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Estilo Claro 3 - Destaqu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0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9FCB4-E79A-4811-BE3F-BFE9EE2E4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1D8B9E-0C05-4F72-B76D-0006A0BAE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B9FE7D0-CAC1-40B2-9D67-D2F2F8B7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9F7A93-6F09-4A73-8FCB-F31A155ED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540E49A-FD35-440D-A2D2-05D92C20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81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AA499B-1759-46F7-8D39-C27E09F5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4A80544-DD00-4BAD-9E36-12D313E50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6A86E3E-56D7-4FD0-9A2D-315C7312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A747F2-C094-4830-865F-5128C635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414409E-5AED-409B-A17E-89646DBFA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1EB981-FB5F-4813-9421-0815A8BAB9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CC59758-91AD-4F2E-B307-EAF9B6ADA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722F1EC-017A-4DB9-88FC-9669D48D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FA5A9D8-E0B4-4991-9274-66AC66525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DD95F7A-1FE4-4C40-A7EA-24FCBCB0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8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E0454-92F3-4CC2-A88E-EB60B08B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E520F83-56FE-4F36-87EE-354D7FF1D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82A84B-9712-4557-8685-2C3C8A12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54E9D29-821B-41EA-B038-F4D861FFC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C61366F-8BF2-4E76-87B6-AD5E7E7C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38F2B-50ED-41E5-9FC7-93866EB73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156D091-0F9D-4FB6-815F-5EC39C692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873A91-5465-49DC-AF4B-126BC312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CB0C3F-2345-48F1-9031-98C4EED87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43DB74B-8310-45AE-9537-A6E540967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3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2F965-C175-441C-B6A5-EE635F46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20C201A-6CAC-4733-986A-B0EE1F229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544029A-0A38-4CFA-8C0E-65B957E59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776D531-3B77-4B78-8E2A-B7D56FC7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F90F230-BC11-49CF-9B99-0196ADA9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6DBE369-AC8A-4B1C-B6DA-19A76DB3E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8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714C-A23B-4DB5-B94A-2A56101E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D644603-28AD-402D-A30C-D3AABD5BF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D4DDFBE-73BA-4CC9-B713-679C7A2F4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E26D1E6-3DB8-4DC3-B520-3DFD6B0423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6673789-5F31-475E-992B-A92952727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B888E36D-B9BD-4A43-BC84-B5EE7B715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2F61E635-1945-49E8-8651-93C53ADD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32901D-2697-4D31-82F6-DAE1BDB1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56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F73464-19FA-4947-B6BE-105D6CCD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3163E1E4-30FE-45CB-95AD-D7E6D8FB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F27C457-8608-43A0-8133-2087BB1B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29ECB9A7-E159-48F9-8242-6A679922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1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45FD794-9D57-41B3-AAE5-E868AE3F5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602C26C7-B45C-424B-9328-AEF82F36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40774091-7E9E-4BED-A3C6-502583735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33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D19B63-2CB2-4619-9245-5F2E80A6F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4E0C34D-6A6C-427E-9620-5BA1CA70A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BD9DE30-F450-493B-942A-E42968DD7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DD0BCB6-C9FF-4CA0-8D1D-C239AD6BF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F5D5158-936A-4E9B-8B4F-3E9093E9D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36A958A-C06E-427D-940A-7A12795F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60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9903C-3287-4934-B0E8-D8509820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D8F9A334-D648-475C-86E4-85D08DD13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8EDC3FE-D16B-4478-913E-60D11855E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4FA1E00-6CF8-4524-961C-7086DBE35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85BBC91-A079-47A5-AEFC-23DDF001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C7A0F5C-EEC0-4F00-B2B3-CA48060A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9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F202AEE-A062-40A0-B4A5-02CC582A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GB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9C39076-922D-4723-8864-BA74CBC82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73EB796-8789-4C85-8951-02D93E855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29B03-EE52-40FA-9C64-2337BCE08220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B7E11F9-3407-417D-80A5-3CD8B0AF53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AEE325E-6526-4993-B484-1ACE7BB24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6C7DD-BA37-46FD-A011-64ADBFB438E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69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57D5586-A796-4F7B-9BED-98861D873BC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8" t="20136" r="54914" b="64907"/>
          <a:stretch/>
        </p:blipFill>
        <p:spPr bwMode="auto">
          <a:xfrm>
            <a:off x="8810191" y="220098"/>
            <a:ext cx="3123191" cy="17087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5B1DB9D-F3A0-4A18-85AA-BE630F8120D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19" y="126161"/>
            <a:ext cx="3123192" cy="189660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6D9FE2F-CEF0-4AFF-AB10-F63C29336270}"/>
              </a:ext>
            </a:extLst>
          </p:cNvPr>
          <p:cNvSpPr txBox="1"/>
          <p:nvPr/>
        </p:nvSpPr>
        <p:spPr>
          <a:xfrm>
            <a:off x="-157019" y="3202970"/>
            <a:ext cx="27154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PREPARAÇÃO DO </a:t>
            </a:r>
            <a:r>
              <a:rPr lang="en-GB" sz="2400" dirty="0">
                <a:solidFill>
                  <a:srgbClr val="C00000"/>
                </a:solidFill>
                <a:latin typeface="Baskerville Old Face" panose="02020602080505020303" pitchFamily="18" charset="0"/>
              </a:rPr>
              <a:t>PLANO ESTRATÉGICO </a:t>
            </a:r>
            <a:r>
              <a:rPr lang="en-GB" sz="2400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2023-2028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2763E2-0477-465B-B2E5-56E94F05113A}"/>
              </a:ext>
            </a:extLst>
          </p:cNvPr>
          <p:cNvSpPr txBox="1"/>
          <p:nvPr/>
        </p:nvSpPr>
        <p:spPr>
          <a:xfrm>
            <a:off x="5232399" y="520333"/>
            <a:ext cx="4027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>
                <a:solidFill>
                  <a:schemeClr val="accent1">
                    <a:lumMod val="75000"/>
                  </a:schemeClr>
                </a:solidFill>
              </a:rPr>
              <a:t>Calendário indicativo</a:t>
            </a: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0008408C-BFC6-4759-8220-37B0E3ABDA62}"/>
              </a:ext>
            </a:extLst>
          </p:cNvPr>
          <p:cNvSpPr/>
          <p:nvPr/>
        </p:nvSpPr>
        <p:spPr>
          <a:xfrm>
            <a:off x="6665695" y="1074462"/>
            <a:ext cx="711200" cy="914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eta: Para Baixo 8">
            <a:extLst>
              <a:ext uri="{FF2B5EF4-FFF2-40B4-BE49-F238E27FC236}">
                <a16:creationId xmlns:a16="http://schemas.microsoft.com/office/drawing/2014/main" id="{7B1147DC-D171-46C8-A653-D81D5F6F7068}"/>
              </a:ext>
            </a:extLst>
          </p:cNvPr>
          <p:cNvSpPr/>
          <p:nvPr/>
        </p:nvSpPr>
        <p:spPr>
          <a:xfrm rot="16200000">
            <a:off x="2498435" y="3530600"/>
            <a:ext cx="711200" cy="914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54206446-FEE9-46FB-9263-982ADBFB6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231143"/>
              </p:ext>
            </p:extLst>
          </p:nvPr>
        </p:nvGraphicFramePr>
        <p:xfrm>
          <a:off x="3449782" y="1569027"/>
          <a:ext cx="7949045" cy="500648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94931">
                  <a:extLst>
                    <a:ext uri="{9D8B030D-6E8A-4147-A177-3AD203B41FA5}">
                      <a16:colId xmlns:a16="http://schemas.microsoft.com/office/drawing/2014/main" val="2598669033"/>
                    </a:ext>
                  </a:extLst>
                </a:gridCol>
                <a:gridCol w="2804032">
                  <a:extLst>
                    <a:ext uri="{9D8B030D-6E8A-4147-A177-3AD203B41FA5}">
                      <a16:colId xmlns:a16="http://schemas.microsoft.com/office/drawing/2014/main" val="3879535436"/>
                    </a:ext>
                  </a:extLst>
                </a:gridCol>
                <a:gridCol w="3750082">
                  <a:extLst>
                    <a:ext uri="{9D8B030D-6E8A-4147-A177-3AD203B41FA5}">
                      <a16:colId xmlns:a16="http://schemas.microsoft.com/office/drawing/2014/main" val="805860902"/>
                    </a:ext>
                  </a:extLst>
                </a:gridCol>
              </a:tblGrid>
              <a:tr h="53225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287706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/>
                        <a:t>Março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PT" noProof="0" dirty="0"/>
                        <a:t>1ª Reunião da Equipa Técnica ( Virtual)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t-PT" noProof="0" dirty="0"/>
                        <a:t>Início dos trabalhos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3581157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/>
                        <a:t>Março e abril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 preliminar sobre Missão, Visão, Princípios, Objetivos Estratégicos e Estratégias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37348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/>
                        <a:t>Maio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2ª </a:t>
                      </a:r>
                      <a:r>
                        <a:rPr lang="pt-PT" noProof="0" dirty="0"/>
                        <a:t>Reunião da Equipa Técnica ( Virtual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Apresentação e discussão das contribuições consolidadas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44250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/>
                        <a:t>Maio a agosto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 preliminar dos Projetos e Ações para cada Estratégia 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522810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/>
                        <a:t>Setembro/outubro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PT" noProof="0" dirty="0"/>
                        <a:t>Reunião Presencial da Equipa Técnica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Avaliação do PET 2022-2017 e consolidação do PET 2023-2028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827174"/>
                  </a:ext>
                </a:extLst>
              </a:tr>
              <a:tr h="656994">
                <a:tc>
                  <a:txBody>
                    <a:bodyPr/>
                    <a:lstStyle/>
                    <a:p>
                      <a:r>
                        <a:rPr lang="pt-PT" b="1" noProof="0" dirty="0"/>
                        <a:t>Outubro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P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Circulação da avaliação do PET 2017-2022 e da proposta de PET 2023-2028 e conhecimento e aprovação pelas ISC membros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052348"/>
                  </a:ext>
                </a:extLst>
              </a:tr>
              <a:tr h="532259">
                <a:tc>
                  <a:txBody>
                    <a:bodyPr/>
                    <a:lstStyle/>
                    <a:p>
                      <a:r>
                        <a:rPr lang="pt-PT" b="1" noProof="0" dirty="0"/>
                        <a:t>Novembro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pt-PT" noProof="0" dirty="0"/>
                        <a:t>Distribuição do PET 2023-2028 por todas as ISC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11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098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109</Words>
  <Application>Microsoft Office PowerPoint</Application>
  <PresentationFormat>Ecrã Panorâmico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Aharoni</vt:lpstr>
      <vt:lpstr>Arial</vt:lpstr>
      <vt:lpstr>Baskerville Old Face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Conceicao Ventura</dc:creator>
  <cp:lastModifiedBy>Conceicao Ventura</cp:lastModifiedBy>
  <cp:revision>5</cp:revision>
  <dcterms:created xsi:type="dcterms:W3CDTF">2021-10-16T19:21:49Z</dcterms:created>
  <dcterms:modified xsi:type="dcterms:W3CDTF">2021-10-16T20:10:17Z</dcterms:modified>
</cp:coreProperties>
</file>