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4"/>
  </p:sldMasterIdLst>
  <p:notesMasterIdLst>
    <p:notesMasterId r:id="rId21"/>
  </p:notesMasterIdLst>
  <p:sldIdLst>
    <p:sldId id="256" r:id="rId5"/>
    <p:sldId id="259" r:id="rId6"/>
    <p:sldId id="268" r:id="rId7"/>
    <p:sldId id="272" r:id="rId8"/>
    <p:sldId id="275" r:id="rId9"/>
    <p:sldId id="1010" r:id="rId10"/>
    <p:sldId id="1011" r:id="rId11"/>
    <p:sldId id="1000" r:id="rId12"/>
    <p:sldId id="1013" r:id="rId13"/>
    <p:sldId id="1012" r:id="rId14"/>
    <p:sldId id="269" r:id="rId15"/>
    <p:sldId id="260" r:id="rId16"/>
    <p:sldId id="1004" r:id="rId17"/>
    <p:sldId id="955" r:id="rId18"/>
    <p:sldId id="957" r:id="rId19"/>
    <p:sldId id="258" r:id="rId20"/>
  </p:sldIdLst>
  <p:sldSz cx="9144000" cy="5143500" type="screen16x9"/>
  <p:notesSz cx="6858000" cy="9144000"/>
  <p:embeddedFontLst>
    <p:embeddedFont>
      <p:font typeface="Bebas Neue" panose="020B0606020202050201" pitchFamily="34" charset="0"/>
      <p:regular r:id="rId22"/>
    </p:embeddedFont>
    <p:embeddedFont>
      <p:font typeface="Calibri" panose="020F050202020403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ExtraBold" panose="00000900000000000000" pitchFamily="2" charset="0"/>
      <p:bold r:id="rId31"/>
      <p:boldItalic r:id="rId32"/>
    </p:embeddedFont>
    <p:embeddedFont>
      <p:font typeface="Montserrat Thin" panose="00000300000000000000" pitchFamily="2" charset="0"/>
      <p:regular r:id="rId33"/>
      <p: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A0D63-0708-457A-996F-DA2ADD15F799}" v="2" dt="2023-10-05T16:50:53.818"/>
  </p1510:revLst>
</p1510:revInfo>
</file>

<file path=ppt/tableStyles.xml><?xml version="1.0" encoding="utf-8"?>
<a:tblStyleLst xmlns:a="http://schemas.openxmlformats.org/drawingml/2006/main" def="{09785DD7-3BCB-423A-A883-FED477DA8C5F}">
  <a:tblStyle styleId="{09785DD7-3BCB-423A-A883-FED477DA8C5F}"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D"/>
          </a:solidFill>
        </a:fill>
      </a:tcStyle>
    </a:wholeTbl>
    <a:band1H>
      <a:tcTxStyle b="off" i="off"/>
      <a:tcStyle>
        <a:tcBdr/>
        <a:fill>
          <a:solidFill>
            <a:srgbClr val="CECBDA"/>
          </a:solidFill>
        </a:fill>
      </a:tcStyle>
    </a:band1H>
    <a:band2H>
      <a:tcTxStyle b="off" i="off"/>
      <a:tcStyle>
        <a:tcBdr/>
      </a:tcStyle>
    </a:band2H>
    <a:band1V>
      <a:tcTxStyle b="off" i="off"/>
      <a:tcStyle>
        <a:tcBdr/>
        <a:fill>
          <a:solidFill>
            <a:srgbClr val="CECBDA"/>
          </a:solidFill>
        </a:fill>
      </a:tcStyle>
    </a:band1V>
    <a:band2V>
      <a:tcTxStyle b="off" i="off"/>
      <a:tcStyle>
        <a:tcBdr/>
      </a:tcStyle>
    </a:band2V>
    <a:lastCol>
      <a:tcTxStyle b="on" i="off">
        <a:font>
          <a:latin typeface="Calibri"/>
          <a:ea typeface="Calibri"/>
          <a:cs typeface="Calibri"/>
        </a:font>
        <a:srgbClr val="FFFFFF"/>
      </a:tcTxStyle>
      <a:tcStyle>
        <a:tcBdr/>
        <a:fill>
          <a:solidFill>
            <a:srgbClr val="452C8C"/>
          </a:solidFill>
        </a:fill>
      </a:tcStyle>
    </a:lastCol>
    <a:firstCol>
      <a:tcTxStyle b="on" i="off">
        <a:font>
          <a:latin typeface="Calibri"/>
          <a:ea typeface="Calibri"/>
          <a:cs typeface="Calibri"/>
        </a:font>
        <a:srgbClr val="FFFFFF"/>
      </a:tcTxStyle>
      <a:tcStyle>
        <a:tcBdr/>
        <a:fill>
          <a:solidFill>
            <a:srgbClr val="452C8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52C8C"/>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52C8C"/>
          </a:solidFill>
        </a:fill>
      </a:tcStyle>
    </a:firstRow>
    <a:neCell>
      <a:tcTxStyle b="off" i="off"/>
      <a:tcStyle>
        <a:tcBdr/>
      </a:tcStyle>
    </a:neCell>
    <a:nwCell>
      <a:tcTxStyle b="off" i="off"/>
      <a:tcStyle>
        <a:tcBdr/>
      </a:tcStyle>
    </a:nwCell>
  </a:tblStyle>
  <a:tblStyle styleId="{3FAB110C-BEF8-4144-85BD-4CE59DD2224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TIA ALVIM LAGE" userId="be467b1e-a86b-4003-bbf8-89da330fa9c8" providerId="ADAL" clId="{47EA0D63-0708-457A-996F-DA2ADD15F799}"/>
    <pc:docChg chg="custSel addSld delSld modSld sldOrd delMainMaster">
      <pc:chgData name="CINTIA ALVIM LAGE" userId="be467b1e-a86b-4003-bbf8-89da330fa9c8" providerId="ADAL" clId="{47EA0D63-0708-457A-996F-DA2ADD15F799}" dt="2023-10-05T16:56:45.353" v="348" actId="1076"/>
      <pc:docMkLst>
        <pc:docMk/>
      </pc:docMkLst>
      <pc:sldChg chg="del">
        <pc:chgData name="CINTIA ALVIM LAGE" userId="be467b1e-a86b-4003-bbf8-89da330fa9c8" providerId="ADAL" clId="{47EA0D63-0708-457A-996F-DA2ADD15F799}" dt="2023-10-05T16:26:16.235" v="18" actId="47"/>
        <pc:sldMkLst>
          <pc:docMk/>
          <pc:sldMk cId="0" sldId="257"/>
        </pc:sldMkLst>
      </pc:sldChg>
      <pc:sldChg chg="delSp modSp mod">
        <pc:chgData name="CINTIA ALVIM LAGE" userId="be467b1e-a86b-4003-bbf8-89da330fa9c8" providerId="ADAL" clId="{47EA0D63-0708-457A-996F-DA2ADD15F799}" dt="2023-10-05T16:26:23.936" v="20" actId="1076"/>
        <pc:sldMkLst>
          <pc:docMk/>
          <pc:sldMk cId="0" sldId="258"/>
        </pc:sldMkLst>
        <pc:spChg chg="del">
          <ac:chgData name="CINTIA ALVIM LAGE" userId="be467b1e-a86b-4003-bbf8-89da330fa9c8" providerId="ADAL" clId="{47EA0D63-0708-457A-996F-DA2ADD15F799}" dt="2023-10-05T16:26:20.395" v="19" actId="478"/>
          <ac:spMkLst>
            <pc:docMk/>
            <pc:sldMk cId="0" sldId="258"/>
            <ac:spMk id="3" creationId="{0AA4C8A5-7E77-8701-3A71-6CD34F951EF2}"/>
          </ac:spMkLst>
        </pc:spChg>
        <pc:spChg chg="mod">
          <ac:chgData name="CINTIA ALVIM LAGE" userId="be467b1e-a86b-4003-bbf8-89da330fa9c8" providerId="ADAL" clId="{47EA0D63-0708-457A-996F-DA2ADD15F799}" dt="2023-10-05T16:26:23.936" v="20" actId="1076"/>
          <ac:spMkLst>
            <pc:docMk/>
            <pc:sldMk cId="0" sldId="258"/>
            <ac:spMk id="849" creationId="{00000000-0000-0000-0000-000000000000}"/>
          </ac:spMkLst>
        </pc:spChg>
      </pc:sldChg>
      <pc:sldChg chg="modSp mod">
        <pc:chgData name="CINTIA ALVIM LAGE" userId="be467b1e-a86b-4003-bbf8-89da330fa9c8" providerId="ADAL" clId="{47EA0D63-0708-457A-996F-DA2ADD15F799}" dt="2023-10-05T16:25:15.192" v="17" actId="20577"/>
        <pc:sldMkLst>
          <pc:docMk/>
          <pc:sldMk cId="0" sldId="260"/>
        </pc:sldMkLst>
        <pc:spChg chg="mod">
          <ac:chgData name="CINTIA ALVIM LAGE" userId="be467b1e-a86b-4003-bbf8-89da330fa9c8" providerId="ADAL" clId="{47EA0D63-0708-457A-996F-DA2ADD15F799}" dt="2023-10-05T16:25:15.192" v="17" actId="20577"/>
          <ac:spMkLst>
            <pc:docMk/>
            <pc:sldMk cId="0" sldId="260"/>
            <ac:spMk id="1020" creationId="{00000000-0000-0000-0000-000000000000}"/>
          </ac:spMkLst>
        </pc:spChg>
      </pc:sldChg>
      <pc:sldChg chg="del">
        <pc:chgData name="CINTIA ALVIM LAGE" userId="be467b1e-a86b-4003-bbf8-89da330fa9c8" providerId="ADAL" clId="{47EA0D63-0708-457A-996F-DA2ADD15F799}" dt="2023-10-05T16:26:16.235" v="18" actId="47"/>
        <pc:sldMkLst>
          <pc:docMk/>
          <pc:sldMk cId="0" sldId="261"/>
        </pc:sldMkLst>
      </pc:sldChg>
      <pc:sldChg chg="del">
        <pc:chgData name="CINTIA ALVIM LAGE" userId="be467b1e-a86b-4003-bbf8-89da330fa9c8" providerId="ADAL" clId="{47EA0D63-0708-457A-996F-DA2ADD15F799}" dt="2023-10-05T16:26:16.235" v="18" actId="47"/>
        <pc:sldMkLst>
          <pc:docMk/>
          <pc:sldMk cId="0" sldId="262"/>
        </pc:sldMkLst>
      </pc:sldChg>
      <pc:sldChg chg="del">
        <pc:chgData name="CINTIA ALVIM LAGE" userId="be467b1e-a86b-4003-bbf8-89da330fa9c8" providerId="ADAL" clId="{47EA0D63-0708-457A-996F-DA2ADD15F799}" dt="2023-10-05T16:26:16.235" v="18" actId="47"/>
        <pc:sldMkLst>
          <pc:docMk/>
          <pc:sldMk cId="0" sldId="263"/>
        </pc:sldMkLst>
      </pc:sldChg>
      <pc:sldChg chg="del">
        <pc:chgData name="CINTIA ALVIM LAGE" userId="be467b1e-a86b-4003-bbf8-89da330fa9c8" providerId="ADAL" clId="{47EA0D63-0708-457A-996F-DA2ADD15F799}" dt="2023-10-05T16:26:16.235" v="18" actId="47"/>
        <pc:sldMkLst>
          <pc:docMk/>
          <pc:sldMk cId="0" sldId="264"/>
        </pc:sldMkLst>
      </pc:sldChg>
      <pc:sldChg chg="del">
        <pc:chgData name="CINTIA ALVIM LAGE" userId="be467b1e-a86b-4003-bbf8-89da330fa9c8" providerId="ADAL" clId="{47EA0D63-0708-457A-996F-DA2ADD15F799}" dt="2023-10-05T16:26:16.235" v="18" actId="47"/>
        <pc:sldMkLst>
          <pc:docMk/>
          <pc:sldMk cId="0" sldId="265"/>
        </pc:sldMkLst>
      </pc:sldChg>
      <pc:sldChg chg="del">
        <pc:chgData name="CINTIA ALVIM LAGE" userId="be467b1e-a86b-4003-bbf8-89da330fa9c8" providerId="ADAL" clId="{47EA0D63-0708-457A-996F-DA2ADD15F799}" dt="2023-10-05T16:26:16.235" v="18" actId="47"/>
        <pc:sldMkLst>
          <pc:docMk/>
          <pc:sldMk cId="0" sldId="266"/>
        </pc:sldMkLst>
      </pc:sldChg>
      <pc:sldChg chg="del">
        <pc:chgData name="CINTIA ALVIM LAGE" userId="be467b1e-a86b-4003-bbf8-89da330fa9c8" providerId="ADAL" clId="{47EA0D63-0708-457A-996F-DA2ADD15F799}" dt="2023-10-05T16:26:16.235" v="18" actId="47"/>
        <pc:sldMkLst>
          <pc:docMk/>
          <pc:sldMk cId="0" sldId="267"/>
        </pc:sldMkLst>
      </pc:sldChg>
      <pc:sldChg chg="del">
        <pc:chgData name="CINTIA ALVIM LAGE" userId="be467b1e-a86b-4003-bbf8-89da330fa9c8" providerId="ADAL" clId="{47EA0D63-0708-457A-996F-DA2ADD15F799}" dt="2023-10-05T16:26:16.235" v="18" actId="47"/>
        <pc:sldMkLst>
          <pc:docMk/>
          <pc:sldMk cId="0" sldId="270"/>
        </pc:sldMkLst>
      </pc:sldChg>
      <pc:sldChg chg="del">
        <pc:chgData name="CINTIA ALVIM LAGE" userId="be467b1e-a86b-4003-bbf8-89da330fa9c8" providerId="ADAL" clId="{47EA0D63-0708-457A-996F-DA2ADD15F799}" dt="2023-10-05T16:26:16.235" v="18" actId="47"/>
        <pc:sldMkLst>
          <pc:docMk/>
          <pc:sldMk cId="0" sldId="271"/>
        </pc:sldMkLst>
      </pc:sldChg>
      <pc:sldChg chg="modSp mod">
        <pc:chgData name="CINTIA ALVIM LAGE" userId="be467b1e-a86b-4003-bbf8-89da330fa9c8" providerId="ADAL" clId="{47EA0D63-0708-457A-996F-DA2ADD15F799}" dt="2023-10-05T16:31:55.057" v="30" actId="113"/>
        <pc:sldMkLst>
          <pc:docMk/>
          <pc:sldMk cId="0" sldId="272"/>
        </pc:sldMkLst>
        <pc:spChg chg="mod">
          <ac:chgData name="CINTIA ALVIM LAGE" userId="be467b1e-a86b-4003-bbf8-89da330fa9c8" providerId="ADAL" clId="{47EA0D63-0708-457A-996F-DA2ADD15F799}" dt="2023-10-05T16:31:55.057" v="30" actId="113"/>
          <ac:spMkLst>
            <pc:docMk/>
            <pc:sldMk cId="0" sldId="272"/>
            <ac:spMk id="1554" creationId="{00000000-0000-0000-0000-000000000000}"/>
          </ac:spMkLst>
        </pc:spChg>
        <pc:spChg chg="mod">
          <ac:chgData name="CINTIA ALVIM LAGE" userId="be467b1e-a86b-4003-bbf8-89da330fa9c8" providerId="ADAL" clId="{47EA0D63-0708-457A-996F-DA2ADD15F799}" dt="2023-10-05T16:23:45.031" v="9" actId="20577"/>
          <ac:spMkLst>
            <pc:docMk/>
            <pc:sldMk cId="0" sldId="272"/>
            <ac:spMk id="1555" creationId="{00000000-0000-0000-0000-000000000000}"/>
          </ac:spMkLst>
        </pc:spChg>
      </pc:sldChg>
      <pc:sldChg chg="del">
        <pc:chgData name="CINTIA ALVIM LAGE" userId="be467b1e-a86b-4003-bbf8-89da330fa9c8" providerId="ADAL" clId="{47EA0D63-0708-457A-996F-DA2ADD15F799}" dt="2023-10-05T16:26:16.235" v="18" actId="47"/>
        <pc:sldMkLst>
          <pc:docMk/>
          <pc:sldMk cId="0" sldId="273"/>
        </pc:sldMkLst>
      </pc:sldChg>
      <pc:sldChg chg="del">
        <pc:chgData name="CINTIA ALVIM LAGE" userId="be467b1e-a86b-4003-bbf8-89da330fa9c8" providerId="ADAL" clId="{47EA0D63-0708-457A-996F-DA2ADD15F799}" dt="2023-10-05T16:26:16.235" v="18" actId="47"/>
        <pc:sldMkLst>
          <pc:docMk/>
          <pc:sldMk cId="0" sldId="274"/>
        </pc:sldMkLst>
      </pc:sldChg>
      <pc:sldChg chg="del">
        <pc:chgData name="CINTIA ALVIM LAGE" userId="be467b1e-a86b-4003-bbf8-89da330fa9c8" providerId="ADAL" clId="{47EA0D63-0708-457A-996F-DA2ADD15F799}" dt="2023-10-05T16:26:16.235" v="18" actId="47"/>
        <pc:sldMkLst>
          <pc:docMk/>
          <pc:sldMk cId="0" sldId="276"/>
        </pc:sldMkLst>
      </pc:sldChg>
      <pc:sldChg chg="del">
        <pc:chgData name="CINTIA ALVIM LAGE" userId="be467b1e-a86b-4003-bbf8-89da330fa9c8" providerId="ADAL" clId="{47EA0D63-0708-457A-996F-DA2ADD15F799}" dt="2023-10-05T16:26:16.235" v="18" actId="47"/>
        <pc:sldMkLst>
          <pc:docMk/>
          <pc:sldMk cId="0" sldId="277"/>
        </pc:sldMkLst>
      </pc:sldChg>
      <pc:sldChg chg="del">
        <pc:chgData name="CINTIA ALVIM LAGE" userId="be467b1e-a86b-4003-bbf8-89da330fa9c8" providerId="ADAL" clId="{47EA0D63-0708-457A-996F-DA2ADD15F799}" dt="2023-10-05T16:26:16.235" v="18" actId="47"/>
        <pc:sldMkLst>
          <pc:docMk/>
          <pc:sldMk cId="0" sldId="278"/>
        </pc:sldMkLst>
      </pc:sldChg>
      <pc:sldChg chg="del">
        <pc:chgData name="CINTIA ALVIM LAGE" userId="be467b1e-a86b-4003-bbf8-89da330fa9c8" providerId="ADAL" clId="{47EA0D63-0708-457A-996F-DA2ADD15F799}" dt="2023-10-05T16:26:16.235" v="18" actId="47"/>
        <pc:sldMkLst>
          <pc:docMk/>
          <pc:sldMk cId="0" sldId="279"/>
        </pc:sldMkLst>
      </pc:sldChg>
      <pc:sldChg chg="del">
        <pc:chgData name="CINTIA ALVIM LAGE" userId="be467b1e-a86b-4003-bbf8-89da330fa9c8" providerId="ADAL" clId="{47EA0D63-0708-457A-996F-DA2ADD15F799}" dt="2023-10-05T16:26:16.235" v="18" actId="47"/>
        <pc:sldMkLst>
          <pc:docMk/>
          <pc:sldMk cId="0" sldId="280"/>
        </pc:sldMkLst>
      </pc:sldChg>
      <pc:sldChg chg="del">
        <pc:chgData name="CINTIA ALVIM LAGE" userId="be467b1e-a86b-4003-bbf8-89da330fa9c8" providerId="ADAL" clId="{47EA0D63-0708-457A-996F-DA2ADD15F799}" dt="2023-10-05T16:26:16.235" v="18" actId="47"/>
        <pc:sldMkLst>
          <pc:docMk/>
          <pc:sldMk cId="0" sldId="281"/>
        </pc:sldMkLst>
      </pc:sldChg>
      <pc:sldChg chg="del">
        <pc:chgData name="CINTIA ALVIM LAGE" userId="be467b1e-a86b-4003-bbf8-89da330fa9c8" providerId="ADAL" clId="{47EA0D63-0708-457A-996F-DA2ADD15F799}" dt="2023-10-05T16:26:16.235" v="18" actId="47"/>
        <pc:sldMkLst>
          <pc:docMk/>
          <pc:sldMk cId="0" sldId="282"/>
        </pc:sldMkLst>
      </pc:sldChg>
      <pc:sldChg chg="del">
        <pc:chgData name="CINTIA ALVIM LAGE" userId="be467b1e-a86b-4003-bbf8-89da330fa9c8" providerId="ADAL" clId="{47EA0D63-0708-457A-996F-DA2ADD15F799}" dt="2023-10-05T16:26:16.235" v="18" actId="47"/>
        <pc:sldMkLst>
          <pc:docMk/>
          <pc:sldMk cId="0" sldId="283"/>
        </pc:sldMkLst>
      </pc:sldChg>
      <pc:sldChg chg="del">
        <pc:chgData name="CINTIA ALVIM LAGE" userId="be467b1e-a86b-4003-bbf8-89da330fa9c8" providerId="ADAL" clId="{47EA0D63-0708-457A-996F-DA2ADD15F799}" dt="2023-10-05T16:26:16.235" v="18" actId="47"/>
        <pc:sldMkLst>
          <pc:docMk/>
          <pc:sldMk cId="0" sldId="284"/>
        </pc:sldMkLst>
      </pc:sldChg>
      <pc:sldChg chg="del">
        <pc:chgData name="CINTIA ALVIM LAGE" userId="be467b1e-a86b-4003-bbf8-89da330fa9c8" providerId="ADAL" clId="{47EA0D63-0708-457A-996F-DA2ADD15F799}" dt="2023-10-05T16:26:16.235" v="18" actId="47"/>
        <pc:sldMkLst>
          <pc:docMk/>
          <pc:sldMk cId="0" sldId="285"/>
        </pc:sldMkLst>
      </pc:sldChg>
      <pc:sldChg chg="del">
        <pc:chgData name="CINTIA ALVIM LAGE" userId="be467b1e-a86b-4003-bbf8-89da330fa9c8" providerId="ADAL" clId="{47EA0D63-0708-457A-996F-DA2ADD15F799}" dt="2023-10-05T16:26:16.235" v="18" actId="47"/>
        <pc:sldMkLst>
          <pc:docMk/>
          <pc:sldMk cId="0" sldId="286"/>
        </pc:sldMkLst>
      </pc:sldChg>
      <pc:sldChg chg="del">
        <pc:chgData name="CINTIA ALVIM LAGE" userId="be467b1e-a86b-4003-bbf8-89da330fa9c8" providerId="ADAL" clId="{47EA0D63-0708-457A-996F-DA2ADD15F799}" dt="2023-10-05T16:26:16.235" v="18" actId="47"/>
        <pc:sldMkLst>
          <pc:docMk/>
          <pc:sldMk cId="0" sldId="287"/>
        </pc:sldMkLst>
      </pc:sldChg>
      <pc:sldChg chg="del">
        <pc:chgData name="CINTIA ALVIM LAGE" userId="be467b1e-a86b-4003-bbf8-89da330fa9c8" providerId="ADAL" clId="{47EA0D63-0708-457A-996F-DA2ADD15F799}" dt="2023-10-05T16:26:16.235" v="18" actId="47"/>
        <pc:sldMkLst>
          <pc:docMk/>
          <pc:sldMk cId="0" sldId="288"/>
        </pc:sldMkLst>
      </pc:sldChg>
      <pc:sldChg chg="del">
        <pc:chgData name="CINTIA ALVIM LAGE" userId="be467b1e-a86b-4003-bbf8-89da330fa9c8" providerId="ADAL" clId="{47EA0D63-0708-457A-996F-DA2ADD15F799}" dt="2023-10-05T16:26:16.235" v="18" actId="47"/>
        <pc:sldMkLst>
          <pc:docMk/>
          <pc:sldMk cId="0" sldId="289"/>
        </pc:sldMkLst>
      </pc:sldChg>
      <pc:sldChg chg="del">
        <pc:chgData name="CINTIA ALVIM LAGE" userId="be467b1e-a86b-4003-bbf8-89da330fa9c8" providerId="ADAL" clId="{47EA0D63-0708-457A-996F-DA2ADD15F799}" dt="2023-10-05T16:26:16.235" v="18" actId="47"/>
        <pc:sldMkLst>
          <pc:docMk/>
          <pc:sldMk cId="0" sldId="290"/>
        </pc:sldMkLst>
      </pc:sldChg>
      <pc:sldChg chg="del">
        <pc:chgData name="CINTIA ALVIM LAGE" userId="be467b1e-a86b-4003-bbf8-89da330fa9c8" providerId="ADAL" clId="{47EA0D63-0708-457A-996F-DA2ADD15F799}" dt="2023-10-05T16:26:16.235" v="18" actId="47"/>
        <pc:sldMkLst>
          <pc:docMk/>
          <pc:sldMk cId="0" sldId="291"/>
        </pc:sldMkLst>
      </pc:sldChg>
      <pc:sldChg chg="del">
        <pc:chgData name="CINTIA ALVIM LAGE" userId="be467b1e-a86b-4003-bbf8-89da330fa9c8" providerId="ADAL" clId="{47EA0D63-0708-457A-996F-DA2ADD15F799}" dt="2023-10-05T16:26:16.235" v="18" actId="47"/>
        <pc:sldMkLst>
          <pc:docMk/>
          <pc:sldMk cId="0" sldId="295"/>
        </pc:sldMkLst>
      </pc:sldChg>
      <pc:sldChg chg="del">
        <pc:chgData name="CINTIA ALVIM LAGE" userId="be467b1e-a86b-4003-bbf8-89da330fa9c8" providerId="ADAL" clId="{47EA0D63-0708-457A-996F-DA2ADD15F799}" dt="2023-10-05T16:26:16.235" v="18" actId="47"/>
        <pc:sldMkLst>
          <pc:docMk/>
          <pc:sldMk cId="0" sldId="297"/>
        </pc:sldMkLst>
      </pc:sldChg>
      <pc:sldChg chg="del">
        <pc:chgData name="CINTIA ALVIM LAGE" userId="be467b1e-a86b-4003-bbf8-89da330fa9c8" providerId="ADAL" clId="{47EA0D63-0708-457A-996F-DA2ADD15F799}" dt="2023-10-05T16:26:16.235" v="18" actId="47"/>
        <pc:sldMkLst>
          <pc:docMk/>
          <pc:sldMk cId="0" sldId="298"/>
        </pc:sldMkLst>
      </pc:sldChg>
      <pc:sldChg chg="del">
        <pc:chgData name="CINTIA ALVIM LAGE" userId="be467b1e-a86b-4003-bbf8-89da330fa9c8" providerId="ADAL" clId="{47EA0D63-0708-457A-996F-DA2ADD15F799}" dt="2023-10-05T16:26:16.235" v="18" actId="47"/>
        <pc:sldMkLst>
          <pc:docMk/>
          <pc:sldMk cId="0" sldId="299"/>
        </pc:sldMkLst>
      </pc:sldChg>
      <pc:sldChg chg="del">
        <pc:chgData name="CINTIA ALVIM LAGE" userId="be467b1e-a86b-4003-bbf8-89da330fa9c8" providerId="ADAL" clId="{47EA0D63-0708-457A-996F-DA2ADD15F799}" dt="2023-10-05T16:26:16.235" v="18" actId="47"/>
        <pc:sldMkLst>
          <pc:docMk/>
          <pc:sldMk cId="0" sldId="300"/>
        </pc:sldMkLst>
      </pc:sldChg>
      <pc:sldChg chg="del">
        <pc:chgData name="CINTIA ALVIM LAGE" userId="be467b1e-a86b-4003-bbf8-89da330fa9c8" providerId="ADAL" clId="{47EA0D63-0708-457A-996F-DA2ADD15F799}" dt="2023-10-05T16:26:16.235" v="18" actId="47"/>
        <pc:sldMkLst>
          <pc:docMk/>
          <pc:sldMk cId="0" sldId="301"/>
        </pc:sldMkLst>
      </pc:sldChg>
      <pc:sldChg chg="del">
        <pc:chgData name="CINTIA ALVIM LAGE" userId="be467b1e-a86b-4003-bbf8-89da330fa9c8" providerId="ADAL" clId="{47EA0D63-0708-457A-996F-DA2ADD15F799}" dt="2023-10-05T16:26:16.235" v="18" actId="47"/>
        <pc:sldMkLst>
          <pc:docMk/>
          <pc:sldMk cId="0" sldId="302"/>
        </pc:sldMkLst>
      </pc:sldChg>
      <pc:sldChg chg="del">
        <pc:chgData name="CINTIA ALVIM LAGE" userId="be467b1e-a86b-4003-bbf8-89da330fa9c8" providerId="ADAL" clId="{47EA0D63-0708-457A-996F-DA2ADD15F799}" dt="2023-10-05T16:26:16.235" v="18" actId="47"/>
        <pc:sldMkLst>
          <pc:docMk/>
          <pc:sldMk cId="0" sldId="303"/>
        </pc:sldMkLst>
      </pc:sldChg>
      <pc:sldChg chg="del">
        <pc:chgData name="CINTIA ALVIM LAGE" userId="be467b1e-a86b-4003-bbf8-89da330fa9c8" providerId="ADAL" clId="{47EA0D63-0708-457A-996F-DA2ADD15F799}" dt="2023-10-05T16:26:16.235" v="18" actId="47"/>
        <pc:sldMkLst>
          <pc:docMk/>
          <pc:sldMk cId="0" sldId="304"/>
        </pc:sldMkLst>
      </pc:sldChg>
      <pc:sldChg chg="del">
        <pc:chgData name="CINTIA ALVIM LAGE" userId="be467b1e-a86b-4003-bbf8-89da330fa9c8" providerId="ADAL" clId="{47EA0D63-0708-457A-996F-DA2ADD15F799}" dt="2023-10-05T16:26:16.235" v="18" actId="47"/>
        <pc:sldMkLst>
          <pc:docMk/>
          <pc:sldMk cId="0" sldId="305"/>
        </pc:sldMkLst>
      </pc:sldChg>
      <pc:sldChg chg="del">
        <pc:chgData name="CINTIA ALVIM LAGE" userId="be467b1e-a86b-4003-bbf8-89da330fa9c8" providerId="ADAL" clId="{47EA0D63-0708-457A-996F-DA2ADD15F799}" dt="2023-10-05T16:26:16.235" v="18" actId="47"/>
        <pc:sldMkLst>
          <pc:docMk/>
          <pc:sldMk cId="0" sldId="306"/>
        </pc:sldMkLst>
      </pc:sldChg>
      <pc:sldChg chg="del">
        <pc:chgData name="CINTIA ALVIM LAGE" userId="be467b1e-a86b-4003-bbf8-89da330fa9c8" providerId="ADAL" clId="{47EA0D63-0708-457A-996F-DA2ADD15F799}" dt="2023-10-05T16:26:16.235" v="18" actId="47"/>
        <pc:sldMkLst>
          <pc:docMk/>
          <pc:sldMk cId="0" sldId="307"/>
        </pc:sldMkLst>
      </pc:sldChg>
      <pc:sldChg chg="del">
        <pc:chgData name="CINTIA ALVIM LAGE" userId="be467b1e-a86b-4003-bbf8-89da330fa9c8" providerId="ADAL" clId="{47EA0D63-0708-457A-996F-DA2ADD15F799}" dt="2023-10-05T16:26:16.235" v="18" actId="47"/>
        <pc:sldMkLst>
          <pc:docMk/>
          <pc:sldMk cId="0" sldId="308"/>
        </pc:sldMkLst>
      </pc:sldChg>
      <pc:sldChg chg="del">
        <pc:chgData name="CINTIA ALVIM LAGE" userId="be467b1e-a86b-4003-bbf8-89da330fa9c8" providerId="ADAL" clId="{47EA0D63-0708-457A-996F-DA2ADD15F799}" dt="2023-10-05T16:26:16.235" v="18" actId="47"/>
        <pc:sldMkLst>
          <pc:docMk/>
          <pc:sldMk cId="0" sldId="309"/>
        </pc:sldMkLst>
      </pc:sldChg>
      <pc:sldChg chg="modSp add mod">
        <pc:chgData name="CINTIA ALVIM LAGE" userId="be467b1e-a86b-4003-bbf8-89da330fa9c8" providerId="ADAL" clId="{47EA0D63-0708-457A-996F-DA2ADD15F799}" dt="2023-10-05T16:28:14.959" v="26" actId="14100"/>
        <pc:sldMkLst>
          <pc:docMk/>
          <pc:sldMk cId="1359558634" sldId="1004"/>
        </pc:sldMkLst>
        <pc:spChg chg="mod">
          <ac:chgData name="CINTIA ALVIM LAGE" userId="be467b1e-a86b-4003-bbf8-89da330fa9c8" providerId="ADAL" clId="{47EA0D63-0708-457A-996F-DA2ADD15F799}" dt="2023-10-05T16:28:14.959" v="26" actId="14100"/>
          <ac:spMkLst>
            <pc:docMk/>
            <pc:sldMk cId="1359558634" sldId="1004"/>
            <ac:spMk id="8" creationId="{C96B7FD9-2AA1-FC41-F705-AF63556DEC2E}"/>
          </ac:spMkLst>
        </pc:spChg>
      </pc:sldChg>
      <pc:sldChg chg="modSp mod">
        <pc:chgData name="CINTIA ALVIM LAGE" userId="be467b1e-a86b-4003-bbf8-89da330fa9c8" providerId="ADAL" clId="{47EA0D63-0708-457A-996F-DA2ADD15F799}" dt="2023-10-05T16:29:17.551" v="29" actId="20577"/>
        <pc:sldMkLst>
          <pc:docMk/>
          <pc:sldMk cId="171690349" sldId="1012"/>
        </pc:sldMkLst>
        <pc:spChg chg="mod">
          <ac:chgData name="CINTIA ALVIM LAGE" userId="be467b1e-a86b-4003-bbf8-89da330fa9c8" providerId="ADAL" clId="{47EA0D63-0708-457A-996F-DA2ADD15F799}" dt="2023-10-05T16:29:17.551" v="29" actId="20577"/>
          <ac:spMkLst>
            <pc:docMk/>
            <pc:sldMk cId="171690349" sldId="1012"/>
            <ac:spMk id="2" creationId="{8EE3B80C-3B5F-1047-85F7-9F71BA452D32}"/>
          </ac:spMkLst>
        </pc:spChg>
        <pc:spChg chg="mod">
          <ac:chgData name="CINTIA ALVIM LAGE" userId="be467b1e-a86b-4003-bbf8-89da330fa9c8" providerId="ADAL" clId="{47EA0D63-0708-457A-996F-DA2ADD15F799}" dt="2023-10-05T16:26:55.092" v="24" actId="404"/>
          <ac:spMkLst>
            <pc:docMk/>
            <pc:sldMk cId="171690349" sldId="1012"/>
            <ac:spMk id="3" creationId="{1B9DE8C1-29A2-6B4A-95CB-7C1F148F1CE1}"/>
          </ac:spMkLst>
        </pc:spChg>
        <pc:spChg chg="mod">
          <ac:chgData name="CINTIA ALVIM LAGE" userId="be467b1e-a86b-4003-bbf8-89da330fa9c8" providerId="ADAL" clId="{47EA0D63-0708-457A-996F-DA2ADD15F799}" dt="2023-10-05T16:26:44.640" v="22" actId="404"/>
          <ac:spMkLst>
            <pc:docMk/>
            <pc:sldMk cId="171690349" sldId="1012"/>
            <ac:spMk id="4" creationId="{D9DCD057-7C00-9242-97BF-F13DDBB7C951}"/>
          </ac:spMkLst>
        </pc:spChg>
      </pc:sldChg>
      <pc:sldChg chg="addSp delSp modSp add mod ord">
        <pc:chgData name="CINTIA ALVIM LAGE" userId="be467b1e-a86b-4003-bbf8-89da330fa9c8" providerId="ADAL" clId="{47EA0D63-0708-457A-996F-DA2ADD15F799}" dt="2023-10-05T16:56:45.353" v="348" actId="1076"/>
        <pc:sldMkLst>
          <pc:docMk/>
          <pc:sldMk cId="1948899242" sldId="1013"/>
        </pc:sldMkLst>
        <pc:spChg chg="add del mod">
          <ac:chgData name="CINTIA ALVIM LAGE" userId="be467b1e-a86b-4003-bbf8-89da330fa9c8" providerId="ADAL" clId="{47EA0D63-0708-457A-996F-DA2ADD15F799}" dt="2023-10-05T16:51:09.396" v="35" actId="478"/>
          <ac:spMkLst>
            <pc:docMk/>
            <pc:sldMk cId="1948899242" sldId="1013"/>
            <ac:spMk id="3" creationId="{3A3B4BB0-72FC-B33D-FB5D-9C0A7861FCD7}"/>
          </ac:spMkLst>
        </pc:spChg>
        <pc:spChg chg="add del mod">
          <ac:chgData name="CINTIA ALVIM LAGE" userId="be467b1e-a86b-4003-bbf8-89da330fa9c8" providerId="ADAL" clId="{47EA0D63-0708-457A-996F-DA2ADD15F799}" dt="2023-10-05T16:51:16.554" v="38" actId="478"/>
          <ac:spMkLst>
            <pc:docMk/>
            <pc:sldMk cId="1948899242" sldId="1013"/>
            <ac:spMk id="5" creationId="{36AC1AD9-64F6-AE9D-DEAC-B15ABCEA80FE}"/>
          </ac:spMkLst>
        </pc:spChg>
        <pc:spChg chg="add del mod">
          <ac:chgData name="CINTIA ALVIM LAGE" userId="be467b1e-a86b-4003-bbf8-89da330fa9c8" providerId="ADAL" clId="{47EA0D63-0708-457A-996F-DA2ADD15F799}" dt="2023-10-05T16:51:53.587" v="79" actId="478"/>
          <ac:spMkLst>
            <pc:docMk/>
            <pc:sldMk cId="1948899242" sldId="1013"/>
            <ac:spMk id="7" creationId="{3FCB6345-44AE-9A96-2BF3-B578EFA921AB}"/>
          </ac:spMkLst>
        </pc:spChg>
        <pc:spChg chg="add del mod">
          <ac:chgData name="CINTIA ALVIM LAGE" userId="be467b1e-a86b-4003-bbf8-89da330fa9c8" providerId="ADAL" clId="{47EA0D63-0708-457A-996F-DA2ADD15F799}" dt="2023-10-05T16:51:49.538" v="75" actId="478"/>
          <ac:spMkLst>
            <pc:docMk/>
            <pc:sldMk cId="1948899242" sldId="1013"/>
            <ac:spMk id="9" creationId="{C135DC37-C330-CE1F-1A3E-89D78757ECF9}"/>
          </ac:spMkLst>
        </pc:spChg>
        <pc:spChg chg="add del mod">
          <ac:chgData name="CINTIA ALVIM LAGE" userId="be467b1e-a86b-4003-bbf8-89da330fa9c8" providerId="ADAL" clId="{47EA0D63-0708-457A-996F-DA2ADD15F799}" dt="2023-10-05T16:51:48.691" v="74" actId="478"/>
          <ac:spMkLst>
            <pc:docMk/>
            <pc:sldMk cId="1948899242" sldId="1013"/>
            <ac:spMk id="11" creationId="{DBBC3E5E-2AA4-D18C-B06F-4D5CDC6F9142}"/>
          </ac:spMkLst>
        </pc:spChg>
        <pc:spChg chg="add del mod">
          <ac:chgData name="CINTIA ALVIM LAGE" userId="be467b1e-a86b-4003-bbf8-89da330fa9c8" providerId="ADAL" clId="{47EA0D63-0708-457A-996F-DA2ADD15F799}" dt="2023-10-05T16:51:52.698" v="78" actId="478"/>
          <ac:spMkLst>
            <pc:docMk/>
            <pc:sldMk cId="1948899242" sldId="1013"/>
            <ac:spMk id="13" creationId="{434B2179-8C25-20AD-F95A-7335D1CE54BB}"/>
          </ac:spMkLst>
        </pc:spChg>
        <pc:spChg chg="add del mod">
          <ac:chgData name="CINTIA ALVIM LAGE" userId="be467b1e-a86b-4003-bbf8-89da330fa9c8" providerId="ADAL" clId="{47EA0D63-0708-457A-996F-DA2ADD15F799}" dt="2023-10-05T16:52:00.122" v="82" actId="478"/>
          <ac:spMkLst>
            <pc:docMk/>
            <pc:sldMk cId="1948899242" sldId="1013"/>
            <ac:spMk id="15" creationId="{2D56CD86-9886-7C63-DBCF-EF93A56A1E85}"/>
          </ac:spMkLst>
        </pc:spChg>
        <pc:spChg chg="add del mod">
          <ac:chgData name="CINTIA ALVIM LAGE" userId="be467b1e-a86b-4003-bbf8-89da330fa9c8" providerId="ADAL" clId="{47EA0D63-0708-457A-996F-DA2ADD15F799}" dt="2023-10-05T16:54:04.306" v="301" actId="478"/>
          <ac:spMkLst>
            <pc:docMk/>
            <pc:sldMk cId="1948899242" sldId="1013"/>
            <ac:spMk id="17" creationId="{D47C6E51-E493-9905-80B1-95ADFE3FD485}"/>
          </ac:spMkLst>
        </pc:spChg>
        <pc:spChg chg="add del mod">
          <ac:chgData name="CINTIA ALVIM LAGE" userId="be467b1e-a86b-4003-bbf8-89da330fa9c8" providerId="ADAL" clId="{47EA0D63-0708-457A-996F-DA2ADD15F799}" dt="2023-10-05T16:54:03.242" v="300" actId="478"/>
          <ac:spMkLst>
            <pc:docMk/>
            <pc:sldMk cId="1948899242" sldId="1013"/>
            <ac:spMk id="19" creationId="{66403D2F-F118-808F-4E8C-F3DEF66B2EAF}"/>
          </ac:spMkLst>
        </pc:spChg>
        <pc:spChg chg="add del mod">
          <ac:chgData name="CINTIA ALVIM LAGE" userId="be467b1e-a86b-4003-bbf8-89da330fa9c8" providerId="ADAL" clId="{47EA0D63-0708-457A-996F-DA2ADD15F799}" dt="2023-10-05T16:54:08.266" v="304" actId="478"/>
          <ac:spMkLst>
            <pc:docMk/>
            <pc:sldMk cId="1948899242" sldId="1013"/>
            <ac:spMk id="21" creationId="{8D36F78C-86C8-7045-A6B4-63E1FFA00970}"/>
          </ac:spMkLst>
        </pc:spChg>
        <pc:spChg chg="add del mod">
          <ac:chgData name="CINTIA ALVIM LAGE" userId="be467b1e-a86b-4003-bbf8-89da330fa9c8" providerId="ADAL" clId="{47EA0D63-0708-457A-996F-DA2ADD15F799}" dt="2023-10-05T16:54:12.298" v="306" actId="478"/>
          <ac:spMkLst>
            <pc:docMk/>
            <pc:sldMk cId="1948899242" sldId="1013"/>
            <ac:spMk id="23" creationId="{361EC600-CFDB-1435-530D-B5027639CBEC}"/>
          </ac:spMkLst>
        </pc:spChg>
        <pc:spChg chg="del">
          <ac:chgData name="CINTIA ALVIM LAGE" userId="be467b1e-a86b-4003-bbf8-89da330fa9c8" providerId="ADAL" clId="{47EA0D63-0708-457A-996F-DA2ADD15F799}" dt="2023-10-05T16:51:15.460" v="36" actId="478"/>
          <ac:spMkLst>
            <pc:docMk/>
            <pc:sldMk cId="1948899242" sldId="1013"/>
            <ac:spMk id="1015" creationId="{00000000-0000-0000-0000-000000000000}"/>
          </ac:spMkLst>
        </pc:spChg>
        <pc:spChg chg="del mod">
          <ac:chgData name="CINTIA ALVIM LAGE" userId="be467b1e-a86b-4003-bbf8-89da330fa9c8" providerId="ADAL" clId="{47EA0D63-0708-457A-996F-DA2ADD15F799}" dt="2023-10-05T16:51:39.461" v="69" actId="478"/>
          <ac:spMkLst>
            <pc:docMk/>
            <pc:sldMk cId="1948899242" sldId="1013"/>
            <ac:spMk id="1016" creationId="{00000000-0000-0000-0000-000000000000}"/>
          </ac:spMkLst>
        </pc:spChg>
        <pc:spChg chg="del">
          <ac:chgData name="CINTIA ALVIM LAGE" userId="be467b1e-a86b-4003-bbf8-89da330fa9c8" providerId="ADAL" clId="{47EA0D63-0708-457A-996F-DA2ADD15F799}" dt="2023-10-05T16:51:08.149" v="34" actId="478"/>
          <ac:spMkLst>
            <pc:docMk/>
            <pc:sldMk cId="1948899242" sldId="1013"/>
            <ac:spMk id="1017" creationId="{00000000-0000-0000-0000-000000000000}"/>
          </ac:spMkLst>
        </pc:spChg>
        <pc:spChg chg="del">
          <ac:chgData name="CINTIA ALVIM LAGE" userId="be467b1e-a86b-4003-bbf8-89da330fa9c8" providerId="ADAL" clId="{47EA0D63-0708-457A-996F-DA2ADD15F799}" dt="2023-10-05T16:53:01.764" v="217" actId="478"/>
          <ac:spMkLst>
            <pc:docMk/>
            <pc:sldMk cId="1948899242" sldId="1013"/>
            <ac:spMk id="1018" creationId="{00000000-0000-0000-0000-000000000000}"/>
          </ac:spMkLst>
        </pc:spChg>
        <pc:spChg chg="del">
          <ac:chgData name="CINTIA ALVIM LAGE" userId="be467b1e-a86b-4003-bbf8-89da330fa9c8" providerId="ADAL" clId="{47EA0D63-0708-457A-996F-DA2ADD15F799}" dt="2023-10-05T16:51:57.278" v="80" actId="478"/>
          <ac:spMkLst>
            <pc:docMk/>
            <pc:sldMk cId="1948899242" sldId="1013"/>
            <ac:spMk id="1019" creationId="{00000000-0000-0000-0000-000000000000}"/>
          </ac:spMkLst>
        </pc:spChg>
        <pc:spChg chg="mod">
          <ac:chgData name="CINTIA ALVIM LAGE" userId="be467b1e-a86b-4003-bbf8-89da330fa9c8" providerId="ADAL" clId="{47EA0D63-0708-457A-996F-DA2ADD15F799}" dt="2023-10-05T16:56:44.058" v="347" actId="1076"/>
          <ac:spMkLst>
            <pc:docMk/>
            <pc:sldMk cId="1948899242" sldId="1013"/>
            <ac:spMk id="1020" creationId="{00000000-0000-0000-0000-000000000000}"/>
          </ac:spMkLst>
        </pc:spChg>
        <pc:spChg chg="del">
          <ac:chgData name="CINTIA ALVIM LAGE" userId="be467b1e-a86b-4003-bbf8-89da330fa9c8" providerId="ADAL" clId="{47EA0D63-0708-457A-996F-DA2ADD15F799}" dt="2023-10-05T16:51:41.796" v="71" actId="478"/>
          <ac:spMkLst>
            <pc:docMk/>
            <pc:sldMk cId="1948899242" sldId="1013"/>
            <ac:spMk id="1021" creationId="{00000000-0000-0000-0000-000000000000}"/>
          </ac:spMkLst>
        </pc:spChg>
        <pc:spChg chg="del">
          <ac:chgData name="CINTIA ALVIM LAGE" userId="be467b1e-a86b-4003-bbf8-89da330fa9c8" providerId="ADAL" clId="{47EA0D63-0708-457A-996F-DA2ADD15F799}" dt="2023-10-05T16:51:50.980" v="76" actId="478"/>
          <ac:spMkLst>
            <pc:docMk/>
            <pc:sldMk cId="1948899242" sldId="1013"/>
            <ac:spMk id="1022" creationId="{00000000-0000-0000-0000-000000000000}"/>
          </ac:spMkLst>
        </pc:spChg>
        <pc:spChg chg="del">
          <ac:chgData name="CINTIA ALVIM LAGE" userId="be467b1e-a86b-4003-bbf8-89da330fa9c8" providerId="ADAL" clId="{47EA0D63-0708-457A-996F-DA2ADD15F799}" dt="2023-10-05T16:51:46.685" v="73" actId="478"/>
          <ac:spMkLst>
            <pc:docMk/>
            <pc:sldMk cId="1948899242" sldId="1013"/>
            <ac:spMk id="1023" creationId="{00000000-0000-0000-0000-000000000000}"/>
          </ac:spMkLst>
        </pc:spChg>
        <pc:spChg chg="del">
          <ac:chgData name="CINTIA ALVIM LAGE" userId="be467b1e-a86b-4003-bbf8-89da330fa9c8" providerId="ADAL" clId="{47EA0D63-0708-457A-996F-DA2ADD15F799}" dt="2023-10-05T16:54:06.957" v="302" actId="478"/>
          <ac:spMkLst>
            <pc:docMk/>
            <pc:sldMk cId="1948899242" sldId="1013"/>
            <ac:spMk id="1024" creationId="{00000000-0000-0000-0000-000000000000}"/>
          </ac:spMkLst>
        </pc:spChg>
        <pc:spChg chg="del">
          <ac:chgData name="CINTIA ALVIM LAGE" userId="be467b1e-a86b-4003-bbf8-89da330fa9c8" providerId="ADAL" clId="{47EA0D63-0708-457A-996F-DA2ADD15F799}" dt="2023-10-05T16:54:00.517" v="298" actId="478"/>
          <ac:spMkLst>
            <pc:docMk/>
            <pc:sldMk cId="1948899242" sldId="1013"/>
            <ac:spMk id="1025" creationId="{00000000-0000-0000-0000-000000000000}"/>
          </ac:spMkLst>
        </pc:spChg>
        <pc:spChg chg="del">
          <ac:chgData name="CINTIA ALVIM LAGE" userId="be467b1e-a86b-4003-bbf8-89da330fa9c8" providerId="ADAL" clId="{47EA0D63-0708-457A-996F-DA2ADD15F799}" dt="2023-10-05T16:54:09.732" v="305" actId="478"/>
          <ac:spMkLst>
            <pc:docMk/>
            <pc:sldMk cId="1948899242" sldId="1013"/>
            <ac:spMk id="1026" creationId="{00000000-0000-0000-0000-000000000000}"/>
          </ac:spMkLst>
        </pc:spChg>
        <pc:picChg chg="add mod">
          <ac:chgData name="CINTIA ALVIM LAGE" userId="be467b1e-a86b-4003-bbf8-89da330fa9c8" providerId="ADAL" clId="{47EA0D63-0708-457A-996F-DA2ADD15F799}" dt="2023-10-05T16:56:45.353" v="348" actId="1076"/>
          <ac:picMkLst>
            <pc:docMk/>
            <pc:sldMk cId="1948899242" sldId="1013"/>
            <ac:picMk id="25" creationId="{197808E6-FCC0-1B92-4F14-67B3230FC108}"/>
          </ac:picMkLst>
        </pc:picChg>
      </pc:sldChg>
      <pc:sldMasterChg chg="delSldLayout">
        <pc:chgData name="CINTIA ALVIM LAGE" userId="be467b1e-a86b-4003-bbf8-89da330fa9c8" providerId="ADAL" clId="{47EA0D63-0708-457A-996F-DA2ADD15F799}" dt="2023-10-05T16:26:16.235" v="18" actId="47"/>
        <pc:sldMasterMkLst>
          <pc:docMk/>
          <pc:sldMasterMk cId="0" sldId="2147483690"/>
        </pc:sldMasterMkLst>
        <pc:sldLayoutChg chg="del">
          <pc:chgData name="CINTIA ALVIM LAGE" userId="be467b1e-a86b-4003-bbf8-89da330fa9c8" providerId="ADAL" clId="{47EA0D63-0708-457A-996F-DA2ADD15F799}" dt="2023-10-05T16:26:16.235" v="18" actId="47"/>
          <pc:sldLayoutMkLst>
            <pc:docMk/>
            <pc:sldMasterMk cId="0" sldId="2147483690"/>
            <pc:sldLayoutMk cId="0" sldId="2147483649"/>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50"/>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51"/>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52"/>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53"/>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57"/>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60"/>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62"/>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63"/>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65"/>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67"/>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68"/>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69"/>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0"/>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1"/>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2"/>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3"/>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4"/>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5"/>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6"/>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7"/>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78"/>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80"/>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81"/>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82"/>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83"/>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84"/>
          </pc:sldLayoutMkLst>
        </pc:sldLayoutChg>
        <pc:sldLayoutChg chg="del">
          <pc:chgData name="CINTIA ALVIM LAGE" userId="be467b1e-a86b-4003-bbf8-89da330fa9c8" providerId="ADAL" clId="{47EA0D63-0708-457A-996F-DA2ADD15F799}" dt="2023-10-05T16:26:16.235" v="18" actId="47"/>
          <pc:sldLayoutMkLst>
            <pc:docMk/>
            <pc:sldMasterMk cId="0" sldId="2147483690"/>
            <pc:sldLayoutMk cId="0" sldId="2147483685"/>
          </pc:sldLayoutMkLst>
        </pc:sldLayoutChg>
      </pc:sldMasterChg>
      <pc:sldMasterChg chg="del delSldLayout">
        <pc:chgData name="CINTIA ALVIM LAGE" userId="be467b1e-a86b-4003-bbf8-89da330fa9c8" providerId="ADAL" clId="{47EA0D63-0708-457A-996F-DA2ADD15F799}" dt="2023-10-05T16:26:16.235" v="18" actId="47"/>
        <pc:sldMasterMkLst>
          <pc:docMk/>
          <pc:sldMasterMk cId="0" sldId="2147483691"/>
        </pc:sldMasterMkLst>
        <pc:sldLayoutChg chg="del">
          <pc:chgData name="CINTIA ALVIM LAGE" userId="be467b1e-a86b-4003-bbf8-89da330fa9c8" providerId="ADAL" clId="{47EA0D63-0708-457A-996F-DA2ADD15F799}" dt="2023-10-05T16:26:16.235" v="18" actId="47"/>
          <pc:sldLayoutMkLst>
            <pc:docMk/>
            <pc:sldMasterMk cId="0" sldId="2147483691"/>
            <pc:sldLayoutMk cId="0"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noProof="0" dirty="0"/>
              <a:t>The purposes of this slide are to:</a:t>
            </a:r>
          </a:p>
          <a:p>
            <a:pPr marL="171450" indent="-171450">
              <a:buFont typeface="Arial" panose="020B0604020202020204" pitchFamily="34" charset="0"/>
              <a:buChar char="•"/>
            </a:pPr>
            <a:r>
              <a:rPr lang="en-US" noProof="0" dirty="0"/>
              <a:t>Explain that there is an Executive Group of 18 SAIs working together to develop the ClimateScanner rapid review methodological framework</a:t>
            </a:r>
          </a:p>
          <a:p>
            <a:pPr marL="171450" indent="-171450">
              <a:buFont typeface="Arial" panose="020B0604020202020204" pitchFamily="34" charset="0"/>
              <a:buChar char="•"/>
            </a:pPr>
            <a:r>
              <a:rPr lang="en-US" noProof="0" dirty="0"/>
              <a:t>Show the countries/jurisdictions represented by the participating SAIs</a:t>
            </a:r>
          </a:p>
          <a:p>
            <a:pPr marL="171450" indent="-171450">
              <a:buFont typeface="Arial" panose="020B0604020202020204" pitchFamily="34" charset="0"/>
              <a:buChar char="•"/>
            </a:pPr>
            <a:r>
              <a:rPr lang="en-US" noProof="0" dirty="0"/>
              <a:t>Explain the reason we are developing the methodology with so many countries is to absorb different perspectives in designing the tool’s approach. The Group has representatives from all continents; representation from Small Island Developing States; Annex I, Non-Annex I and Annex II countries etc.</a:t>
            </a:r>
          </a:p>
          <a:p>
            <a:pPr marL="171450" indent="-171450">
              <a:buFont typeface="Arial" panose="020B0604020202020204" pitchFamily="34" charset="0"/>
              <a:buChar char="•"/>
            </a:pPr>
            <a:r>
              <a:rPr lang="en-US" noProof="0" dirty="0"/>
              <a:t>Show the division of roles within the group according to the axes of the methodology: governance, finance and public policies</a:t>
            </a:r>
          </a:p>
          <a:p>
            <a:pPr marL="171450" indent="-171450">
              <a:buFont typeface="Arial" panose="020B0604020202020204" pitchFamily="34" charset="0"/>
              <a:buChar char="•"/>
            </a:pPr>
            <a:r>
              <a:rPr lang="en-US" noProof="0" dirty="0"/>
              <a:t>Communicate there is also a fourth team dedicated to the capacity building aspect of the project. This team is responsible for designing a survey for collecting data from SAIs in order to map needs for training in applying the ClimateScanner tool and propose capacity building activities for that</a:t>
            </a:r>
          </a:p>
          <a:p>
            <a:pPr marL="0" indent="0">
              <a:buFont typeface="Arial" panose="020B0604020202020204" pitchFamily="34" charset="0"/>
              <a:buNone/>
            </a:pPr>
            <a:endParaRPr lang="pt-BR" dirty="0"/>
          </a:p>
        </p:txBody>
      </p:sp>
      <p:sp>
        <p:nvSpPr>
          <p:cNvPr id="4" name="Espaço Reservado para Número de Slide 3"/>
          <p:cNvSpPr>
            <a:spLocks noGrp="1"/>
          </p:cNvSpPr>
          <p:nvPr>
            <p:ph type="sldNum" sz="quarter" idx="5"/>
          </p:nvPr>
        </p:nvSpPr>
        <p:spPr/>
        <p:txBody>
          <a:bodyPr/>
          <a:lstStyle/>
          <a:p>
            <a:pPr>
              <a:defRPr/>
            </a:pPr>
            <a:fld id="{712A0695-9CCB-4EC8-A075-DE0BC49DE1D0}" type="slidenum">
              <a:rPr lang="pt-BR" smtClean="0"/>
              <a:pPr>
                <a:defRPr/>
              </a:pPr>
              <a:t>10</a:t>
            </a:fld>
            <a:endParaRPr lang="pt-BR"/>
          </a:p>
        </p:txBody>
      </p:sp>
    </p:spTree>
    <p:extLst>
      <p:ext uri="{BB962C8B-B14F-4D97-AF65-F5344CB8AC3E}">
        <p14:creationId xmlns:p14="http://schemas.microsoft.com/office/powerpoint/2010/main" val="328921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bfa5b42d64_4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bfa5b42d64_4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c641e53f69_4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c641e53f69_4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noProof="0" dirty="0"/>
              <a:t>The purposes of this slide are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Comment that the timespan of the project covers three years, from 2022 to 2024</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Inform that, in 2022, we conducted  the planning phase, in which we designed the project and main outcomes until 2024, interacted with stakeholders to publicize the project and establish partnerships, and held the official launch of the project in global level during the INCOSAI, in Rio de Janeiro, Brazil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Inform that we are currently working on the design phase, in which the Executive Group of 18 SAIs is developing, testing and adjusting the methodology. During the design phase, we have also prepared a global survey with the purpose of collecting data from all INTOSAI member SAIs in order to identify their needs in terms of training to run the tool in 2024. This is also a good moment to mention the ClimateScanner methodology will be presented at UNFCCC COP 28.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Give an overview on the activities planned for the 2024, under the execution phase. </a:t>
            </a:r>
            <a:r>
              <a:rPr lang="en-US" b="1" noProof="0" dirty="0"/>
              <a:t>Alert that the schedule and activities for 2024 are still subject to change. </a:t>
            </a:r>
            <a:r>
              <a:rPr lang="en-US" noProof="0" dirty="0"/>
              <a:t>We are aiming to hold a global call event early 2024 to present the final version of the tool and invite SAIs to participate and apply the tool in their nations. In order to do that, we will provide courses to auditors so they understand how to use the tool and conduct the assessments. The period for execution is estimated to cover the 2</a:t>
            </a:r>
            <a:r>
              <a:rPr lang="en-US" baseline="30000" noProof="0" dirty="0"/>
              <a:t>nd</a:t>
            </a:r>
            <a:r>
              <a:rPr lang="en-US" noProof="0" dirty="0"/>
              <a:t> and 3</a:t>
            </a:r>
            <a:r>
              <a:rPr lang="en-US" baseline="30000" noProof="0" dirty="0"/>
              <a:t>rd</a:t>
            </a:r>
            <a:r>
              <a:rPr lang="en-US" noProof="0" dirty="0"/>
              <a:t> quarters of 2023. In the last months of 2024, the Executive Group will consolidate results and prepare communication products. We also aim to present the final results of the initiative at UNFCCC COP 29. </a:t>
            </a:r>
            <a:endParaRPr lang="en-US" b="1" noProof="0" dirty="0"/>
          </a:p>
          <a:p>
            <a:pPr algn="l"/>
            <a:endParaRPr lang="pt-BR" dirty="0"/>
          </a:p>
        </p:txBody>
      </p:sp>
      <p:sp>
        <p:nvSpPr>
          <p:cNvPr id="4" name="Espaço Reservado para Número de Slide 3"/>
          <p:cNvSpPr>
            <a:spLocks noGrp="1"/>
          </p:cNvSpPr>
          <p:nvPr>
            <p:ph type="sldNum" sz="quarter" idx="5"/>
          </p:nvPr>
        </p:nvSpPr>
        <p:spPr/>
        <p:txBody>
          <a:bodyPr/>
          <a:lstStyle/>
          <a:p>
            <a:pPr>
              <a:defRPr/>
            </a:pPr>
            <a:fld id="{712A0695-9CCB-4EC8-A075-DE0BC49DE1D0}" type="slidenum">
              <a:rPr lang="pt-BR" smtClean="0"/>
              <a:pPr>
                <a:defRPr/>
              </a:pPr>
              <a:t>13</a:t>
            </a:fld>
            <a:endParaRPr lang="pt-BR"/>
          </a:p>
        </p:txBody>
      </p:sp>
    </p:spTree>
    <p:extLst>
      <p:ext uri="{BB962C8B-B14F-4D97-AF65-F5344CB8AC3E}">
        <p14:creationId xmlns:p14="http://schemas.microsoft.com/office/powerpoint/2010/main" val="381657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noProof="0"/>
              <a:t>The purposes of this slide are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a:t>Introduce the web platform we are developing for gathering and processing data collected by auditors during their assessments and communicate results to society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a:t>Explain that this is a prototype, not the final version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a:t>Inform that the view presented here is from the global picture: a sun chart (stylized radar chart) that shows the average level of implementation of each component across the world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a:t>Explain that this allows users, at a quick glance, to identify those components with the highest implementation (strengths) and those with lowest implementation (challenges)</a:t>
            </a:r>
          </a:p>
          <a:p>
            <a:endParaRPr lang="pt-BR"/>
          </a:p>
        </p:txBody>
      </p:sp>
      <p:sp>
        <p:nvSpPr>
          <p:cNvPr id="4" name="Espaço Reservado para Número de Slide 3"/>
          <p:cNvSpPr>
            <a:spLocks noGrp="1"/>
          </p:cNvSpPr>
          <p:nvPr>
            <p:ph type="sldNum" sz="quarter" idx="5"/>
          </p:nvPr>
        </p:nvSpPr>
        <p:spPr/>
        <p:txBody>
          <a:bodyPr/>
          <a:lstStyle/>
          <a:p>
            <a:pPr>
              <a:defRPr/>
            </a:pPr>
            <a:fld id="{712A0695-9CCB-4EC8-A075-DE0BC49DE1D0}" type="slidenum">
              <a:rPr lang="pt-BR" smtClean="0"/>
              <a:pPr>
                <a:defRPr/>
              </a:pPr>
              <a:t>14</a:t>
            </a:fld>
            <a:endParaRPr lang="pt-BR"/>
          </a:p>
        </p:txBody>
      </p:sp>
    </p:spTree>
    <p:extLst>
      <p:ext uri="{BB962C8B-B14F-4D97-AF65-F5344CB8AC3E}">
        <p14:creationId xmlns:p14="http://schemas.microsoft.com/office/powerpoint/2010/main" val="10471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noProof="0" dirty="0"/>
              <a:t>The purposes of this slide are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Show the national visualization of results (this screen shows results for the governance axis)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Explain that users will be able to click on each item and check the details of the assessment for that item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noProof="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noProof="0" dirty="0"/>
              <a:t>If the audience of the presentation is the government, it is important to highlight where they participate in this process: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By providing information and evidence (field “evidence”). Please note the audit team will be the one receiving the evidence from government and feeding it into the web platform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If your SAI intends to invite the government to give their opinion on your assessment, then they also participate by providing comments (fields “government’s opinion” and “government’s comments”). In the case of the governments’ opinion and comments, unlike in the evidence field, your SAI will have to invite the government to directly access the platform and manifest their opinions and comments.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noProof="0" dirty="0"/>
              <a:t>* Please note that this slide contains an animation that makes the screen slide upwards, showing the contents of the bottom of the screen, including the fields “government’s opinion” and “government’s comments”. if your SAI </a:t>
            </a:r>
            <a:r>
              <a:rPr lang="en-US" b="1" u="sng" noProof="0" dirty="0"/>
              <a:t>does not</a:t>
            </a:r>
            <a:r>
              <a:rPr lang="en-US" b="1" noProof="0" dirty="0"/>
              <a:t> </a:t>
            </a:r>
            <a:r>
              <a:rPr lang="en-US" noProof="0" dirty="0"/>
              <a:t>plan on sending the assessments to the government for their manifestation, you are advised to deactivate this animation. You can do that by clicking on the tab “Animations” on the top menu of this window and selecting the image of the screen. Then, click on “Animation Pane”, under “Advanced Animation”. A menu should open to the right. Click on the corresponding animation and select “Remove”. The fields “government’s opinion” and “government’s comments” will remain still and offscreen.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noProof="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noProof="0" dirty="0"/>
              <a:t>Here are some other details to share: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When the user clicks on an item, the window to the right will open showing details for that item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User will be able to see whether the item was considered as “implemented” or “not implemented” by the SAI</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This window also shows any extra comments or details the auditors responsible for the assessment provided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It will be possible to check the evidence auditors used as support for their assessment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The SAI also has the option to ask for the governments’ comments on the SAI’s assessment. This is an opportunity for the government to manifest their opinion on the matter and provide a second view, if they do not fully agree with the SAI’s assessment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noProof="0" dirty="0"/>
          </a:p>
          <a:p>
            <a:endParaRPr lang="pt-BR" dirty="0"/>
          </a:p>
        </p:txBody>
      </p:sp>
      <p:sp>
        <p:nvSpPr>
          <p:cNvPr id="4" name="Espaço Reservado para Número de Slide 3"/>
          <p:cNvSpPr>
            <a:spLocks noGrp="1"/>
          </p:cNvSpPr>
          <p:nvPr>
            <p:ph type="sldNum" sz="quarter" idx="5"/>
          </p:nvPr>
        </p:nvSpPr>
        <p:spPr/>
        <p:txBody>
          <a:bodyPr/>
          <a:lstStyle/>
          <a:p>
            <a:pPr>
              <a:defRPr/>
            </a:pPr>
            <a:fld id="{712A0695-9CCB-4EC8-A075-DE0BC49DE1D0}" type="slidenum">
              <a:rPr lang="pt-BR" smtClean="0"/>
              <a:pPr>
                <a:defRPr/>
              </a:pPr>
              <a:t>15</a:t>
            </a:fld>
            <a:endParaRPr lang="pt-BR"/>
          </a:p>
        </p:txBody>
      </p:sp>
    </p:spTree>
    <p:extLst>
      <p:ext uri="{BB962C8B-B14F-4D97-AF65-F5344CB8AC3E}">
        <p14:creationId xmlns:p14="http://schemas.microsoft.com/office/powerpoint/2010/main" val="297610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bfa5b42d64_4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bfa5b42d64_4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fa5b42d64_4_3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fa5b42d64_4_3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bfa5b42d64_4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bfa5b42d64_4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bfcaaa9a20_2_8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bfcaaa9a20_2_8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bfa5b42d64_4_5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bfa5b42d64_4_5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noProof="0" dirty="0"/>
              <a:t>The purpose of this slide is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Briefly comment on the ten components that were chosen to compose the Governance Axis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Suggestion: commenting on the categories instead of the components is a good way to give a quick overview on the axis without going into much detail</a:t>
            </a:r>
          </a:p>
          <a:p>
            <a:endParaRPr lang="pt-BR" dirty="0"/>
          </a:p>
        </p:txBody>
      </p:sp>
      <p:sp>
        <p:nvSpPr>
          <p:cNvPr id="4" name="Espaço Reservado para Número de Slide 3"/>
          <p:cNvSpPr>
            <a:spLocks noGrp="1"/>
          </p:cNvSpPr>
          <p:nvPr>
            <p:ph type="sldNum" sz="quarter" idx="5"/>
          </p:nvPr>
        </p:nvSpPr>
        <p:spPr/>
        <p:txBody>
          <a:bodyPr/>
          <a:lstStyle/>
          <a:p>
            <a:pPr>
              <a:defRPr/>
            </a:pPr>
            <a:fld id="{712A0695-9CCB-4EC8-A075-DE0BC49DE1D0}" type="slidenum">
              <a:rPr lang="pt-BR" smtClean="0"/>
              <a:pPr>
                <a:defRPr/>
              </a:pPr>
              <a:t>6</a:t>
            </a:fld>
            <a:endParaRPr lang="pt-BR"/>
          </a:p>
        </p:txBody>
      </p:sp>
    </p:spTree>
    <p:extLst>
      <p:ext uri="{BB962C8B-B14F-4D97-AF65-F5344CB8AC3E}">
        <p14:creationId xmlns:p14="http://schemas.microsoft.com/office/powerpoint/2010/main" val="158799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noProof="0" dirty="0"/>
              <a:t>The purposes of this slide are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Briefly comment on the five components that were chosen to compose the Public Policies Axis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Suggestion: commenting on the categories instead of the components is a good way to give a quick overview on the axis without going into much detail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Specifically for this axis, it might be a good opportunity to explain the approach: this axis uses a branching structure that goes from broad commitments (NDC) to sectoral policies created for fulfilling those commitments</a:t>
            </a:r>
          </a:p>
          <a:p>
            <a:endParaRPr lang="pt-BR" dirty="0"/>
          </a:p>
        </p:txBody>
      </p:sp>
      <p:sp>
        <p:nvSpPr>
          <p:cNvPr id="4" name="Espaço Reservado para Número de Slide 3"/>
          <p:cNvSpPr>
            <a:spLocks noGrp="1"/>
          </p:cNvSpPr>
          <p:nvPr>
            <p:ph type="sldNum" sz="quarter" idx="5"/>
          </p:nvPr>
        </p:nvSpPr>
        <p:spPr/>
        <p:txBody>
          <a:bodyPr/>
          <a:lstStyle/>
          <a:p>
            <a:pPr>
              <a:defRPr/>
            </a:pPr>
            <a:fld id="{712A0695-9CCB-4EC8-A075-DE0BC49DE1D0}" type="slidenum">
              <a:rPr lang="pt-BR" smtClean="0"/>
              <a:pPr>
                <a:defRPr/>
              </a:pPr>
              <a:t>7</a:t>
            </a:fld>
            <a:endParaRPr lang="pt-BR"/>
          </a:p>
        </p:txBody>
      </p:sp>
    </p:spTree>
    <p:extLst>
      <p:ext uri="{BB962C8B-B14F-4D97-AF65-F5344CB8AC3E}">
        <p14:creationId xmlns:p14="http://schemas.microsoft.com/office/powerpoint/2010/main" val="146889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noProof="0" dirty="0"/>
              <a:t>The purposes of this slide are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Briefly comment on the five components that were chosen to compose the Public Policies Axis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Suggestion: commenting on the categories instead of the components is a good way to give a quick overview on the axis without going into much detail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noProof="0" dirty="0"/>
              <a:t>Specifically for this axis, it might be a good opportunity to explain there is a component specifically designed for provider countries and another for recipient countries, in which we look into the mechanisms that developed countries’ governments have put in place to mobilize international financial flows for climate action in developing countries, and the preparation of such countries to receive and utilize the resources received</a:t>
            </a:r>
          </a:p>
          <a:p>
            <a:endParaRPr lang="pt-BR" dirty="0"/>
          </a:p>
        </p:txBody>
      </p:sp>
      <p:sp>
        <p:nvSpPr>
          <p:cNvPr id="4" name="Espaço Reservado para Número de Slide 3"/>
          <p:cNvSpPr>
            <a:spLocks noGrp="1"/>
          </p:cNvSpPr>
          <p:nvPr>
            <p:ph type="sldNum" sz="quarter" idx="5"/>
          </p:nvPr>
        </p:nvSpPr>
        <p:spPr/>
        <p:txBody>
          <a:bodyPr/>
          <a:lstStyle/>
          <a:p>
            <a:pPr>
              <a:defRPr/>
            </a:pPr>
            <a:fld id="{712A0695-9CCB-4EC8-A075-DE0BC49DE1D0}" type="slidenum">
              <a:rPr lang="pt-BR" smtClean="0"/>
              <a:pPr>
                <a:defRPr/>
              </a:pPr>
              <a:t>8</a:t>
            </a:fld>
            <a:endParaRPr lang="pt-BR"/>
          </a:p>
        </p:txBody>
      </p:sp>
    </p:spTree>
    <p:extLst>
      <p:ext uri="{BB962C8B-B14F-4D97-AF65-F5344CB8AC3E}">
        <p14:creationId xmlns:p14="http://schemas.microsoft.com/office/powerpoint/2010/main" val="297584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c641e53f69_4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c641e53f69_4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366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rot="1799954" flipH="1">
            <a:off x="4797682" y="2455201"/>
            <a:ext cx="1959018" cy="1945297"/>
            <a:chOff x="11515648" y="4895460"/>
            <a:chExt cx="3061852" cy="3040407"/>
          </a:xfrm>
        </p:grpSpPr>
        <p:sp>
          <p:nvSpPr>
            <p:cNvPr id="10" name="Google Shape;10;p2"/>
            <p:cNvSpPr/>
            <p:nvPr/>
          </p:nvSpPr>
          <p:spPr>
            <a:xfrm rot="630403">
              <a:off x="12093458" y="5337706"/>
              <a:ext cx="538500" cy="163066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 name="Google Shape;11;p2"/>
            <p:cNvSpPr/>
            <p:nvPr/>
          </p:nvSpPr>
          <p:spPr>
            <a:xfrm rot="-529274">
              <a:off x="11717227" y="5026836"/>
              <a:ext cx="1927630" cy="2777656"/>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 name="Google Shape;12;p2"/>
            <p:cNvSpPr/>
            <p:nvPr/>
          </p:nvSpPr>
          <p:spPr>
            <a:xfrm rot="2005141">
              <a:off x="12752017" y="5244075"/>
              <a:ext cx="1299995" cy="2298488"/>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 name="Google Shape;13;p2"/>
          <p:cNvGrpSpPr/>
          <p:nvPr/>
        </p:nvGrpSpPr>
        <p:grpSpPr>
          <a:xfrm rot="-1799954">
            <a:off x="6658757" y="2455201"/>
            <a:ext cx="1959018" cy="1945297"/>
            <a:chOff x="11515648" y="4895460"/>
            <a:chExt cx="3061852" cy="3040407"/>
          </a:xfrm>
        </p:grpSpPr>
        <p:sp>
          <p:nvSpPr>
            <p:cNvPr id="14" name="Google Shape;14;p2"/>
            <p:cNvSpPr/>
            <p:nvPr/>
          </p:nvSpPr>
          <p:spPr>
            <a:xfrm rot="630403">
              <a:off x="12093458" y="5337706"/>
              <a:ext cx="538500" cy="163066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rot="-529274">
              <a:off x="11717227" y="5026836"/>
              <a:ext cx="1927630" cy="2777656"/>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rot="2005141">
              <a:off x="12752017" y="5244075"/>
              <a:ext cx="1299995" cy="2298488"/>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 name="Google Shape;17;p2"/>
          <p:cNvSpPr/>
          <p:nvPr/>
        </p:nvSpPr>
        <p:spPr>
          <a:xfrm>
            <a:off x="4588770" y="0"/>
            <a:ext cx="4563604" cy="5143500"/>
          </a:xfrm>
          <a:custGeom>
            <a:avLst/>
            <a:gdLst/>
            <a:ahLst/>
            <a:cxnLst/>
            <a:rect l="l" t="t" r="r" b="b"/>
            <a:pathLst>
              <a:path w="6084805" h="6858000" extrusionOk="0">
                <a:moveTo>
                  <a:pt x="2832852" y="1257300"/>
                </a:moveTo>
                <a:cubicBezTo>
                  <a:pt x="1633455" y="1257300"/>
                  <a:pt x="661152" y="2229603"/>
                  <a:pt x="661152" y="3429000"/>
                </a:cubicBezTo>
                <a:cubicBezTo>
                  <a:pt x="661152" y="4628397"/>
                  <a:pt x="1633455" y="5600700"/>
                  <a:pt x="2832852" y="5600700"/>
                </a:cubicBezTo>
                <a:cubicBezTo>
                  <a:pt x="4032249" y="5600700"/>
                  <a:pt x="5004552" y="4628397"/>
                  <a:pt x="5004552" y="3429000"/>
                </a:cubicBezTo>
                <a:cubicBezTo>
                  <a:pt x="5004552" y="2229603"/>
                  <a:pt x="4032249" y="1257300"/>
                  <a:pt x="2832852" y="1257300"/>
                </a:cubicBezTo>
                <a:close/>
                <a:moveTo>
                  <a:pt x="1745697" y="0"/>
                </a:moveTo>
                <a:lnTo>
                  <a:pt x="6084805" y="0"/>
                </a:lnTo>
                <a:lnTo>
                  <a:pt x="6084805" y="6858000"/>
                </a:lnTo>
                <a:lnTo>
                  <a:pt x="1726522" y="6858000"/>
                </a:lnTo>
                <a:lnTo>
                  <a:pt x="1720487" y="6816496"/>
                </a:lnTo>
                <a:cubicBezTo>
                  <a:pt x="1684915" y="6568678"/>
                  <a:pt x="1628472" y="6207522"/>
                  <a:pt x="1421512" y="5943600"/>
                </a:cubicBezTo>
                <a:cubicBezTo>
                  <a:pt x="1184986" y="5641975"/>
                  <a:pt x="552203" y="5356225"/>
                  <a:pt x="315677" y="5105400"/>
                </a:cubicBezTo>
                <a:cubicBezTo>
                  <a:pt x="79151" y="4854575"/>
                  <a:pt x="26312" y="4667250"/>
                  <a:pt x="2357" y="4438650"/>
                </a:cubicBezTo>
                <a:cubicBezTo>
                  <a:pt x="-21598" y="4210050"/>
                  <a:pt x="144303" y="4117975"/>
                  <a:pt x="171949" y="3733800"/>
                </a:cubicBezTo>
                <a:cubicBezTo>
                  <a:pt x="199594" y="3349625"/>
                  <a:pt x="-6239" y="2571750"/>
                  <a:pt x="168232" y="2133600"/>
                </a:cubicBezTo>
                <a:cubicBezTo>
                  <a:pt x="342703" y="1695450"/>
                  <a:pt x="899312" y="1530350"/>
                  <a:pt x="1218775" y="1104900"/>
                </a:cubicBezTo>
                <a:cubicBezTo>
                  <a:pt x="1418440" y="838994"/>
                  <a:pt x="1526912" y="440382"/>
                  <a:pt x="1692679" y="97427"/>
                </a:cubicBezTo>
                <a:close/>
              </a:path>
            </a:pathLst>
          </a:custGeom>
          <a:solidFill>
            <a:schemeClr val="accent2"/>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 name="Google Shape;18;p2"/>
          <p:cNvSpPr txBox="1">
            <a:spLocks noGrp="1"/>
          </p:cNvSpPr>
          <p:nvPr>
            <p:ph type="subTitle" idx="1"/>
          </p:nvPr>
        </p:nvSpPr>
        <p:spPr>
          <a:xfrm>
            <a:off x="936500" y="3429563"/>
            <a:ext cx="3144600" cy="452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Font typeface="Montserrat"/>
              <a:buNone/>
              <a:defRPr>
                <a:solidFill>
                  <a:schemeClr val="lt1"/>
                </a:solidFill>
                <a:latin typeface="Montserrat"/>
                <a:ea typeface="Montserrat"/>
                <a:cs typeface="Montserrat"/>
                <a:sym typeface="Montserrat"/>
              </a:defRPr>
            </a:lvl1pPr>
            <a:lvl2pPr lvl="1"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2pPr>
            <a:lvl3pPr lvl="2"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3pPr>
            <a:lvl4pPr lvl="3"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4pPr>
            <a:lvl5pPr lvl="4"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5pPr>
            <a:lvl6pPr lvl="5"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6pPr>
            <a:lvl7pPr lvl="6"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7pPr>
            <a:lvl8pPr lvl="7"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8pPr>
            <a:lvl9pPr lvl="8" algn="ctr" rtl="0">
              <a:lnSpc>
                <a:spcPct val="100000"/>
              </a:lnSpc>
              <a:spcBef>
                <a:spcPts val="0"/>
              </a:spcBef>
              <a:spcAft>
                <a:spcPts val="0"/>
              </a:spcAft>
              <a:buClr>
                <a:schemeClr val="lt1"/>
              </a:buClr>
              <a:buSzPts val="1800"/>
              <a:buFont typeface="Montserrat"/>
              <a:buNone/>
              <a:defRPr sz="1800">
                <a:solidFill>
                  <a:schemeClr val="lt1"/>
                </a:solidFill>
                <a:latin typeface="Montserrat"/>
                <a:ea typeface="Montserrat"/>
                <a:cs typeface="Montserrat"/>
                <a:sym typeface="Montserrat"/>
              </a:defRPr>
            </a:lvl9pPr>
          </a:lstStyle>
          <a:p>
            <a:endParaRPr/>
          </a:p>
        </p:txBody>
      </p:sp>
      <p:sp>
        <p:nvSpPr>
          <p:cNvPr id="19" name="Google Shape;19;p2"/>
          <p:cNvSpPr txBox="1">
            <a:spLocks noGrp="1"/>
          </p:cNvSpPr>
          <p:nvPr>
            <p:ph type="ctrTitle"/>
          </p:nvPr>
        </p:nvSpPr>
        <p:spPr>
          <a:xfrm>
            <a:off x="466750" y="1088288"/>
            <a:ext cx="4084200" cy="2183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4500"/>
              <a:buNone/>
              <a:defRPr sz="5200" b="0">
                <a:solidFill>
                  <a:schemeClr val="lt1"/>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lt1"/>
              </a:buClr>
              <a:buSzPts val="5200"/>
              <a:buNone/>
              <a:defRPr sz="5200">
                <a:solidFill>
                  <a:schemeClr val="lt1"/>
                </a:solidFill>
              </a:defRPr>
            </a:lvl2pPr>
            <a:lvl3pPr lvl="2" algn="ctr" rtl="0">
              <a:lnSpc>
                <a:spcPct val="100000"/>
              </a:lnSpc>
              <a:spcBef>
                <a:spcPts val="0"/>
              </a:spcBef>
              <a:spcAft>
                <a:spcPts val="0"/>
              </a:spcAft>
              <a:buClr>
                <a:schemeClr val="lt1"/>
              </a:buClr>
              <a:buSzPts val="5200"/>
              <a:buNone/>
              <a:defRPr sz="5200">
                <a:solidFill>
                  <a:schemeClr val="lt1"/>
                </a:solidFill>
              </a:defRPr>
            </a:lvl3pPr>
            <a:lvl4pPr lvl="3" algn="ctr" rtl="0">
              <a:lnSpc>
                <a:spcPct val="100000"/>
              </a:lnSpc>
              <a:spcBef>
                <a:spcPts val="0"/>
              </a:spcBef>
              <a:spcAft>
                <a:spcPts val="0"/>
              </a:spcAft>
              <a:buClr>
                <a:schemeClr val="lt1"/>
              </a:buClr>
              <a:buSzPts val="5200"/>
              <a:buNone/>
              <a:defRPr sz="5200">
                <a:solidFill>
                  <a:schemeClr val="lt1"/>
                </a:solidFill>
              </a:defRPr>
            </a:lvl4pPr>
            <a:lvl5pPr lvl="4" algn="ctr" rtl="0">
              <a:lnSpc>
                <a:spcPct val="100000"/>
              </a:lnSpc>
              <a:spcBef>
                <a:spcPts val="0"/>
              </a:spcBef>
              <a:spcAft>
                <a:spcPts val="0"/>
              </a:spcAft>
              <a:buClr>
                <a:schemeClr val="lt1"/>
              </a:buClr>
              <a:buSzPts val="5200"/>
              <a:buNone/>
              <a:defRPr sz="5200">
                <a:solidFill>
                  <a:schemeClr val="lt1"/>
                </a:solidFill>
              </a:defRPr>
            </a:lvl5pPr>
            <a:lvl6pPr lvl="5" algn="ctr" rtl="0">
              <a:lnSpc>
                <a:spcPct val="100000"/>
              </a:lnSpc>
              <a:spcBef>
                <a:spcPts val="0"/>
              </a:spcBef>
              <a:spcAft>
                <a:spcPts val="0"/>
              </a:spcAft>
              <a:buClr>
                <a:schemeClr val="lt1"/>
              </a:buClr>
              <a:buSzPts val="5200"/>
              <a:buNone/>
              <a:defRPr sz="5200">
                <a:solidFill>
                  <a:schemeClr val="lt1"/>
                </a:solidFill>
              </a:defRPr>
            </a:lvl6pPr>
            <a:lvl7pPr lvl="6" algn="ctr" rtl="0">
              <a:lnSpc>
                <a:spcPct val="100000"/>
              </a:lnSpc>
              <a:spcBef>
                <a:spcPts val="0"/>
              </a:spcBef>
              <a:spcAft>
                <a:spcPts val="0"/>
              </a:spcAft>
              <a:buClr>
                <a:schemeClr val="lt1"/>
              </a:buClr>
              <a:buSzPts val="5200"/>
              <a:buNone/>
              <a:defRPr sz="5200">
                <a:solidFill>
                  <a:schemeClr val="lt1"/>
                </a:solidFill>
              </a:defRPr>
            </a:lvl7pPr>
            <a:lvl8pPr lvl="7" algn="ctr" rtl="0">
              <a:lnSpc>
                <a:spcPct val="100000"/>
              </a:lnSpc>
              <a:spcBef>
                <a:spcPts val="0"/>
              </a:spcBef>
              <a:spcAft>
                <a:spcPts val="0"/>
              </a:spcAft>
              <a:buClr>
                <a:schemeClr val="lt1"/>
              </a:buClr>
              <a:buSzPts val="5200"/>
              <a:buNone/>
              <a:defRPr sz="5200">
                <a:solidFill>
                  <a:schemeClr val="lt1"/>
                </a:solidFill>
              </a:defRPr>
            </a:lvl8pPr>
            <a:lvl9pPr lvl="8" algn="ctr" rtl="0">
              <a:lnSpc>
                <a:spcPct val="100000"/>
              </a:lnSpc>
              <a:spcBef>
                <a:spcPts val="0"/>
              </a:spcBef>
              <a:spcAft>
                <a:spcPts val="0"/>
              </a:spcAft>
              <a:buClr>
                <a:schemeClr val="lt1"/>
              </a:buClr>
              <a:buSzPts val="5200"/>
              <a:buNone/>
              <a:defRPr sz="5200">
                <a:solidFill>
                  <a:schemeClr val="lt1"/>
                </a:solidFill>
              </a:defRPr>
            </a:lvl9pPr>
          </a:lstStyle>
          <a:p>
            <a:endParaRPr/>
          </a:p>
        </p:txBody>
      </p:sp>
      <p:grpSp>
        <p:nvGrpSpPr>
          <p:cNvPr id="20" name="Google Shape;20;p2"/>
          <p:cNvGrpSpPr/>
          <p:nvPr/>
        </p:nvGrpSpPr>
        <p:grpSpPr>
          <a:xfrm rot="899958" flipH="1">
            <a:off x="-904614" y="3557595"/>
            <a:ext cx="2099892" cy="2102022"/>
            <a:chOff x="-625097" y="3000262"/>
            <a:chExt cx="2298931" cy="2301263"/>
          </a:xfrm>
        </p:grpSpPr>
        <p:grpSp>
          <p:nvGrpSpPr>
            <p:cNvPr id="21" name="Google Shape;21;p2"/>
            <p:cNvGrpSpPr/>
            <p:nvPr/>
          </p:nvGrpSpPr>
          <p:grpSpPr>
            <a:xfrm rot="-1056959" flipH="1">
              <a:off x="-268564" y="3789764"/>
              <a:ext cx="1104620" cy="1376896"/>
              <a:chOff x="12465255" y="8456281"/>
              <a:chExt cx="1973422" cy="2459846"/>
            </a:xfrm>
          </p:grpSpPr>
          <p:sp>
            <p:nvSpPr>
              <p:cNvPr id="22" name="Google Shape;22;p2"/>
              <p:cNvSpPr/>
              <p:nvPr/>
            </p:nvSpPr>
            <p:spPr>
              <a:xfrm rot="-900159">
                <a:off x="12719044" y="8609300"/>
                <a:ext cx="1465844" cy="2153807"/>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23" name="Google Shape;23;p2"/>
              <p:cNvSpPr/>
              <p:nvPr/>
            </p:nvSpPr>
            <p:spPr>
              <a:xfrm rot="1302791">
                <a:off x="13077584" y="9136542"/>
                <a:ext cx="1103868" cy="1582436"/>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nvGrpSpPr>
            <p:cNvPr id="24" name="Google Shape;24;p2"/>
            <p:cNvGrpSpPr/>
            <p:nvPr/>
          </p:nvGrpSpPr>
          <p:grpSpPr>
            <a:xfrm rot="1800424" flipH="1">
              <a:off x="-317016" y="3308248"/>
              <a:ext cx="1682769" cy="1683068"/>
              <a:chOff x="9475798" y="4963520"/>
              <a:chExt cx="3449034" cy="3449647"/>
            </a:xfrm>
          </p:grpSpPr>
          <p:sp>
            <p:nvSpPr>
              <p:cNvPr id="25" name="Google Shape;25;p2"/>
              <p:cNvSpPr/>
              <p:nvPr/>
            </p:nvSpPr>
            <p:spPr>
              <a:xfrm rot="-900278">
                <a:off x="9802501" y="5433332"/>
                <a:ext cx="1927635" cy="2777658"/>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26" name="Google Shape;26;p2"/>
              <p:cNvSpPr/>
              <p:nvPr/>
            </p:nvSpPr>
            <p:spPr>
              <a:xfrm rot="2148684">
                <a:off x="11075277" y="5126577"/>
                <a:ext cx="1299993" cy="2298489"/>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grpSp>
        <p:nvGrpSpPr>
          <p:cNvPr id="27" name="Google Shape;27;p2"/>
          <p:cNvGrpSpPr/>
          <p:nvPr/>
        </p:nvGrpSpPr>
        <p:grpSpPr>
          <a:xfrm rot="-8922564">
            <a:off x="8251286" y="-402132"/>
            <a:ext cx="1028605" cy="1371040"/>
            <a:chOff x="872434" y="2820812"/>
            <a:chExt cx="1449758" cy="1932774"/>
          </a:xfrm>
        </p:grpSpPr>
        <p:sp>
          <p:nvSpPr>
            <p:cNvPr id="28" name="Google Shape;28;p2"/>
            <p:cNvSpPr/>
            <p:nvPr/>
          </p:nvSpPr>
          <p:spPr>
            <a:xfrm rot="1650972" flipH="1">
              <a:off x="1250901" y="2855969"/>
              <a:ext cx="588638" cy="1782513"/>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rot="670507">
              <a:off x="1279769" y="3417868"/>
              <a:ext cx="860474" cy="1264320"/>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rot="4969992" flipH="1">
              <a:off x="1512800" y="3714035"/>
              <a:ext cx="392024" cy="118712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1"/>
        </a:solidFill>
        <a:effectLst/>
      </p:bgPr>
    </p:bg>
    <p:spTree>
      <p:nvGrpSpPr>
        <p:cNvPr id="1" name="Shape 761"/>
        <p:cNvGrpSpPr/>
        <p:nvPr/>
      </p:nvGrpSpPr>
      <p:grpSpPr>
        <a:xfrm>
          <a:off x="0" y="0"/>
          <a:ext cx="0" cy="0"/>
          <a:chOff x="0" y="0"/>
          <a:chExt cx="0" cy="0"/>
        </a:xfrm>
      </p:grpSpPr>
      <p:sp>
        <p:nvSpPr>
          <p:cNvPr id="762" name="Google Shape;762;p40"/>
          <p:cNvSpPr/>
          <p:nvPr/>
        </p:nvSpPr>
        <p:spPr>
          <a:xfrm>
            <a:off x="6268748" y="3817027"/>
            <a:ext cx="3444240" cy="1937385"/>
          </a:xfrm>
          <a:custGeom>
            <a:avLst/>
            <a:gdLst/>
            <a:ahLst/>
            <a:cxnLst/>
            <a:rect l="l" t="t" r="r" b="b"/>
            <a:pathLst>
              <a:path w="12192000" h="6858000" extrusionOk="0">
                <a:moveTo>
                  <a:pt x="11411575" y="0"/>
                </a:moveTo>
                <a:lnTo>
                  <a:pt x="12192000" y="0"/>
                </a:lnTo>
                <a:lnTo>
                  <a:pt x="12192000" y="6858000"/>
                </a:lnTo>
                <a:lnTo>
                  <a:pt x="0" y="6858000"/>
                </a:lnTo>
                <a:lnTo>
                  <a:pt x="0" y="5686823"/>
                </a:lnTo>
                <a:lnTo>
                  <a:pt x="83939" y="5612160"/>
                </a:lnTo>
                <a:cubicBezTo>
                  <a:pt x="656630" y="5073253"/>
                  <a:pt x="1318915" y="4065910"/>
                  <a:pt x="2171700" y="3676650"/>
                </a:cubicBezTo>
                <a:cubicBezTo>
                  <a:pt x="3024485" y="3287390"/>
                  <a:pt x="4235450" y="3571875"/>
                  <a:pt x="5200650" y="3276600"/>
                </a:cubicBezTo>
                <a:cubicBezTo>
                  <a:pt x="6165850" y="2981325"/>
                  <a:pt x="6578600" y="2212975"/>
                  <a:pt x="7962900" y="1905000"/>
                </a:cubicBezTo>
                <a:cubicBezTo>
                  <a:pt x="9423400" y="1425575"/>
                  <a:pt x="9169400" y="1120775"/>
                  <a:pt x="9810750" y="723900"/>
                </a:cubicBezTo>
                <a:cubicBezTo>
                  <a:pt x="10211594" y="475853"/>
                  <a:pt x="10798473" y="222845"/>
                  <a:pt x="11306287" y="36965"/>
                </a:cubicBezTo>
                <a:lnTo>
                  <a:pt x="11411575" y="0"/>
                </a:lnTo>
                <a:close/>
              </a:path>
            </a:pathLst>
          </a:custGeom>
          <a:solidFill>
            <a:schemeClr val="accent2"/>
          </a:solidFill>
          <a:ln>
            <a:noFill/>
          </a:ln>
          <a:effectLst>
            <a:outerShdw blurRad="2540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3" name="Google Shape;763;p40"/>
          <p:cNvSpPr/>
          <p:nvPr/>
        </p:nvSpPr>
        <p:spPr>
          <a:xfrm rot="10800000">
            <a:off x="-581804" y="-706921"/>
            <a:ext cx="3535680" cy="1988820"/>
          </a:xfrm>
          <a:custGeom>
            <a:avLst/>
            <a:gdLst/>
            <a:ahLst/>
            <a:cxnLst/>
            <a:rect l="l" t="t" r="r" b="b"/>
            <a:pathLst>
              <a:path w="12192000" h="6858000" extrusionOk="0">
                <a:moveTo>
                  <a:pt x="11411575" y="0"/>
                </a:moveTo>
                <a:lnTo>
                  <a:pt x="12192000" y="0"/>
                </a:lnTo>
                <a:lnTo>
                  <a:pt x="12192000" y="6858000"/>
                </a:lnTo>
                <a:lnTo>
                  <a:pt x="0" y="6858000"/>
                </a:lnTo>
                <a:lnTo>
                  <a:pt x="0" y="5686823"/>
                </a:lnTo>
                <a:lnTo>
                  <a:pt x="83939" y="5612160"/>
                </a:lnTo>
                <a:cubicBezTo>
                  <a:pt x="656630" y="5073253"/>
                  <a:pt x="1318915" y="4065910"/>
                  <a:pt x="2171700" y="3676650"/>
                </a:cubicBezTo>
                <a:cubicBezTo>
                  <a:pt x="3024485" y="3287390"/>
                  <a:pt x="4235450" y="3571875"/>
                  <a:pt x="5200650" y="3276600"/>
                </a:cubicBezTo>
                <a:cubicBezTo>
                  <a:pt x="6165850" y="2981325"/>
                  <a:pt x="6578600" y="2212975"/>
                  <a:pt x="7962900" y="1905000"/>
                </a:cubicBezTo>
                <a:cubicBezTo>
                  <a:pt x="9423400" y="1425575"/>
                  <a:pt x="9169400" y="1120775"/>
                  <a:pt x="9810750" y="723900"/>
                </a:cubicBezTo>
                <a:cubicBezTo>
                  <a:pt x="10211594" y="475853"/>
                  <a:pt x="10798473" y="222845"/>
                  <a:pt x="11306287" y="36965"/>
                </a:cubicBezTo>
                <a:lnTo>
                  <a:pt x="11411575" y="0"/>
                </a:lnTo>
                <a:close/>
              </a:path>
            </a:pathLst>
          </a:custGeom>
          <a:solidFill>
            <a:schemeClr val="accent2"/>
          </a:solidFill>
          <a:ln>
            <a:noFill/>
          </a:ln>
          <a:effectLst>
            <a:outerShdw blurRad="2540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764" name="Google Shape;764;p40"/>
          <p:cNvGrpSpPr/>
          <p:nvPr/>
        </p:nvGrpSpPr>
        <p:grpSpPr>
          <a:xfrm>
            <a:off x="7873120" y="3366567"/>
            <a:ext cx="1568073" cy="1856793"/>
            <a:chOff x="4485640" y="3481643"/>
            <a:chExt cx="2346361" cy="2778383"/>
          </a:xfrm>
        </p:grpSpPr>
        <p:sp>
          <p:nvSpPr>
            <p:cNvPr id="765" name="Google Shape;765;p40"/>
            <p:cNvSpPr/>
            <p:nvPr/>
          </p:nvSpPr>
          <p:spPr>
            <a:xfrm rot="-1800000">
              <a:off x="4925898" y="3703826"/>
              <a:ext cx="1465845" cy="2153804"/>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40"/>
            <p:cNvSpPr/>
            <p:nvPr/>
          </p:nvSpPr>
          <p:spPr>
            <a:xfrm>
              <a:off x="5395178" y="4677590"/>
              <a:ext cx="1103868" cy="1582436"/>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67" name="Google Shape;767;p40"/>
          <p:cNvGrpSpPr/>
          <p:nvPr/>
        </p:nvGrpSpPr>
        <p:grpSpPr>
          <a:xfrm rot="10800000">
            <a:off x="47617" y="-189022"/>
            <a:ext cx="1386465" cy="1641747"/>
            <a:chOff x="4485640" y="3481643"/>
            <a:chExt cx="2346361" cy="2778383"/>
          </a:xfrm>
        </p:grpSpPr>
        <p:sp>
          <p:nvSpPr>
            <p:cNvPr id="768" name="Google Shape;768;p40"/>
            <p:cNvSpPr/>
            <p:nvPr/>
          </p:nvSpPr>
          <p:spPr>
            <a:xfrm rot="-1800000">
              <a:off x="4925898" y="3703826"/>
              <a:ext cx="1465845" cy="2153804"/>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40"/>
            <p:cNvSpPr/>
            <p:nvPr/>
          </p:nvSpPr>
          <p:spPr>
            <a:xfrm>
              <a:off x="5395178" y="4677590"/>
              <a:ext cx="1103868" cy="1582436"/>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1"/>
        </a:solidFill>
        <a:effectLst/>
      </p:bgPr>
    </p:bg>
    <p:spTree>
      <p:nvGrpSpPr>
        <p:cNvPr id="1" name="Shape 770"/>
        <p:cNvGrpSpPr/>
        <p:nvPr/>
      </p:nvGrpSpPr>
      <p:grpSpPr>
        <a:xfrm>
          <a:off x="0" y="0"/>
          <a:ext cx="0" cy="0"/>
          <a:chOff x="0" y="0"/>
          <a:chExt cx="0" cy="0"/>
        </a:xfrm>
      </p:grpSpPr>
      <p:grpSp>
        <p:nvGrpSpPr>
          <p:cNvPr id="771" name="Google Shape;771;p41"/>
          <p:cNvGrpSpPr/>
          <p:nvPr/>
        </p:nvGrpSpPr>
        <p:grpSpPr>
          <a:xfrm rot="-2700000">
            <a:off x="1240687" y="-2019048"/>
            <a:ext cx="6931885" cy="6912757"/>
            <a:chOff x="1195852" y="300228"/>
            <a:chExt cx="11937610" cy="11904669"/>
          </a:xfrm>
        </p:grpSpPr>
        <p:grpSp>
          <p:nvGrpSpPr>
            <p:cNvPr id="772" name="Google Shape;772;p41"/>
            <p:cNvGrpSpPr/>
            <p:nvPr/>
          </p:nvGrpSpPr>
          <p:grpSpPr>
            <a:xfrm rot="-1799722">
              <a:off x="1731412" y="835623"/>
              <a:ext cx="2925880" cy="2926401"/>
              <a:chOff x="9475798" y="4963520"/>
              <a:chExt cx="3449034" cy="3449647"/>
            </a:xfrm>
          </p:grpSpPr>
          <p:sp>
            <p:nvSpPr>
              <p:cNvPr id="773" name="Google Shape;773;p41"/>
              <p:cNvSpPr/>
              <p:nvPr/>
            </p:nvSpPr>
            <p:spPr>
              <a:xfrm rot="-900278">
                <a:off x="9802501" y="5433332"/>
                <a:ext cx="1927635" cy="2777658"/>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774" name="Google Shape;774;p41"/>
              <p:cNvSpPr/>
              <p:nvPr/>
            </p:nvSpPr>
            <p:spPr>
              <a:xfrm rot="2148684">
                <a:off x="11075277" y="5126577"/>
                <a:ext cx="1299993" cy="2298489"/>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nvGrpSpPr>
            <p:cNvPr id="775" name="Google Shape;775;p41"/>
            <p:cNvGrpSpPr/>
            <p:nvPr/>
          </p:nvGrpSpPr>
          <p:grpSpPr>
            <a:xfrm rot="900160">
              <a:off x="10337615" y="8895021"/>
              <a:ext cx="2443298" cy="3045541"/>
              <a:chOff x="12648839" y="8562262"/>
              <a:chExt cx="1973422" cy="2459846"/>
            </a:xfrm>
          </p:grpSpPr>
          <p:sp>
            <p:nvSpPr>
              <p:cNvPr id="776" name="Google Shape;776;p41"/>
              <p:cNvSpPr/>
              <p:nvPr/>
            </p:nvSpPr>
            <p:spPr>
              <a:xfrm rot="-900159">
                <a:off x="12902628" y="8715282"/>
                <a:ext cx="1465844" cy="2153807"/>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777" name="Google Shape;777;p41"/>
              <p:cNvSpPr/>
              <p:nvPr/>
            </p:nvSpPr>
            <p:spPr>
              <a:xfrm rot="1302791">
                <a:off x="13261168" y="9242524"/>
                <a:ext cx="1103868" cy="1582436"/>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sp>
        <p:nvSpPr>
          <p:cNvPr id="778" name="Google Shape;778;p41"/>
          <p:cNvSpPr/>
          <p:nvPr/>
        </p:nvSpPr>
        <p:spPr>
          <a:xfrm>
            <a:off x="0" y="62625"/>
            <a:ext cx="9144000" cy="5076792"/>
          </a:xfrm>
          <a:custGeom>
            <a:avLst/>
            <a:gdLst/>
            <a:ahLst/>
            <a:cxnLst/>
            <a:rect l="l" t="t" r="r" b="b"/>
            <a:pathLst>
              <a:path w="12192000" h="6508708" extrusionOk="0">
                <a:moveTo>
                  <a:pt x="6096000" y="336508"/>
                </a:moveTo>
                <a:cubicBezTo>
                  <a:pt x="6842125" y="336508"/>
                  <a:pt x="7950200" y="-22268"/>
                  <a:pt x="8610600" y="50757"/>
                </a:cubicBezTo>
                <a:cubicBezTo>
                  <a:pt x="9271000" y="123782"/>
                  <a:pt x="9667875" y="390483"/>
                  <a:pt x="10058400" y="774658"/>
                </a:cubicBezTo>
                <a:cubicBezTo>
                  <a:pt x="10448925" y="1158833"/>
                  <a:pt x="10677525" y="1873208"/>
                  <a:pt x="10953750" y="2355808"/>
                </a:cubicBezTo>
                <a:cubicBezTo>
                  <a:pt x="11229975" y="2838408"/>
                  <a:pt x="11906250" y="2800308"/>
                  <a:pt x="12172950" y="2984458"/>
                </a:cubicBezTo>
                <a:lnTo>
                  <a:pt x="12192000" y="2999820"/>
                </a:lnTo>
                <a:lnTo>
                  <a:pt x="12192000" y="6508708"/>
                </a:lnTo>
                <a:lnTo>
                  <a:pt x="0" y="6508708"/>
                </a:lnTo>
                <a:lnTo>
                  <a:pt x="0" y="2893502"/>
                </a:lnTo>
                <a:lnTo>
                  <a:pt x="79754" y="2796395"/>
                </a:lnTo>
                <a:cubicBezTo>
                  <a:pt x="175915" y="2679361"/>
                  <a:pt x="264117" y="2505439"/>
                  <a:pt x="552450" y="2355808"/>
                </a:cubicBezTo>
                <a:cubicBezTo>
                  <a:pt x="840783" y="2206177"/>
                  <a:pt x="1463675" y="2216108"/>
                  <a:pt x="1809750" y="1898608"/>
                </a:cubicBezTo>
                <a:cubicBezTo>
                  <a:pt x="2155825" y="1581108"/>
                  <a:pt x="2276475" y="765133"/>
                  <a:pt x="2628900" y="450808"/>
                </a:cubicBezTo>
                <a:cubicBezTo>
                  <a:pt x="2981325" y="136483"/>
                  <a:pt x="3209925" y="104733"/>
                  <a:pt x="3924300" y="12658"/>
                </a:cubicBezTo>
                <a:cubicBezTo>
                  <a:pt x="4638676" y="-79417"/>
                  <a:pt x="5403851" y="361908"/>
                  <a:pt x="6096000" y="336508"/>
                </a:cubicBezTo>
                <a:close/>
              </a:path>
            </a:pathLst>
          </a:custGeom>
          <a:solidFill>
            <a:schemeClr val="accent2"/>
          </a:solidFill>
          <a:ln>
            <a:noFill/>
          </a:ln>
          <a:effectLst>
            <a:outerShdw blurRad="254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1"/>
        </a:solidFill>
        <a:effectLst/>
      </p:bgPr>
    </p:bg>
    <p:spTree>
      <p:nvGrpSpPr>
        <p:cNvPr id="1" name="Shape 779"/>
        <p:cNvGrpSpPr/>
        <p:nvPr/>
      </p:nvGrpSpPr>
      <p:grpSpPr>
        <a:xfrm>
          <a:off x="0" y="0"/>
          <a:ext cx="0" cy="0"/>
          <a:chOff x="0" y="0"/>
          <a:chExt cx="0" cy="0"/>
        </a:xfrm>
      </p:grpSpPr>
      <p:grpSp>
        <p:nvGrpSpPr>
          <p:cNvPr id="780" name="Google Shape;780;p42"/>
          <p:cNvGrpSpPr/>
          <p:nvPr/>
        </p:nvGrpSpPr>
        <p:grpSpPr>
          <a:xfrm flipH="1">
            <a:off x="-772977" y="2744348"/>
            <a:ext cx="2984308" cy="3193446"/>
            <a:chOff x="7041814" y="2744348"/>
            <a:chExt cx="2984308" cy="3193446"/>
          </a:xfrm>
        </p:grpSpPr>
        <p:grpSp>
          <p:nvGrpSpPr>
            <p:cNvPr id="781" name="Google Shape;781;p42"/>
            <p:cNvGrpSpPr/>
            <p:nvPr/>
          </p:nvGrpSpPr>
          <p:grpSpPr>
            <a:xfrm rot="-4499724" flipH="1">
              <a:off x="7199046" y="3154053"/>
              <a:ext cx="2669844" cy="2374037"/>
              <a:chOff x="5032292" y="2300841"/>
              <a:chExt cx="5041674" cy="4483078"/>
            </a:xfrm>
          </p:grpSpPr>
          <p:sp>
            <p:nvSpPr>
              <p:cNvPr id="782" name="Google Shape;782;p42"/>
              <p:cNvSpPr/>
              <p:nvPr/>
            </p:nvSpPr>
            <p:spPr>
              <a:xfrm rot="-2787628" flipH="1">
                <a:off x="6363293" y="2658731"/>
                <a:ext cx="1412956" cy="4278714"/>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3" name="Google Shape;783;p42"/>
              <p:cNvSpPr/>
              <p:nvPr/>
            </p:nvSpPr>
            <p:spPr>
              <a:xfrm rot="-4500000">
                <a:off x="7229655" y="2618714"/>
                <a:ext cx="2065469" cy="3034855"/>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4" name="Google Shape;784;p42"/>
              <p:cNvSpPr/>
              <p:nvPr/>
            </p:nvSpPr>
            <p:spPr>
              <a:xfrm rot="-243522" flipH="1">
                <a:off x="7715473" y="2767186"/>
                <a:ext cx="1447691" cy="2075321"/>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5" name="Google Shape;785;p42"/>
              <p:cNvSpPr/>
              <p:nvPr/>
            </p:nvSpPr>
            <p:spPr>
              <a:xfrm rot="-5237269">
                <a:off x="7096048" y="3119883"/>
                <a:ext cx="1844103" cy="3260510"/>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6" name="Google Shape;786;p42"/>
              <p:cNvSpPr/>
              <p:nvPr/>
            </p:nvSpPr>
            <p:spPr>
              <a:xfrm rot="-430007" flipH="1">
                <a:off x="8958880" y="2348409"/>
                <a:ext cx="941009" cy="2849563"/>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rgbClr val="5AB3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87" name="Google Shape;787;p42"/>
            <p:cNvSpPr/>
            <p:nvPr/>
          </p:nvSpPr>
          <p:spPr>
            <a:xfrm>
              <a:off x="7366874" y="4243776"/>
              <a:ext cx="1981200" cy="1114425"/>
            </a:xfrm>
            <a:custGeom>
              <a:avLst/>
              <a:gdLst/>
              <a:ahLst/>
              <a:cxnLst/>
              <a:rect l="l" t="t" r="r" b="b"/>
              <a:pathLst>
                <a:path w="12192000" h="6858000" extrusionOk="0">
                  <a:moveTo>
                    <a:pt x="11411575" y="0"/>
                  </a:moveTo>
                  <a:lnTo>
                    <a:pt x="12192000" y="0"/>
                  </a:lnTo>
                  <a:lnTo>
                    <a:pt x="12192000" y="6858000"/>
                  </a:lnTo>
                  <a:lnTo>
                    <a:pt x="0" y="6858000"/>
                  </a:lnTo>
                  <a:lnTo>
                    <a:pt x="0" y="5686823"/>
                  </a:lnTo>
                  <a:lnTo>
                    <a:pt x="83939" y="5612160"/>
                  </a:lnTo>
                  <a:cubicBezTo>
                    <a:pt x="656630" y="5073253"/>
                    <a:pt x="1318915" y="4065910"/>
                    <a:pt x="2171700" y="3676650"/>
                  </a:cubicBezTo>
                  <a:cubicBezTo>
                    <a:pt x="3024485" y="3287390"/>
                    <a:pt x="4235450" y="3571875"/>
                    <a:pt x="5200650" y="3276600"/>
                  </a:cubicBezTo>
                  <a:cubicBezTo>
                    <a:pt x="6165850" y="2981325"/>
                    <a:pt x="6578600" y="2212975"/>
                    <a:pt x="7962900" y="1905000"/>
                  </a:cubicBezTo>
                  <a:cubicBezTo>
                    <a:pt x="9423400" y="1425575"/>
                    <a:pt x="9169400" y="1120775"/>
                    <a:pt x="9810750" y="723900"/>
                  </a:cubicBezTo>
                  <a:cubicBezTo>
                    <a:pt x="10211594" y="475853"/>
                    <a:pt x="10798473" y="222845"/>
                    <a:pt x="11306287" y="36965"/>
                  </a:cubicBezTo>
                  <a:lnTo>
                    <a:pt x="11411575" y="0"/>
                  </a:lnTo>
                  <a:close/>
                </a:path>
              </a:pathLst>
            </a:custGeom>
            <a:solidFill>
              <a:schemeClr val="accent2"/>
            </a:solidFill>
            <a:ln>
              <a:noFill/>
            </a:ln>
            <a:effectLst>
              <a:outerShdw blurRad="2540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grpSp>
        <p:nvGrpSpPr>
          <p:cNvPr id="788" name="Google Shape;788;p42"/>
          <p:cNvGrpSpPr/>
          <p:nvPr/>
        </p:nvGrpSpPr>
        <p:grpSpPr>
          <a:xfrm flipH="1">
            <a:off x="7546980" y="-633362"/>
            <a:ext cx="2479142" cy="2558288"/>
            <a:chOff x="-1077763" y="-938159"/>
            <a:chExt cx="3390975" cy="3499231"/>
          </a:xfrm>
        </p:grpSpPr>
        <p:grpSp>
          <p:nvGrpSpPr>
            <p:cNvPr id="789" name="Google Shape;789;p42"/>
            <p:cNvGrpSpPr/>
            <p:nvPr/>
          </p:nvGrpSpPr>
          <p:grpSpPr>
            <a:xfrm rot="7200153" flipH="1">
              <a:off x="-717208" y="-375571"/>
              <a:ext cx="2669865" cy="2374056"/>
              <a:chOff x="5032292" y="2300841"/>
              <a:chExt cx="5041674" cy="4483078"/>
            </a:xfrm>
          </p:grpSpPr>
          <p:sp>
            <p:nvSpPr>
              <p:cNvPr id="790" name="Google Shape;790;p42"/>
              <p:cNvSpPr/>
              <p:nvPr/>
            </p:nvSpPr>
            <p:spPr>
              <a:xfrm rot="-2787628" flipH="1">
                <a:off x="6363293" y="2658731"/>
                <a:ext cx="1412956" cy="4278714"/>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42"/>
              <p:cNvSpPr/>
              <p:nvPr/>
            </p:nvSpPr>
            <p:spPr>
              <a:xfrm rot="-4500000">
                <a:off x="7229655" y="2618714"/>
                <a:ext cx="2065469" cy="3034855"/>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42"/>
              <p:cNvSpPr/>
              <p:nvPr/>
            </p:nvSpPr>
            <p:spPr>
              <a:xfrm rot="-243522" flipH="1">
                <a:off x="7715473" y="2767186"/>
                <a:ext cx="1447691" cy="2075321"/>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42"/>
              <p:cNvSpPr/>
              <p:nvPr/>
            </p:nvSpPr>
            <p:spPr>
              <a:xfrm rot="-5237269">
                <a:off x="7096048" y="3119883"/>
                <a:ext cx="1844103" cy="3260510"/>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4" name="Google Shape;794;p42"/>
              <p:cNvSpPr/>
              <p:nvPr/>
            </p:nvSpPr>
            <p:spPr>
              <a:xfrm rot="-430007" flipH="1">
                <a:off x="8958880" y="2348409"/>
                <a:ext cx="941009" cy="2849563"/>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rgbClr val="5AB3C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95" name="Google Shape;795;p42"/>
            <p:cNvSpPr/>
            <p:nvPr/>
          </p:nvSpPr>
          <p:spPr>
            <a:xfrm rot="10800000">
              <a:off x="-196588" y="-205633"/>
              <a:ext cx="1981200" cy="1114425"/>
            </a:xfrm>
            <a:custGeom>
              <a:avLst/>
              <a:gdLst/>
              <a:ahLst/>
              <a:cxnLst/>
              <a:rect l="l" t="t" r="r" b="b"/>
              <a:pathLst>
                <a:path w="12192000" h="6858000" extrusionOk="0">
                  <a:moveTo>
                    <a:pt x="11411575" y="0"/>
                  </a:moveTo>
                  <a:lnTo>
                    <a:pt x="12192000" y="0"/>
                  </a:lnTo>
                  <a:lnTo>
                    <a:pt x="12192000" y="6858000"/>
                  </a:lnTo>
                  <a:lnTo>
                    <a:pt x="0" y="6858000"/>
                  </a:lnTo>
                  <a:lnTo>
                    <a:pt x="0" y="5686823"/>
                  </a:lnTo>
                  <a:lnTo>
                    <a:pt x="83939" y="5612160"/>
                  </a:lnTo>
                  <a:cubicBezTo>
                    <a:pt x="656630" y="5073253"/>
                    <a:pt x="1318915" y="4065910"/>
                    <a:pt x="2171700" y="3676650"/>
                  </a:cubicBezTo>
                  <a:cubicBezTo>
                    <a:pt x="3024485" y="3287390"/>
                    <a:pt x="4235450" y="3571875"/>
                    <a:pt x="5200650" y="3276600"/>
                  </a:cubicBezTo>
                  <a:cubicBezTo>
                    <a:pt x="6165850" y="2981325"/>
                    <a:pt x="6578600" y="2212975"/>
                    <a:pt x="7962900" y="1905000"/>
                  </a:cubicBezTo>
                  <a:cubicBezTo>
                    <a:pt x="9423400" y="1425575"/>
                    <a:pt x="9169400" y="1120775"/>
                    <a:pt x="9810750" y="723900"/>
                  </a:cubicBezTo>
                  <a:cubicBezTo>
                    <a:pt x="10211594" y="475853"/>
                    <a:pt x="10798473" y="222845"/>
                    <a:pt x="11306287" y="36965"/>
                  </a:cubicBezTo>
                  <a:lnTo>
                    <a:pt x="11411575" y="0"/>
                  </a:lnTo>
                  <a:close/>
                </a:path>
              </a:pathLst>
            </a:custGeom>
            <a:solidFill>
              <a:schemeClr val="accent2"/>
            </a:solidFill>
            <a:ln>
              <a:noFill/>
            </a:ln>
            <a:effectLst>
              <a:outerShdw blurRad="2540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pic>
        <p:nvPicPr>
          <p:cNvPr id="12" name="Imagem 11" descr="Forma, Quadrado&#10;&#10;Descrição gerada automaticamente">
            <a:extLst>
              <a:ext uri="{FF2B5EF4-FFF2-40B4-BE49-F238E27FC236}">
                <a16:creationId xmlns:a16="http://schemas.microsoft.com/office/drawing/2014/main" id="{2DA79F42-5855-4AF9-A529-E45EFB7030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 y="0"/>
            <a:ext cx="9142223" cy="5143500"/>
          </a:xfrm>
          <a:prstGeom prst="rect">
            <a:avLst/>
          </a:prstGeom>
        </p:spPr>
      </p:pic>
      <p:sp>
        <p:nvSpPr>
          <p:cNvPr id="2" name="Título 1"/>
          <p:cNvSpPr>
            <a:spLocks noGrp="1"/>
          </p:cNvSpPr>
          <p:nvPr>
            <p:ph type="title"/>
          </p:nvPr>
        </p:nvSpPr>
        <p:spPr>
          <a:xfrm>
            <a:off x="1721644" y="2246178"/>
            <a:ext cx="5700713" cy="651144"/>
          </a:xfrm>
        </p:spPr>
        <p:txBody>
          <a:bodyPr anchor="ctr">
            <a:normAutofit/>
          </a:bodyPr>
          <a:lstStyle>
            <a:lvl1pPr algn="ctr">
              <a:defRPr sz="3600" b="0" i="1">
                <a:solidFill>
                  <a:srgbClr val="43358B"/>
                </a:solidFill>
                <a:latin typeface="+mn-lt"/>
              </a:defRPr>
            </a:lvl1pPr>
          </a:lstStyle>
          <a:p>
            <a:r>
              <a:rPr lang="en-US" noProof="0"/>
              <a:t>Clique para </a:t>
            </a:r>
            <a:r>
              <a:rPr lang="en-US" noProof="0" err="1"/>
              <a:t>editar</a:t>
            </a:r>
            <a:r>
              <a:rPr lang="en-US" noProof="0"/>
              <a:t> o </a:t>
            </a:r>
            <a:r>
              <a:rPr lang="en-US" noProof="0" err="1"/>
              <a:t>título</a:t>
            </a:r>
            <a:r>
              <a:rPr lang="en-US" noProof="0"/>
              <a:t> </a:t>
            </a:r>
            <a:r>
              <a:rPr lang="en-US" noProof="0" err="1"/>
              <a:t>mestre</a:t>
            </a:r>
            <a:endParaRPr lang="en-US" noProof="0"/>
          </a:p>
        </p:txBody>
      </p:sp>
      <p:sp>
        <p:nvSpPr>
          <p:cNvPr id="7" name="Espaço Reservado para Data 3"/>
          <p:cNvSpPr>
            <a:spLocks noGrp="1"/>
          </p:cNvSpPr>
          <p:nvPr>
            <p:ph type="dt" sz="half" idx="14"/>
          </p:nvPr>
        </p:nvSpPr>
        <p:spPr/>
        <p:txBody>
          <a:bodyPr/>
          <a:lstStyle>
            <a:lvl1pPr>
              <a:defRPr/>
            </a:lvl1pPr>
          </a:lstStyle>
          <a:p>
            <a:pPr>
              <a:defRPr/>
            </a:pPr>
            <a:fld id="{FF60FDC6-325F-4FE6-BE9C-3CE2A5ACA6DA}" type="datetimeFigureOut">
              <a:rPr lang="pt-BR"/>
              <a:pPr>
                <a:defRPr/>
              </a:pPr>
              <a:t>05/10/2023</a:t>
            </a:fld>
            <a:endParaRPr lang="pt-BR"/>
          </a:p>
        </p:txBody>
      </p:sp>
      <p:sp>
        <p:nvSpPr>
          <p:cNvPr id="8" name="Espaço Reservado para Rodapé 4"/>
          <p:cNvSpPr>
            <a:spLocks noGrp="1"/>
          </p:cNvSpPr>
          <p:nvPr>
            <p:ph type="ftr" sz="quarter" idx="15"/>
          </p:nvPr>
        </p:nvSpPr>
        <p:spPr/>
        <p:txBody>
          <a:bodyPr/>
          <a:lstStyle>
            <a:lvl1pPr>
              <a:defRPr/>
            </a:lvl1pPr>
          </a:lstStyle>
          <a:p>
            <a:pPr>
              <a:defRPr/>
            </a:pPr>
            <a:endParaRPr lang="pt-BR"/>
          </a:p>
        </p:txBody>
      </p:sp>
      <p:sp>
        <p:nvSpPr>
          <p:cNvPr id="9" name="Espaço Reservado para Número de Slide 5"/>
          <p:cNvSpPr>
            <a:spLocks noGrp="1"/>
          </p:cNvSpPr>
          <p:nvPr>
            <p:ph type="sldNum" sz="quarter" idx="16"/>
          </p:nvPr>
        </p:nvSpPr>
        <p:spPr/>
        <p:txBody>
          <a:bodyPr/>
          <a:lstStyle>
            <a:lvl1pPr>
              <a:defRPr/>
            </a:lvl1pPr>
          </a:lstStyle>
          <a:p>
            <a:pPr>
              <a:defRPr/>
            </a:pPr>
            <a:fld id="{FB598AF9-D9DB-4F50-8EA2-5778BB66A8CB}" type="slidenum">
              <a:rPr lang="pt-BR"/>
              <a:pPr>
                <a:defRPr/>
              </a:pPr>
              <a:t>‹nº›</a:t>
            </a:fld>
            <a:endParaRPr lang="pt-BR"/>
          </a:p>
        </p:txBody>
      </p:sp>
    </p:spTree>
    <p:extLst>
      <p:ext uri="{BB962C8B-B14F-4D97-AF65-F5344CB8AC3E}">
        <p14:creationId xmlns:p14="http://schemas.microsoft.com/office/powerpoint/2010/main" val="210688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129"/>
        <p:cNvGrpSpPr/>
        <p:nvPr/>
      </p:nvGrpSpPr>
      <p:grpSpPr>
        <a:xfrm>
          <a:off x="0" y="0"/>
          <a:ext cx="0" cy="0"/>
          <a:chOff x="0" y="0"/>
          <a:chExt cx="0" cy="0"/>
        </a:xfrm>
      </p:grpSpPr>
      <p:sp>
        <p:nvSpPr>
          <p:cNvPr id="130" name="Google Shape;13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grpSp>
        <p:nvGrpSpPr>
          <p:cNvPr id="131" name="Google Shape;131;p8"/>
          <p:cNvGrpSpPr/>
          <p:nvPr/>
        </p:nvGrpSpPr>
        <p:grpSpPr>
          <a:xfrm>
            <a:off x="2945093" y="584297"/>
            <a:ext cx="3236299" cy="3247280"/>
            <a:chOff x="5143405" y="1853388"/>
            <a:chExt cx="1982176" cy="1988902"/>
          </a:xfrm>
        </p:grpSpPr>
        <p:sp>
          <p:nvSpPr>
            <p:cNvPr id="132" name="Google Shape;132;p8"/>
            <p:cNvSpPr/>
            <p:nvPr/>
          </p:nvSpPr>
          <p:spPr>
            <a:xfrm>
              <a:off x="5143405" y="1861073"/>
              <a:ext cx="1981200" cy="1981200"/>
            </a:xfrm>
            <a:custGeom>
              <a:avLst/>
              <a:gdLst/>
              <a:ahLst/>
              <a:cxnLst/>
              <a:rect l="l" t="t" r="r" b="b"/>
              <a:pathLst>
                <a:path w="1981200" h="1981200" extrusionOk="0">
                  <a:moveTo>
                    <a:pt x="7144" y="994998"/>
                  </a:moveTo>
                  <a:cubicBezTo>
                    <a:pt x="7205" y="1540513"/>
                    <a:pt x="449482" y="1982691"/>
                    <a:pt x="994998" y="1982629"/>
                  </a:cubicBezTo>
                  <a:cubicBezTo>
                    <a:pt x="1540513" y="1982567"/>
                    <a:pt x="1982691" y="1540290"/>
                    <a:pt x="1982629" y="994775"/>
                  </a:cubicBezTo>
                  <a:cubicBezTo>
                    <a:pt x="1982567" y="449260"/>
                    <a:pt x="1540290" y="7082"/>
                    <a:pt x="994775" y="7144"/>
                  </a:cubicBezTo>
                  <a:cubicBezTo>
                    <a:pt x="793257" y="7167"/>
                    <a:pt x="596568" y="68826"/>
                    <a:pt x="431102" y="183849"/>
                  </a:cubicBezTo>
                  <a:cubicBezTo>
                    <a:pt x="165467" y="368482"/>
                    <a:pt x="7091" y="671499"/>
                    <a:pt x="7144" y="994998"/>
                  </a:cubicBezTo>
                  <a:close/>
                </a:path>
              </a:pathLst>
            </a:custGeom>
            <a:solidFill>
              <a:srgbClr val="7B54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8"/>
            <p:cNvSpPr/>
            <p:nvPr/>
          </p:nvSpPr>
          <p:spPr>
            <a:xfrm>
              <a:off x="5143405" y="1853388"/>
              <a:ext cx="1981200" cy="1981200"/>
            </a:xfrm>
            <a:custGeom>
              <a:avLst/>
              <a:gdLst/>
              <a:ahLst/>
              <a:cxnLst/>
              <a:rect l="l" t="t" r="r" b="b"/>
              <a:pathLst>
                <a:path w="1981200" h="1981200" extrusionOk="0">
                  <a:moveTo>
                    <a:pt x="7144" y="994998"/>
                  </a:moveTo>
                  <a:cubicBezTo>
                    <a:pt x="7205" y="1540513"/>
                    <a:pt x="449482" y="1982691"/>
                    <a:pt x="994998" y="1982629"/>
                  </a:cubicBezTo>
                  <a:cubicBezTo>
                    <a:pt x="1540513" y="1982567"/>
                    <a:pt x="1982691" y="1540290"/>
                    <a:pt x="1982629" y="994775"/>
                  </a:cubicBezTo>
                  <a:cubicBezTo>
                    <a:pt x="1982567" y="449260"/>
                    <a:pt x="1540290" y="7082"/>
                    <a:pt x="994775" y="7144"/>
                  </a:cubicBezTo>
                  <a:cubicBezTo>
                    <a:pt x="793257" y="7167"/>
                    <a:pt x="596568" y="68826"/>
                    <a:pt x="431102" y="183849"/>
                  </a:cubicBezTo>
                  <a:cubicBezTo>
                    <a:pt x="165467" y="368482"/>
                    <a:pt x="7091" y="671499"/>
                    <a:pt x="7144" y="994998"/>
                  </a:cubicBezTo>
                  <a:close/>
                </a:path>
              </a:pathLst>
            </a:custGeom>
            <a:solidFill>
              <a:srgbClr val="FFFFFF">
                <a:alpha val="47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8"/>
            <p:cNvSpPr/>
            <p:nvPr/>
          </p:nvSpPr>
          <p:spPr>
            <a:xfrm>
              <a:off x="5326951" y="1898238"/>
              <a:ext cx="1798630" cy="1748351"/>
            </a:xfrm>
            <a:custGeom>
              <a:avLst/>
              <a:gdLst/>
              <a:ahLst/>
              <a:cxnLst/>
              <a:rect l="l" t="t" r="r" b="b"/>
              <a:pathLst>
                <a:path w="1798630" h="1748351" extrusionOk="0">
                  <a:moveTo>
                    <a:pt x="1388606" y="1630678"/>
                  </a:moveTo>
                  <a:cubicBezTo>
                    <a:pt x="1391943" y="1631513"/>
                    <a:pt x="1395914" y="1633394"/>
                    <a:pt x="1401128" y="1636585"/>
                  </a:cubicBezTo>
                  <a:cubicBezTo>
                    <a:pt x="1432275" y="1655635"/>
                    <a:pt x="1390937" y="1696306"/>
                    <a:pt x="1365219" y="1697449"/>
                  </a:cubicBezTo>
                  <a:cubicBezTo>
                    <a:pt x="1339502" y="1698592"/>
                    <a:pt x="1338263" y="1716880"/>
                    <a:pt x="1317594" y="1724215"/>
                  </a:cubicBezTo>
                  <a:cubicBezTo>
                    <a:pt x="1296925" y="1731549"/>
                    <a:pt x="1304545" y="1708213"/>
                    <a:pt x="1308069" y="1688591"/>
                  </a:cubicBezTo>
                  <a:cubicBezTo>
                    <a:pt x="1311593" y="1668970"/>
                    <a:pt x="1339121" y="1656587"/>
                    <a:pt x="1359218" y="1644300"/>
                  </a:cubicBezTo>
                  <a:cubicBezTo>
                    <a:pt x="1374292" y="1635085"/>
                    <a:pt x="1378596" y="1628173"/>
                    <a:pt x="1388606" y="1630678"/>
                  </a:cubicBezTo>
                  <a:close/>
                  <a:moveTo>
                    <a:pt x="1581360" y="524912"/>
                  </a:moveTo>
                  <a:cubicBezTo>
                    <a:pt x="1601206" y="528953"/>
                    <a:pt x="1619512" y="548116"/>
                    <a:pt x="1627156" y="567975"/>
                  </a:cubicBezTo>
                  <a:cubicBezTo>
                    <a:pt x="1637347" y="594455"/>
                    <a:pt x="1674209" y="617601"/>
                    <a:pt x="1712881" y="641413"/>
                  </a:cubicBezTo>
                  <a:cubicBezTo>
                    <a:pt x="1723080" y="647429"/>
                    <a:pt x="1735540" y="648208"/>
                    <a:pt x="1746409" y="643509"/>
                  </a:cubicBezTo>
                  <a:cubicBezTo>
                    <a:pt x="1813576" y="841275"/>
                    <a:pt x="1816012" y="1055294"/>
                    <a:pt x="1753362" y="1254537"/>
                  </a:cubicBezTo>
                  <a:lnTo>
                    <a:pt x="1752600" y="1257204"/>
                  </a:lnTo>
                  <a:cubicBezTo>
                    <a:pt x="1733403" y="1257061"/>
                    <a:pt x="1714998" y="1264850"/>
                    <a:pt x="1701737" y="1278731"/>
                  </a:cubicBezTo>
                  <a:cubicBezTo>
                    <a:pt x="1660493" y="1321498"/>
                    <a:pt x="1665637" y="1297781"/>
                    <a:pt x="1602772" y="1312640"/>
                  </a:cubicBezTo>
                  <a:cubicBezTo>
                    <a:pt x="1539907" y="1327499"/>
                    <a:pt x="1547622" y="1362646"/>
                    <a:pt x="1536097" y="1398365"/>
                  </a:cubicBezTo>
                  <a:cubicBezTo>
                    <a:pt x="1524571" y="1434084"/>
                    <a:pt x="1452277" y="1451038"/>
                    <a:pt x="1419320" y="1452181"/>
                  </a:cubicBezTo>
                  <a:cubicBezTo>
                    <a:pt x="1386364" y="1453324"/>
                    <a:pt x="1342168" y="1527810"/>
                    <a:pt x="1335881" y="1570005"/>
                  </a:cubicBezTo>
                  <a:cubicBezTo>
                    <a:pt x="1329595" y="1612201"/>
                    <a:pt x="1277112" y="1609534"/>
                    <a:pt x="1234726" y="1633442"/>
                  </a:cubicBezTo>
                  <a:cubicBezTo>
                    <a:pt x="1192339" y="1657350"/>
                    <a:pt x="1152620" y="1709642"/>
                    <a:pt x="1122807" y="1730597"/>
                  </a:cubicBezTo>
                  <a:cubicBezTo>
                    <a:pt x="1093018" y="1752164"/>
                    <a:pt x="1053349" y="1754252"/>
                    <a:pt x="1021461" y="1735931"/>
                  </a:cubicBezTo>
                  <a:cubicBezTo>
                    <a:pt x="990219" y="1716881"/>
                    <a:pt x="981361" y="1648968"/>
                    <a:pt x="982504" y="1593628"/>
                  </a:cubicBezTo>
                  <a:cubicBezTo>
                    <a:pt x="983132" y="1537156"/>
                    <a:pt x="999636" y="1482000"/>
                    <a:pt x="1030129" y="1434465"/>
                  </a:cubicBezTo>
                  <a:cubicBezTo>
                    <a:pt x="1061466" y="1386363"/>
                    <a:pt x="1055179" y="1391316"/>
                    <a:pt x="1075468" y="1304734"/>
                  </a:cubicBezTo>
                  <a:cubicBezTo>
                    <a:pt x="1095756" y="1218152"/>
                    <a:pt x="1047845" y="1170717"/>
                    <a:pt x="1019461" y="1150239"/>
                  </a:cubicBezTo>
                  <a:cubicBezTo>
                    <a:pt x="991076" y="1129760"/>
                    <a:pt x="931545" y="1127188"/>
                    <a:pt x="910018" y="1099566"/>
                  </a:cubicBezTo>
                  <a:cubicBezTo>
                    <a:pt x="888492" y="1071943"/>
                    <a:pt x="885920" y="1043273"/>
                    <a:pt x="898493" y="958977"/>
                  </a:cubicBezTo>
                  <a:cubicBezTo>
                    <a:pt x="911066" y="874680"/>
                    <a:pt x="955643" y="872490"/>
                    <a:pt x="1002316" y="842962"/>
                  </a:cubicBezTo>
                  <a:cubicBezTo>
                    <a:pt x="1048988" y="813435"/>
                    <a:pt x="1124712" y="793242"/>
                    <a:pt x="1183291" y="799814"/>
                  </a:cubicBezTo>
                  <a:cubicBezTo>
                    <a:pt x="1241870" y="806386"/>
                    <a:pt x="1272064" y="834675"/>
                    <a:pt x="1297591" y="863727"/>
                  </a:cubicBezTo>
                  <a:cubicBezTo>
                    <a:pt x="1323118" y="892778"/>
                    <a:pt x="1324070" y="934688"/>
                    <a:pt x="1345978" y="946308"/>
                  </a:cubicBezTo>
                  <a:cubicBezTo>
                    <a:pt x="1367885" y="957929"/>
                    <a:pt x="1392364" y="953928"/>
                    <a:pt x="1413605" y="967549"/>
                  </a:cubicBezTo>
                  <a:cubicBezTo>
                    <a:pt x="1434846" y="981170"/>
                    <a:pt x="1445704" y="998505"/>
                    <a:pt x="1469517" y="1003649"/>
                  </a:cubicBezTo>
                  <a:cubicBezTo>
                    <a:pt x="1493329" y="1008792"/>
                    <a:pt x="1489520" y="977455"/>
                    <a:pt x="1491996" y="961929"/>
                  </a:cubicBezTo>
                  <a:cubicBezTo>
                    <a:pt x="1494472" y="946404"/>
                    <a:pt x="1472946" y="942022"/>
                    <a:pt x="1445990" y="931068"/>
                  </a:cubicBezTo>
                  <a:cubicBezTo>
                    <a:pt x="1419034" y="920115"/>
                    <a:pt x="1415415" y="910018"/>
                    <a:pt x="1412938" y="888396"/>
                  </a:cubicBezTo>
                  <a:cubicBezTo>
                    <a:pt x="1410462" y="866775"/>
                    <a:pt x="1388935" y="876204"/>
                    <a:pt x="1378934" y="863727"/>
                  </a:cubicBezTo>
                  <a:cubicBezTo>
                    <a:pt x="1368933" y="851249"/>
                    <a:pt x="1358265" y="885158"/>
                    <a:pt x="1352074" y="897350"/>
                  </a:cubicBezTo>
                  <a:cubicBezTo>
                    <a:pt x="1345882" y="909542"/>
                    <a:pt x="1344930" y="883253"/>
                    <a:pt x="1344930" y="883253"/>
                  </a:cubicBezTo>
                  <a:cubicBezTo>
                    <a:pt x="1344930" y="883253"/>
                    <a:pt x="1326928" y="896207"/>
                    <a:pt x="1325308" y="886301"/>
                  </a:cubicBezTo>
                  <a:cubicBezTo>
                    <a:pt x="1323689" y="876395"/>
                    <a:pt x="1342358" y="861631"/>
                    <a:pt x="1348740" y="841343"/>
                  </a:cubicBezTo>
                  <a:cubicBezTo>
                    <a:pt x="1355122" y="821055"/>
                    <a:pt x="1324832" y="814292"/>
                    <a:pt x="1313116" y="792003"/>
                  </a:cubicBezTo>
                  <a:cubicBezTo>
                    <a:pt x="1301401" y="769715"/>
                    <a:pt x="1277588" y="757618"/>
                    <a:pt x="1250156" y="755999"/>
                  </a:cubicBezTo>
                  <a:cubicBezTo>
                    <a:pt x="1222724" y="754380"/>
                    <a:pt x="1220629" y="746474"/>
                    <a:pt x="1201388" y="763809"/>
                  </a:cubicBezTo>
                  <a:cubicBezTo>
                    <a:pt x="1182148" y="781145"/>
                    <a:pt x="1123664" y="774192"/>
                    <a:pt x="1108138" y="764762"/>
                  </a:cubicBezTo>
                  <a:cubicBezTo>
                    <a:pt x="1092613" y="755332"/>
                    <a:pt x="1117663" y="725995"/>
                    <a:pt x="1144238" y="701802"/>
                  </a:cubicBezTo>
                  <a:cubicBezTo>
                    <a:pt x="1170813" y="677608"/>
                    <a:pt x="1195959" y="699420"/>
                    <a:pt x="1226439" y="676561"/>
                  </a:cubicBezTo>
                  <a:cubicBezTo>
                    <a:pt x="1256919" y="653700"/>
                    <a:pt x="1233487" y="639318"/>
                    <a:pt x="1218533" y="627602"/>
                  </a:cubicBezTo>
                  <a:cubicBezTo>
                    <a:pt x="1203579" y="615886"/>
                    <a:pt x="1204817" y="597693"/>
                    <a:pt x="1237583" y="566261"/>
                  </a:cubicBezTo>
                  <a:cubicBezTo>
                    <a:pt x="1270349" y="534828"/>
                    <a:pt x="1289971" y="554831"/>
                    <a:pt x="1292447" y="576548"/>
                  </a:cubicBezTo>
                  <a:cubicBezTo>
                    <a:pt x="1294924" y="598265"/>
                    <a:pt x="1312640" y="615505"/>
                    <a:pt x="1335405" y="624840"/>
                  </a:cubicBezTo>
                  <a:cubicBezTo>
                    <a:pt x="1358170" y="634174"/>
                    <a:pt x="1359027" y="616077"/>
                    <a:pt x="1371695" y="582930"/>
                  </a:cubicBezTo>
                  <a:cubicBezTo>
                    <a:pt x="1384363" y="549783"/>
                    <a:pt x="1406652" y="538162"/>
                    <a:pt x="1441609" y="537591"/>
                  </a:cubicBezTo>
                  <a:cubicBezTo>
                    <a:pt x="1476565" y="537019"/>
                    <a:pt x="1534858" y="536638"/>
                    <a:pt x="1561338" y="526446"/>
                  </a:cubicBezTo>
                  <a:cubicBezTo>
                    <a:pt x="1567958" y="523898"/>
                    <a:pt x="1574744" y="523565"/>
                    <a:pt x="1581360" y="524912"/>
                  </a:cubicBezTo>
                  <a:close/>
                  <a:moveTo>
                    <a:pt x="582906" y="156305"/>
                  </a:moveTo>
                  <a:cubicBezTo>
                    <a:pt x="568333" y="156377"/>
                    <a:pt x="557689" y="160592"/>
                    <a:pt x="554069" y="172212"/>
                  </a:cubicBezTo>
                  <a:cubicBezTo>
                    <a:pt x="546830" y="195453"/>
                    <a:pt x="565880" y="245364"/>
                    <a:pt x="587407" y="251079"/>
                  </a:cubicBezTo>
                  <a:cubicBezTo>
                    <a:pt x="608933" y="256794"/>
                    <a:pt x="647414" y="252603"/>
                    <a:pt x="679894" y="230314"/>
                  </a:cubicBezTo>
                  <a:cubicBezTo>
                    <a:pt x="712375" y="208026"/>
                    <a:pt x="720947" y="217646"/>
                    <a:pt x="744379" y="194881"/>
                  </a:cubicBezTo>
                  <a:lnTo>
                    <a:pt x="744093" y="194881"/>
                  </a:lnTo>
                  <a:cubicBezTo>
                    <a:pt x="767524" y="172117"/>
                    <a:pt x="790099" y="148780"/>
                    <a:pt x="755713" y="158972"/>
                  </a:cubicBezTo>
                  <a:cubicBezTo>
                    <a:pt x="711517" y="171735"/>
                    <a:pt x="673989" y="175165"/>
                    <a:pt x="635317" y="165258"/>
                  </a:cubicBezTo>
                  <a:cubicBezTo>
                    <a:pt x="615982" y="160305"/>
                    <a:pt x="597480" y="156233"/>
                    <a:pt x="582906" y="156305"/>
                  </a:cubicBezTo>
                  <a:close/>
                  <a:moveTo>
                    <a:pt x="951702" y="118859"/>
                  </a:moveTo>
                  <a:cubicBezTo>
                    <a:pt x="968239" y="117609"/>
                    <a:pt x="993743" y="123301"/>
                    <a:pt x="1014888" y="131349"/>
                  </a:cubicBezTo>
                  <a:cubicBezTo>
                    <a:pt x="1045844" y="143160"/>
                    <a:pt x="1086230" y="170211"/>
                    <a:pt x="1129569" y="179164"/>
                  </a:cubicBezTo>
                  <a:cubicBezTo>
                    <a:pt x="1172908" y="188118"/>
                    <a:pt x="1181100" y="223170"/>
                    <a:pt x="1221390" y="242791"/>
                  </a:cubicBezTo>
                  <a:cubicBezTo>
                    <a:pt x="1261681" y="262413"/>
                    <a:pt x="1269587" y="253174"/>
                    <a:pt x="1293876" y="263270"/>
                  </a:cubicBezTo>
                  <a:cubicBezTo>
                    <a:pt x="1318164" y="273367"/>
                    <a:pt x="1303210" y="314896"/>
                    <a:pt x="1270539" y="337660"/>
                  </a:cubicBezTo>
                  <a:cubicBezTo>
                    <a:pt x="1237868" y="360425"/>
                    <a:pt x="1226058" y="353377"/>
                    <a:pt x="1202626" y="376236"/>
                  </a:cubicBezTo>
                  <a:cubicBezTo>
                    <a:pt x="1179194" y="399097"/>
                    <a:pt x="1095851" y="361282"/>
                    <a:pt x="1071848" y="349090"/>
                  </a:cubicBezTo>
                  <a:cubicBezTo>
                    <a:pt x="1047845" y="336898"/>
                    <a:pt x="984599" y="368331"/>
                    <a:pt x="965739" y="369188"/>
                  </a:cubicBezTo>
                  <a:cubicBezTo>
                    <a:pt x="946880" y="370045"/>
                    <a:pt x="940688" y="337946"/>
                    <a:pt x="939545" y="312038"/>
                  </a:cubicBezTo>
                  <a:cubicBezTo>
                    <a:pt x="938402" y="286130"/>
                    <a:pt x="971550" y="261746"/>
                    <a:pt x="983646" y="230695"/>
                  </a:cubicBezTo>
                  <a:cubicBezTo>
                    <a:pt x="995743" y="199643"/>
                    <a:pt x="971740" y="187451"/>
                    <a:pt x="942308" y="148018"/>
                  </a:cubicBezTo>
                  <a:cubicBezTo>
                    <a:pt x="927592" y="128301"/>
                    <a:pt x="935164" y="120110"/>
                    <a:pt x="951702" y="118859"/>
                  </a:cubicBezTo>
                  <a:close/>
                  <a:moveTo>
                    <a:pt x="569023" y="0"/>
                  </a:moveTo>
                  <a:cubicBezTo>
                    <a:pt x="596170" y="17145"/>
                    <a:pt x="619887" y="37338"/>
                    <a:pt x="640270" y="53054"/>
                  </a:cubicBezTo>
                  <a:cubicBezTo>
                    <a:pt x="681514" y="84487"/>
                    <a:pt x="797052" y="86296"/>
                    <a:pt x="854773" y="79914"/>
                  </a:cubicBezTo>
                  <a:cubicBezTo>
                    <a:pt x="911923" y="73437"/>
                    <a:pt x="930878" y="103537"/>
                    <a:pt x="907637" y="118586"/>
                  </a:cubicBezTo>
                  <a:cubicBezTo>
                    <a:pt x="884396" y="133635"/>
                    <a:pt x="854869" y="124396"/>
                    <a:pt x="853154" y="188881"/>
                  </a:cubicBezTo>
                  <a:cubicBezTo>
                    <a:pt x="851440" y="253365"/>
                    <a:pt x="814673" y="236601"/>
                    <a:pt x="794290" y="272415"/>
                  </a:cubicBezTo>
                  <a:cubicBezTo>
                    <a:pt x="773906" y="308229"/>
                    <a:pt x="838390" y="384143"/>
                    <a:pt x="788098" y="396240"/>
                  </a:cubicBezTo>
                  <a:cubicBezTo>
                    <a:pt x="737806" y="408337"/>
                    <a:pt x="701611" y="359854"/>
                    <a:pt x="674370" y="388429"/>
                  </a:cubicBezTo>
                  <a:cubicBezTo>
                    <a:pt x="647128" y="417004"/>
                    <a:pt x="644366" y="439388"/>
                    <a:pt x="609028" y="419004"/>
                  </a:cubicBezTo>
                  <a:cubicBezTo>
                    <a:pt x="573691" y="398621"/>
                    <a:pt x="582930" y="354615"/>
                    <a:pt x="523970" y="394430"/>
                  </a:cubicBezTo>
                  <a:cubicBezTo>
                    <a:pt x="465010" y="434245"/>
                    <a:pt x="417004" y="409670"/>
                    <a:pt x="372999" y="461105"/>
                  </a:cubicBezTo>
                  <a:cubicBezTo>
                    <a:pt x="328993" y="512540"/>
                    <a:pt x="320992" y="537781"/>
                    <a:pt x="337090" y="575405"/>
                  </a:cubicBezTo>
                  <a:cubicBezTo>
                    <a:pt x="353187" y="613029"/>
                    <a:pt x="361093" y="661892"/>
                    <a:pt x="326993" y="637317"/>
                  </a:cubicBezTo>
                  <a:cubicBezTo>
                    <a:pt x="287420" y="610862"/>
                    <a:pt x="269107" y="562129"/>
                    <a:pt x="281464" y="516159"/>
                  </a:cubicBezTo>
                  <a:cubicBezTo>
                    <a:pt x="294894" y="459962"/>
                    <a:pt x="280035" y="432149"/>
                    <a:pt x="237744" y="418814"/>
                  </a:cubicBezTo>
                  <a:cubicBezTo>
                    <a:pt x="195453" y="405479"/>
                    <a:pt x="128397" y="426243"/>
                    <a:pt x="122110" y="461486"/>
                  </a:cubicBezTo>
                  <a:cubicBezTo>
                    <a:pt x="115824" y="496729"/>
                    <a:pt x="123063" y="517588"/>
                    <a:pt x="149828" y="521303"/>
                  </a:cubicBezTo>
                  <a:cubicBezTo>
                    <a:pt x="176593" y="525018"/>
                    <a:pt x="199072" y="541496"/>
                    <a:pt x="186976" y="565499"/>
                  </a:cubicBezTo>
                  <a:cubicBezTo>
                    <a:pt x="174879" y="589502"/>
                    <a:pt x="170402" y="662368"/>
                    <a:pt x="200310" y="685705"/>
                  </a:cubicBezTo>
                  <a:cubicBezTo>
                    <a:pt x="230219" y="709041"/>
                    <a:pt x="328993" y="707612"/>
                    <a:pt x="370713" y="757904"/>
                  </a:cubicBezTo>
                  <a:cubicBezTo>
                    <a:pt x="415543" y="813183"/>
                    <a:pt x="448312" y="877230"/>
                    <a:pt x="466915" y="945928"/>
                  </a:cubicBezTo>
                  <a:cubicBezTo>
                    <a:pt x="483489" y="1011745"/>
                    <a:pt x="512921" y="1020699"/>
                    <a:pt x="547306" y="1059370"/>
                  </a:cubicBezTo>
                  <a:cubicBezTo>
                    <a:pt x="581692" y="1098042"/>
                    <a:pt x="553307" y="1143857"/>
                    <a:pt x="503396" y="1184338"/>
                  </a:cubicBezTo>
                  <a:cubicBezTo>
                    <a:pt x="453485" y="1224820"/>
                    <a:pt x="459581" y="1250156"/>
                    <a:pt x="419100" y="1260538"/>
                  </a:cubicBezTo>
                  <a:cubicBezTo>
                    <a:pt x="378619" y="1270921"/>
                    <a:pt x="367379" y="1262634"/>
                    <a:pt x="320706" y="1322356"/>
                  </a:cubicBezTo>
                  <a:cubicBezTo>
                    <a:pt x="274034" y="1382077"/>
                    <a:pt x="219742" y="1349216"/>
                    <a:pt x="176879" y="1374743"/>
                  </a:cubicBezTo>
                  <a:cubicBezTo>
                    <a:pt x="134017" y="1400270"/>
                    <a:pt x="130873" y="1453134"/>
                    <a:pt x="114967" y="1503902"/>
                  </a:cubicBezTo>
                  <a:cubicBezTo>
                    <a:pt x="99060" y="1554670"/>
                    <a:pt x="67627" y="1551813"/>
                    <a:pt x="49911" y="1460182"/>
                  </a:cubicBezTo>
                  <a:cubicBezTo>
                    <a:pt x="32194" y="1368552"/>
                    <a:pt x="86487" y="1239583"/>
                    <a:pt x="98298" y="1187577"/>
                  </a:cubicBezTo>
                  <a:cubicBezTo>
                    <a:pt x="110109" y="1135570"/>
                    <a:pt x="151638" y="1120807"/>
                    <a:pt x="142875" y="1090136"/>
                  </a:cubicBezTo>
                  <a:cubicBezTo>
                    <a:pt x="134112" y="1059466"/>
                    <a:pt x="92392" y="985933"/>
                    <a:pt x="95250" y="917162"/>
                  </a:cubicBezTo>
                  <a:cubicBezTo>
                    <a:pt x="98107" y="848392"/>
                    <a:pt x="108013" y="833151"/>
                    <a:pt x="129730" y="807339"/>
                  </a:cubicBezTo>
                  <a:cubicBezTo>
                    <a:pt x="151447" y="781526"/>
                    <a:pt x="197453" y="768286"/>
                    <a:pt x="177355" y="743426"/>
                  </a:cubicBezTo>
                  <a:cubicBezTo>
                    <a:pt x="157258" y="718566"/>
                    <a:pt x="153924" y="698659"/>
                    <a:pt x="142208" y="662749"/>
                  </a:cubicBezTo>
                  <a:cubicBezTo>
                    <a:pt x="130492" y="626840"/>
                    <a:pt x="155257" y="606361"/>
                    <a:pt x="112776" y="579215"/>
                  </a:cubicBezTo>
                  <a:cubicBezTo>
                    <a:pt x="70294" y="552069"/>
                    <a:pt x="34766" y="531590"/>
                    <a:pt x="15716" y="474440"/>
                  </a:cubicBezTo>
                  <a:cubicBezTo>
                    <a:pt x="7092" y="448286"/>
                    <a:pt x="1811" y="421147"/>
                    <a:pt x="0" y="393668"/>
                  </a:cubicBezTo>
                  <a:cubicBezTo>
                    <a:pt x="136190" y="198315"/>
                    <a:pt x="338196" y="58560"/>
                    <a:pt x="569023" y="0"/>
                  </a:cubicBezTo>
                  <a:close/>
                </a:path>
              </a:pathLst>
            </a:custGeom>
            <a:solidFill>
              <a:srgbClr val="42105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8"/>
            <p:cNvSpPr/>
            <p:nvPr/>
          </p:nvSpPr>
          <p:spPr>
            <a:xfrm>
              <a:off x="5143548" y="1861090"/>
              <a:ext cx="1704975" cy="1981200"/>
            </a:xfrm>
            <a:custGeom>
              <a:avLst/>
              <a:gdLst/>
              <a:ahLst/>
              <a:cxnLst/>
              <a:rect l="l" t="t" r="r" b="b"/>
              <a:pathLst>
                <a:path w="1704975" h="1981200" extrusionOk="0">
                  <a:moveTo>
                    <a:pt x="561927" y="1354741"/>
                  </a:moveTo>
                  <a:cubicBezTo>
                    <a:pt x="257127" y="800672"/>
                    <a:pt x="560688" y="83439"/>
                    <a:pt x="1052083" y="9049"/>
                  </a:cubicBezTo>
                  <a:lnTo>
                    <a:pt x="1052083" y="9049"/>
                  </a:lnTo>
                  <a:cubicBezTo>
                    <a:pt x="1033033" y="7906"/>
                    <a:pt x="1013983" y="7144"/>
                    <a:pt x="994933" y="7144"/>
                  </a:cubicBezTo>
                  <a:cubicBezTo>
                    <a:pt x="449471" y="7065"/>
                    <a:pt x="7222" y="449186"/>
                    <a:pt x="7144" y="994649"/>
                  </a:cubicBezTo>
                  <a:cubicBezTo>
                    <a:pt x="7065" y="1540111"/>
                    <a:pt x="449186" y="1982360"/>
                    <a:pt x="994649" y="1982438"/>
                  </a:cubicBezTo>
                  <a:cubicBezTo>
                    <a:pt x="1259428" y="1982476"/>
                    <a:pt x="1513135" y="1876196"/>
                    <a:pt x="1698831" y="1687449"/>
                  </a:cubicBezTo>
                  <a:cubicBezTo>
                    <a:pt x="1499282" y="1814036"/>
                    <a:pt x="866727" y="1908429"/>
                    <a:pt x="561927" y="1354741"/>
                  </a:cubicBezTo>
                  <a:close/>
                </a:path>
              </a:pathLst>
            </a:custGeom>
            <a:solidFill>
              <a:srgbClr val="191919">
                <a:alpha val="28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8"/>
            <p:cNvSpPr/>
            <p:nvPr/>
          </p:nvSpPr>
          <p:spPr>
            <a:xfrm>
              <a:off x="6048152" y="1953891"/>
              <a:ext cx="1000125" cy="1085850"/>
            </a:xfrm>
            <a:custGeom>
              <a:avLst/>
              <a:gdLst/>
              <a:ahLst/>
              <a:cxnLst/>
              <a:rect l="l" t="t" r="r" b="b"/>
              <a:pathLst>
                <a:path w="1000125" h="1085850" extrusionOk="0">
                  <a:moveTo>
                    <a:pt x="654210" y="185043"/>
                  </a:moveTo>
                  <a:cubicBezTo>
                    <a:pt x="137764" y="-217293"/>
                    <a:pt x="-130650" y="137418"/>
                    <a:pt x="78423" y="511941"/>
                  </a:cubicBezTo>
                  <a:cubicBezTo>
                    <a:pt x="287497" y="886464"/>
                    <a:pt x="784893" y="1181644"/>
                    <a:pt x="922624" y="1045341"/>
                  </a:cubicBezTo>
                  <a:cubicBezTo>
                    <a:pt x="1060356" y="909039"/>
                    <a:pt x="1038448" y="484509"/>
                    <a:pt x="654210" y="185043"/>
                  </a:cubicBezTo>
                  <a:close/>
                </a:path>
              </a:pathLst>
            </a:custGeom>
            <a:solidFill>
              <a:srgbClr val="FFFFFF">
                <a:alpha val="479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7" name="Google Shape;137;p8"/>
          <p:cNvSpPr/>
          <p:nvPr/>
        </p:nvSpPr>
        <p:spPr>
          <a:xfrm>
            <a:off x="6064526" y="2916247"/>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8" name="Google Shape;138;p8"/>
          <p:cNvSpPr/>
          <p:nvPr/>
        </p:nvSpPr>
        <p:spPr>
          <a:xfrm rot="6946765">
            <a:off x="3073151" y="2732447"/>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 name="Google Shape;139;p8"/>
          <p:cNvSpPr/>
          <p:nvPr/>
        </p:nvSpPr>
        <p:spPr>
          <a:xfrm>
            <a:off x="7481576" y="54947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0" name="Google Shape;140;p8"/>
          <p:cNvSpPr/>
          <p:nvPr/>
        </p:nvSpPr>
        <p:spPr>
          <a:xfrm rot="6946765">
            <a:off x="1556926" y="47327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1" name="Google Shape;141;p8"/>
          <p:cNvSpPr/>
          <p:nvPr/>
        </p:nvSpPr>
        <p:spPr>
          <a:xfrm>
            <a:off x="408851" y="94492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2" name="Google Shape;142;p8"/>
          <p:cNvSpPr/>
          <p:nvPr/>
        </p:nvSpPr>
        <p:spPr>
          <a:xfrm rot="6946765">
            <a:off x="8531801" y="1697297"/>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43" name="Google Shape;143;p8"/>
          <p:cNvGrpSpPr/>
          <p:nvPr/>
        </p:nvGrpSpPr>
        <p:grpSpPr>
          <a:xfrm rot="-900040">
            <a:off x="348507" y="-21071"/>
            <a:ext cx="2683252" cy="2685974"/>
            <a:chOff x="-625097" y="3000262"/>
            <a:chExt cx="2298931" cy="2301263"/>
          </a:xfrm>
        </p:grpSpPr>
        <p:grpSp>
          <p:nvGrpSpPr>
            <p:cNvPr id="144" name="Google Shape;144;p8"/>
            <p:cNvGrpSpPr/>
            <p:nvPr/>
          </p:nvGrpSpPr>
          <p:grpSpPr>
            <a:xfrm rot="-1056959" flipH="1">
              <a:off x="-268564" y="3789764"/>
              <a:ext cx="1104620" cy="1376896"/>
              <a:chOff x="12465255" y="8456281"/>
              <a:chExt cx="1973422" cy="2459846"/>
            </a:xfrm>
          </p:grpSpPr>
          <p:sp>
            <p:nvSpPr>
              <p:cNvPr id="145" name="Google Shape;145;p8"/>
              <p:cNvSpPr/>
              <p:nvPr/>
            </p:nvSpPr>
            <p:spPr>
              <a:xfrm rot="-900159">
                <a:off x="12719044" y="8609300"/>
                <a:ext cx="1465844" cy="2153807"/>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146" name="Google Shape;146;p8"/>
              <p:cNvSpPr/>
              <p:nvPr/>
            </p:nvSpPr>
            <p:spPr>
              <a:xfrm rot="1302791">
                <a:off x="13077584" y="9136542"/>
                <a:ext cx="1103868" cy="1582436"/>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nvGrpSpPr>
            <p:cNvPr id="147" name="Google Shape;147;p8"/>
            <p:cNvGrpSpPr/>
            <p:nvPr/>
          </p:nvGrpSpPr>
          <p:grpSpPr>
            <a:xfrm rot="1800424" flipH="1">
              <a:off x="-317016" y="3308248"/>
              <a:ext cx="1682769" cy="1683068"/>
              <a:chOff x="9475798" y="4963520"/>
              <a:chExt cx="3449034" cy="3449647"/>
            </a:xfrm>
          </p:grpSpPr>
          <p:sp>
            <p:nvSpPr>
              <p:cNvPr id="148" name="Google Shape;148;p8"/>
              <p:cNvSpPr/>
              <p:nvPr/>
            </p:nvSpPr>
            <p:spPr>
              <a:xfrm rot="-900278">
                <a:off x="9802501" y="5433332"/>
                <a:ext cx="1927635" cy="2777658"/>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149" name="Google Shape;149;p8"/>
              <p:cNvSpPr/>
              <p:nvPr/>
            </p:nvSpPr>
            <p:spPr>
              <a:xfrm rot="2148684">
                <a:off x="11075277" y="5126577"/>
                <a:ext cx="1299993" cy="2298489"/>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grpSp>
        <p:nvGrpSpPr>
          <p:cNvPr id="150" name="Google Shape;150;p8"/>
          <p:cNvGrpSpPr/>
          <p:nvPr/>
        </p:nvGrpSpPr>
        <p:grpSpPr>
          <a:xfrm rot="900040" flipH="1">
            <a:off x="6124254" y="66151"/>
            <a:ext cx="2683252" cy="2685974"/>
            <a:chOff x="-625097" y="3000262"/>
            <a:chExt cx="2298931" cy="2301263"/>
          </a:xfrm>
        </p:grpSpPr>
        <p:grpSp>
          <p:nvGrpSpPr>
            <p:cNvPr id="151" name="Google Shape;151;p8"/>
            <p:cNvGrpSpPr/>
            <p:nvPr/>
          </p:nvGrpSpPr>
          <p:grpSpPr>
            <a:xfrm rot="-1056959" flipH="1">
              <a:off x="-268564" y="3789764"/>
              <a:ext cx="1104620" cy="1376896"/>
              <a:chOff x="12465255" y="8456281"/>
              <a:chExt cx="1973422" cy="2459846"/>
            </a:xfrm>
          </p:grpSpPr>
          <p:sp>
            <p:nvSpPr>
              <p:cNvPr id="152" name="Google Shape;152;p8"/>
              <p:cNvSpPr/>
              <p:nvPr/>
            </p:nvSpPr>
            <p:spPr>
              <a:xfrm rot="-900159">
                <a:off x="12719044" y="8609300"/>
                <a:ext cx="1465844" cy="2153807"/>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153" name="Google Shape;153;p8"/>
              <p:cNvSpPr/>
              <p:nvPr/>
            </p:nvSpPr>
            <p:spPr>
              <a:xfrm rot="1302791">
                <a:off x="13077584" y="9136542"/>
                <a:ext cx="1103868" cy="1582436"/>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nvGrpSpPr>
            <p:cNvPr id="154" name="Google Shape;154;p8"/>
            <p:cNvGrpSpPr/>
            <p:nvPr/>
          </p:nvGrpSpPr>
          <p:grpSpPr>
            <a:xfrm rot="1800424" flipH="1">
              <a:off x="-317016" y="3308248"/>
              <a:ext cx="1682769" cy="1683068"/>
              <a:chOff x="9475798" y="4963520"/>
              <a:chExt cx="3449034" cy="3449647"/>
            </a:xfrm>
          </p:grpSpPr>
          <p:sp>
            <p:nvSpPr>
              <p:cNvPr id="155" name="Google Shape;155;p8"/>
              <p:cNvSpPr/>
              <p:nvPr/>
            </p:nvSpPr>
            <p:spPr>
              <a:xfrm rot="-900278">
                <a:off x="9802501" y="5433332"/>
                <a:ext cx="1927635" cy="2777658"/>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sp>
            <p:nvSpPr>
              <p:cNvPr id="156" name="Google Shape;156;p8"/>
              <p:cNvSpPr/>
              <p:nvPr/>
            </p:nvSpPr>
            <p:spPr>
              <a:xfrm rot="2148684">
                <a:off x="11075277" y="5126577"/>
                <a:ext cx="1299993" cy="2298489"/>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b="0" i="0" u="none" strike="noStrike" cap="none">
                  <a:solidFill>
                    <a:srgbClr val="000000"/>
                  </a:solidFill>
                  <a:latin typeface="Calibri"/>
                  <a:ea typeface="Calibri"/>
                  <a:cs typeface="Calibri"/>
                  <a:sym typeface="Calibri"/>
                </a:endParaRPr>
              </a:p>
            </p:txBody>
          </p:sp>
        </p:grpSp>
      </p:grpSp>
      <p:sp>
        <p:nvSpPr>
          <p:cNvPr id="157" name="Google Shape;157;p8"/>
          <p:cNvSpPr/>
          <p:nvPr/>
        </p:nvSpPr>
        <p:spPr>
          <a:xfrm>
            <a:off x="-8700" y="908125"/>
            <a:ext cx="9143999" cy="4222646"/>
          </a:xfrm>
          <a:custGeom>
            <a:avLst/>
            <a:gdLst/>
            <a:ahLst/>
            <a:cxnLst/>
            <a:rect l="l" t="t" r="r" b="b"/>
            <a:pathLst>
              <a:path w="12191999" h="3378117" extrusionOk="0">
                <a:moveTo>
                  <a:pt x="0" y="0"/>
                </a:moveTo>
                <a:cubicBezTo>
                  <a:pt x="641350" y="369638"/>
                  <a:pt x="1143000" y="606594"/>
                  <a:pt x="1924050" y="727913"/>
                </a:cubicBezTo>
                <a:cubicBezTo>
                  <a:pt x="2705100" y="849232"/>
                  <a:pt x="3708401" y="689813"/>
                  <a:pt x="4686301" y="727913"/>
                </a:cubicBezTo>
                <a:cubicBezTo>
                  <a:pt x="5664201" y="766013"/>
                  <a:pt x="6877050" y="1013663"/>
                  <a:pt x="7791450" y="956513"/>
                </a:cubicBezTo>
                <a:cubicBezTo>
                  <a:pt x="8705850" y="899363"/>
                  <a:pt x="9465305" y="460255"/>
                  <a:pt x="10172700" y="385013"/>
                </a:cubicBezTo>
                <a:cubicBezTo>
                  <a:pt x="10880095" y="309771"/>
                  <a:pt x="11589197" y="432440"/>
                  <a:pt x="12035823" y="505062"/>
                </a:cubicBezTo>
                <a:lnTo>
                  <a:pt x="12191999" y="533896"/>
                </a:lnTo>
                <a:lnTo>
                  <a:pt x="12191999" y="3378117"/>
                </a:lnTo>
                <a:lnTo>
                  <a:pt x="0" y="3378117"/>
                </a:lnTo>
                <a:lnTo>
                  <a:pt x="0" y="0"/>
                </a:lnTo>
                <a:close/>
              </a:path>
            </a:pathLst>
          </a:custGeom>
          <a:solidFill>
            <a:schemeClr val="accent2"/>
          </a:solidFill>
          <a:ln>
            <a:noFill/>
          </a:ln>
          <a:effectLst>
            <a:outerShdw blurRad="254000" dist="38100" dir="16200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58" name="Google Shape;158;p8"/>
          <p:cNvGrpSpPr/>
          <p:nvPr/>
        </p:nvGrpSpPr>
        <p:grpSpPr>
          <a:xfrm flipH="1">
            <a:off x="7669165" y="4181444"/>
            <a:ext cx="649218" cy="1376749"/>
            <a:chOff x="4369081" y="2658804"/>
            <a:chExt cx="505031" cy="1070900"/>
          </a:xfrm>
        </p:grpSpPr>
        <p:sp>
          <p:nvSpPr>
            <p:cNvPr id="159" name="Google Shape;159;p8"/>
            <p:cNvSpPr/>
            <p:nvPr/>
          </p:nvSpPr>
          <p:spPr>
            <a:xfrm>
              <a:off x="4369081" y="2658921"/>
              <a:ext cx="504825" cy="733425"/>
            </a:xfrm>
            <a:custGeom>
              <a:avLst/>
              <a:gdLst/>
              <a:ahLst/>
              <a:cxnLst/>
              <a:rect l="l" t="t" r="r" b="b"/>
              <a:pathLst>
                <a:path w="504825" h="733425" extrusionOk="0">
                  <a:moveTo>
                    <a:pt x="368654" y="84279"/>
                  </a:moveTo>
                  <a:cubicBezTo>
                    <a:pt x="356630" y="53809"/>
                    <a:pt x="332161" y="29929"/>
                    <a:pt x="301408" y="18651"/>
                  </a:cubicBezTo>
                  <a:cubicBezTo>
                    <a:pt x="251878" y="-399"/>
                    <a:pt x="173011" y="-399"/>
                    <a:pt x="145007" y="54465"/>
                  </a:cubicBezTo>
                  <a:cubicBezTo>
                    <a:pt x="134625" y="74754"/>
                    <a:pt x="134244" y="99233"/>
                    <a:pt x="125957" y="120474"/>
                  </a:cubicBezTo>
                  <a:cubicBezTo>
                    <a:pt x="114908" y="150668"/>
                    <a:pt x="84238" y="168099"/>
                    <a:pt x="59282" y="185720"/>
                  </a:cubicBezTo>
                  <a:cubicBezTo>
                    <a:pt x="15134" y="218723"/>
                    <a:pt x="-3383" y="275992"/>
                    <a:pt x="13086" y="328595"/>
                  </a:cubicBezTo>
                  <a:cubicBezTo>
                    <a:pt x="22611" y="355074"/>
                    <a:pt x="43280" y="377172"/>
                    <a:pt x="48043" y="405366"/>
                  </a:cubicBezTo>
                  <a:cubicBezTo>
                    <a:pt x="53472" y="437847"/>
                    <a:pt x="30707" y="470898"/>
                    <a:pt x="23468" y="501759"/>
                  </a:cubicBezTo>
                  <a:cubicBezTo>
                    <a:pt x="17220" y="529338"/>
                    <a:pt x="15706" y="557779"/>
                    <a:pt x="18991" y="585865"/>
                  </a:cubicBezTo>
                  <a:cubicBezTo>
                    <a:pt x="27659" y="659017"/>
                    <a:pt x="103669" y="704547"/>
                    <a:pt x="169296" y="719215"/>
                  </a:cubicBezTo>
                  <a:cubicBezTo>
                    <a:pt x="244924" y="736455"/>
                    <a:pt x="333888" y="733788"/>
                    <a:pt x="404182" y="698451"/>
                  </a:cubicBezTo>
                  <a:cubicBezTo>
                    <a:pt x="443235" y="678734"/>
                    <a:pt x="477620" y="655302"/>
                    <a:pt x="492098" y="612154"/>
                  </a:cubicBezTo>
                  <a:cubicBezTo>
                    <a:pt x="504004" y="576626"/>
                    <a:pt x="494384" y="535954"/>
                    <a:pt x="475048" y="504712"/>
                  </a:cubicBezTo>
                  <a:cubicBezTo>
                    <a:pt x="454855" y="471946"/>
                    <a:pt x="431900" y="444133"/>
                    <a:pt x="456760" y="407462"/>
                  </a:cubicBezTo>
                  <a:cubicBezTo>
                    <a:pt x="472096" y="384888"/>
                    <a:pt x="490669" y="365266"/>
                    <a:pt x="500194" y="339263"/>
                  </a:cubicBezTo>
                  <a:cubicBezTo>
                    <a:pt x="507176" y="316442"/>
                    <a:pt x="506541" y="291968"/>
                    <a:pt x="498385" y="269540"/>
                  </a:cubicBezTo>
                  <a:cubicBezTo>
                    <a:pt x="490288" y="246108"/>
                    <a:pt x="469810" y="228773"/>
                    <a:pt x="450760" y="214009"/>
                  </a:cubicBezTo>
                  <a:cubicBezTo>
                    <a:pt x="429138" y="197436"/>
                    <a:pt x="398182" y="183148"/>
                    <a:pt x="387133" y="156859"/>
                  </a:cubicBezTo>
                  <a:cubicBezTo>
                    <a:pt x="379798" y="139428"/>
                    <a:pt x="381513" y="121521"/>
                    <a:pt x="375893" y="103995"/>
                  </a:cubicBezTo>
                  <a:cubicBezTo>
                    <a:pt x="373883" y="97282"/>
                    <a:pt x="371466" y="90698"/>
                    <a:pt x="368654" y="84279"/>
                  </a:cubicBezTo>
                  <a:close/>
                </a:path>
              </a:pathLst>
            </a:custGeom>
            <a:solidFill>
              <a:srgbClr val="7B54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8"/>
            <p:cNvSpPr/>
            <p:nvPr/>
          </p:nvSpPr>
          <p:spPr>
            <a:xfrm>
              <a:off x="4369287" y="2658804"/>
              <a:ext cx="504825" cy="733425"/>
            </a:xfrm>
            <a:custGeom>
              <a:avLst/>
              <a:gdLst/>
              <a:ahLst/>
              <a:cxnLst/>
              <a:rect l="l" t="t" r="r" b="b"/>
              <a:pathLst>
                <a:path w="504825" h="733425" extrusionOk="0">
                  <a:moveTo>
                    <a:pt x="368654" y="84279"/>
                  </a:moveTo>
                  <a:cubicBezTo>
                    <a:pt x="356630" y="53809"/>
                    <a:pt x="332161" y="29929"/>
                    <a:pt x="301408" y="18651"/>
                  </a:cubicBezTo>
                  <a:cubicBezTo>
                    <a:pt x="251878" y="-399"/>
                    <a:pt x="173011" y="-399"/>
                    <a:pt x="145007" y="54465"/>
                  </a:cubicBezTo>
                  <a:cubicBezTo>
                    <a:pt x="134625" y="74754"/>
                    <a:pt x="134244" y="99233"/>
                    <a:pt x="125957" y="120474"/>
                  </a:cubicBezTo>
                  <a:cubicBezTo>
                    <a:pt x="114908" y="150668"/>
                    <a:pt x="84238" y="168099"/>
                    <a:pt x="59282" y="185720"/>
                  </a:cubicBezTo>
                  <a:cubicBezTo>
                    <a:pt x="15134" y="218723"/>
                    <a:pt x="-3383" y="275992"/>
                    <a:pt x="13086" y="328595"/>
                  </a:cubicBezTo>
                  <a:cubicBezTo>
                    <a:pt x="22611" y="355074"/>
                    <a:pt x="43280" y="377172"/>
                    <a:pt x="48043" y="405366"/>
                  </a:cubicBezTo>
                  <a:cubicBezTo>
                    <a:pt x="53472" y="437847"/>
                    <a:pt x="30707" y="470898"/>
                    <a:pt x="23468" y="501759"/>
                  </a:cubicBezTo>
                  <a:cubicBezTo>
                    <a:pt x="17220" y="529338"/>
                    <a:pt x="15706" y="557779"/>
                    <a:pt x="18991" y="585865"/>
                  </a:cubicBezTo>
                  <a:cubicBezTo>
                    <a:pt x="27659" y="659017"/>
                    <a:pt x="103669" y="704547"/>
                    <a:pt x="169296" y="719215"/>
                  </a:cubicBezTo>
                  <a:cubicBezTo>
                    <a:pt x="244924" y="736455"/>
                    <a:pt x="333888" y="733788"/>
                    <a:pt x="404182" y="698451"/>
                  </a:cubicBezTo>
                  <a:cubicBezTo>
                    <a:pt x="443235" y="678734"/>
                    <a:pt x="477620" y="655302"/>
                    <a:pt x="492098" y="612154"/>
                  </a:cubicBezTo>
                  <a:cubicBezTo>
                    <a:pt x="504004" y="576626"/>
                    <a:pt x="494384" y="535954"/>
                    <a:pt x="475048" y="504712"/>
                  </a:cubicBezTo>
                  <a:cubicBezTo>
                    <a:pt x="454855" y="471946"/>
                    <a:pt x="431900" y="444133"/>
                    <a:pt x="456760" y="407462"/>
                  </a:cubicBezTo>
                  <a:cubicBezTo>
                    <a:pt x="472096" y="384888"/>
                    <a:pt x="490669" y="365266"/>
                    <a:pt x="500194" y="339263"/>
                  </a:cubicBezTo>
                  <a:cubicBezTo>
                    <a:pt x="507176" y="316442"/>
                    <a:pt x="506541" y="291968"/>
                    <a:pt x="498385" y="269540"/>
                  </a:cubicBezTo>
                  <a:cubicBezTo>
                    <a:pt x="490288" y="246108"/>
                    <a:pt x="469810" y="228773"/>
                    <a:pt x="450760" y="214009"/>
                  </a:cubicBezTo>
                  <a:cubicBezTo>
                    <a:pt x="429138" y="197436"/>
                    <a:pt x="398182" y="183148"/>
                    <a:pt x="387133" y="156859"/>
                  </a:cubicBezTo>
                  <a:cubicBezTo>
                    <a:pt x="379798" y="139428"/>
                    <a:pt x="381513" y="121521"/>
                    <a:pt x="375893" y="103995"/>
                  </a:cubicBezTo>
                  <a:cubicBezTo>
                    <a:pt x="373883" y="97282"/>
                    <a:pt x="371466" y="90698"/>
                    <a:pt x="368654" y="842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8"/>
            <p:cNvSpPr/>
            <p:nvPr/>
          </p:nvSpPr>
          <p:spPr>
            <a:xfrm>
              <a:off x="4369206" y="2903792"/>
              <a:ext cx="438150" cy="485775"/>
            </a:xfrm>
            <a:custGeom>
              <a:avLst/>
              <a:gdLst/>
              <a:ahLst/>
              <a:cxnLst/>
              <a:rect l="l" t="t" r="r" b="b"/>
              <a:pathLst>
                <a:path w="438150" h="485775" extrusionOk="0">
                  <a:moveTo>
                    <a:pt x="431394" y="438817"/>
                  </a:moveTo>
                  <a:cubicBezTo>
                    <a:pt x="346431" y="459105"/>
                    <a:pt x="263563" y="481489"/>
                    <a:pt x="178219" y="441579"/>
                  </a:cubicBezTo>
                  <a:cubicBezTo>
                    <a:pt x="116593" y="413004"/>
                    <a:pt x="37440" y="352711"/>
                    <a:pt x="75254" y="277178"/>
                  </a:cubicBezTo>
                  <a:cubicBezTo>
                    <a:pt x="93352" y="241078"/>
                    <a:pt x="123927" y="207454"/>
                    <a:pt x="118879" y="164021"/>
                  </a:cubicBezTo>
                  <a:cubicBezTo>
                    <a:pt x="114402" y="125921"/>
                    <a:pt x="88494" y="108204"/>
                    <a:pt x="62491" y="83915"/>
                  </a:cubicBezTo>
                  <a:cubicBezTo>
                    <a:pt x="40107" y="63055"/>
                    <a:pt x="19152" y="36957"/>
                    <a:pt x="13151" y="7144"/>
                  </a:cubicBezTo>
                  <a:cubicBezTo>
                    <a:pt x="5141" y="31912"/>
                    <a:pt x="5141" y="58575"/>
                    <a:pt x="13151" y="83344"/>
                  </a:cubicBezTo>
                  <a:cubicBezTo>
                    <a:pt x="22676" y="109823"/>
                    <a:pt x="43345" y="131921"/>
                    <a:pt x="48108" y="160115"/>
                  </a:cubicBezTo>
                  <a:cubicBezTo>
                    <a:pt x="53537" y="192596"/>
                    <a:pt x="30772" y="225647"/>
                    <a:pt x="23533" y="256508"/>
                  </a:cubicBezTo>
                  <a:cubicBezTo>
                    <a:pt x="17285" y="284087"/>
                    <a:pt x="15771" y="312528"/>
                    <a:pt x="19057" y="340614"/>
                  </a:cubicBezTo>
                  <a:cubicBezTo>
                    <a:pt x="27724" y="413766"/>
                    <a:pt x="103734" y="459296"/>
                    <a:pt x="169361" y="473964"/>
                  </a:cubicBezTo>
                  <a:cubicBezTo>
                    <a:pt x="244990" y="491204"/>
                    <a:pt x="333953" y="488537"/>
                    <a:pt x="404248" y="453200"/>
                  </a:cubicBezTo>
                  <a:cubicBezTo>
                    <a:pt x="413963" y="449009"/>
                    <a:pt x="422917" y="444151"/>
                    <a:pt x="431394" y="438817"/>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8"/>
            <p:cNvSpPr/>
            <p:nvPr/>
          </p:nvSpPr>
          <p:spPr>
            <a:xfrm>
              <a:off x="4609624" y="2658808"/>
              <a:ext cx="209550" cy="209550"/>
            </a:xfrm>
            <a:custGeom>
              <a:avLst/>
              <a:gdLst/>
              <a:ahLst/>
              <a:cxnLst/>
              <a:rect l="l" t="t" r="r" b="b"/>
              <a:pathLst>
                <a:path w="209550" h="209550" extrusionOk="0">
                  <a:moveTo>
                    <a:pt x="7144" y="7144"/>
                  </a:moveTo>
                  <a:cubicBezTo>
                    <a:pt x="29041" y="11030"/>
                    <a:pt x="49572" y="20476"/>
                    <a:pt x="66770" y="34576"/>
                  </a:cubicBezTo>
                  <a:cubicBezTo>
                    <a:pt x="81248" y="47339"/>
                    <a:pt x="92869" y="71247"/>
                    <a:pt x="88583" y="90678"/>
                  </a:cubicBezTo>
                  <a:cubicBezTo>
                    <a:pt x="84296" y="110109"/>
                    <a:pt x="68104" y="126968"/>
                    <a:pt x="69533" y="147066"/>
                  </a:cubicBezTo>
                  <a:cubicBezTo>
                    <a:pt x="71460" y="164916"/>
                    <a:pt x="81842" y="180754"/>
                    <a:pt x="97441" y="189643"/>
                  </a:cubicBezTo>
                  <a:cubicBezTo>
                    <a:pt x="128397" y="206692"/>
                    <a:pt x="167069" y="204025"/>
                    <a:pt x="202787" y="208693"/>
                  </a:cubicBezTo>
                  <a:cubicBezTo>
                    <a:pt x="182023" y="194310"/>
                    <a:pt x="156686" y="180118"/>
                    <a:pt x="146971" y="156972"/>
                  </a:cubicBezTo>
                  <a:cubicBezTo>
                    <a:pt x="139637" y="139541"/>
                    <a:pt x="141351" y="121634"/>
                    <a:pt x="135731" y="104108"/>
                  </a:cubicBezTo>
                  <a:cubicBezTo>
                    <a:pt x="133518" y="97250"/>
                    <a:pt x="130878" y="90538"/>
                    <a:pt x="127825" y="84011"/>
                  </a:cubicBezTo>
                  <a:cubicBezTo>
                    <a:pt x="115802" y="53541"/>
                    <a:pt x="91332" y="29661"/>
                    <a:pt x="60579" y="18383"/>
                  </a:cubicBezTo>
                  <a:cubicBezTo>
                    <a:pt x="43432" y="11977"/>
                    <a:pt x="25419" y="8188"/>
                    <a:pt x="7144" y="7144"/>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8"/>
            <p:cNvSpPr/>
            <p:nvPr/>
          </p:nvSpPr>
          <p:spPr>
            <a:xfrm>
              <a:off x="4762585" y="3038761"/>
              <a:ext cx="95250" cy="142875"/>
            </a:xfrm>
            <a:custGeom>
              <a:avLst/>
              <a:gdLst/>
              <a:ahLst/>
              <a:cxnLst/>
              <a:rect l="l" t="t" r="r" b="b"/>
              <a:pathLst>
                <a:path w="95250" h="142875" extrusionOk="0">
                  <a:moveTo>
                    <a:pt x="91069" y="141351"/>
                  </a:moveTo>
                  <a:cubicBezTo>
                    <a:pt x="88419" y="135731"/>
                    <a:pt x="85462" y="130262"/>
                    <a:pt x="82211" y="124968"/>
                  </a:cubicBezTo>
                  <a:cubicBezTo>
                    <a:pt x="62018" y="92202"/>
                    <a:pt x="39063" y="64389"/>
                    <a:pt x="63923" y="27718"/>
                  </a:cubicBezTo>
                  <a:cubicBezTo>
                    <a:pt x="68781" y="20669"/>
                    <a:pt x="73448" y="13907"/>
                    <a:pt x="78877" y="7144"/>
                  </a:cubicBezTo>
                  <a:cubicBezTo>
                    <a:pt x="44492" y="16669"/>
                    <a:pt x="-2466" y="32004"/>
                    <a:pt x="8868" y="74486"/>
                  </a:cubicBezTo>
                  <a:cubicBezTo>
                    <a:pt x="16393" y="102679"/>
                    <a:pt x="61542" y="122206"/>
                    <a:pt x="91069" y="141351"/>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8"/>
            <p:cNvSpPr/>
            <p:nvPr/>
          </p:nvSpPr>
          <p:spPr>
            <a:xfrm>
              <a:off x="4506277" y="2920079"/>
              <a:ext cx="257175" cy="809625"/>
            </a:xfrm>
            <a:custGeom>
              <a:avLst/>
              <a:gdLst/>
              <a:ahLst/>
              <a:cxnLst/>
              <a:rect l="l" t="t" r="r" b="b"/>
              <a:pathLst>
                <a:path w="257175" h="809625" extrusionOk="0">
                  <a:moveTo>
                    <a:pt x="7144" y="309467"/>
                  </a:moveTo>
                  <a:lnTo>
                    <a:pt x="114491" y="522256"/>
                  </a:lnTo>
                  <a:lnTo>
                    <a:pt x="114491" y="424339"/>
                  </a:lnTo>
                  <a:lnTo>
                    <a:pt x="125349" y="7144"/>
                  </a:lnTo>
                  <a:lnTo>
                    <a:pt x="141256" y="424339"/>
                  </a:lnTo>
                  <a:lnTo>
                    <a:pt x="141256" y="489871"/>
                  </a:lnTo>
                  <a:lnTo>
                    <a:pt x="259271" y="283559"/>
                  </a:lnTo>
                  <a:lnTo>
                    <a:pt x="141256" y="537496"/>
                  </a:lnTo>
                  <a:lnTo>
                    <a:pt x="141256" y="803338"/>
                  </a:lnTo>
                  <a:cubicBezTo>
                    <a:pt x="141041" y="805725"/>
                    <a:pt x="139545" y="807805"/>
                    <a:pt x="137350" y="808768"/>
                  </a:cubicBezTo>
                  <a:cubicBezTo>
                    <a:pt x="131375" y="811853"/>
                    <a:pt x="124276" y="811853"/>
                    <a:pt x="118300" y="808768"/>
                  </a:cubicBezTo>
                  <a:cubicBezTo>
                    <a:pt x="116106" y="807805"/>
                    <a:pt x="114610" y="805725"/>
                    <a:pt x="114395" y="803338"/>
                  </a:cubicBezTo>
                  <a:lnTo>
                    <a:pt x="114395" y="57654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5" name="Google Shape;165;p8"/>
          <p:cNvGrpSpPr/>
          <p:nvPr/>
        </p:nvGrpSpPr>
        <p:grpSpPr>
          <a:xfrm flipH="1">
            <a:off x="8839765" y="4119594"/>
            <a:ext cx="649218" cy="1376749"/>
            <a:chOff x="4369081" y="2658804"/>
            <a:chExt cx="505031" cy="1070900"/>
          </a:xfrm>
        </p:grpSpPr>
        <p:sp>
          <p:nvSpPr>
            <p:cNvPr id="166" name="Google Shape;166;p8"/>
            <p:cNvSpPr/>
            <p:nvPr/>
          </p:nvSpPr>
          <p:spPr>
            <a:xfrm>
              <a:off x="4369081" y="2658921"/>
              <a:ext cx="504825" cy="733425"/>
            </a:xfrm>
            <a:custGeom>
              <a:avLst/>
              <a:gdLst/>
              <a:ahLst/>
              <a:cxnLst/>
              <a:rect l="l" t="t" r="r" b="b"/>
              <a:pathLst>
                <a:path w="504825" h="733425" extrusionOk="0">
                  <a:moveTo>
                    <a:pt x="368654" y="84279"/>
                  </a:moveTo>
                  <a:cubicBezTo>
                    <a:pt x="356630" y="53809"/>
                    <a:pt x="332161" y="29929"/>
                    <a:pt x="301408" y="18651"/>
                  </a:cubicBezTo>
                  <a:cubicBezTo>
                    <a:pt x="251878" y="-399"/>
                    <a:pt x="173011" y="-399"/>
                    <a:pt x="145007" y="54465"/>
                  </a:cubicBezTo>
                  <a:cubicBezTo>
                    <a:pt x="134625" y="74754"/>
                    <a:pt x="134244" y="99233"/>
                    <a:pt x="125957" y="120474"/>
                  </a:cubicBezTo>
                  <a:cubicBezTo>
                    <a:pt x="114908" y="150668"/>
                    <a:pt x="84238" y="168099"/>
                    <a:pt x="59282" y="185720"/>
                  </a:cubicBezTo>
                  <a:cubicBezTo>
                    <a:pt x="15134" y="218723"/>
                    <a:pt x="-3383" y="275992"/>
                    <a:pt x="13086" y="328595"/>
                  </a:cubicBezTo>
                  <a:cubicBezTo>
                    <a:pt x="22611" y="355074"/>
                    <a:pt x="43280" y="377172"/>
                    <a:pt x="48043" y="405366"/>
                  </a:cubicBezTo>
                  <a:cubicBezTo>
                    <a:pt x="53472" y="437847"/>
                    <a:pt x="30707" y="470898"/>
                    <a:pt x="23468" y="501759"/>
                  </a:cubicBezTo>
                  <a:cubicBezTo>
                    <a:pt x="17220" y="529338"/>
                    <a:pt x="15706" y="557779"/>
                    <a:pt x="18991" y="585865"/>
                  </a:cubicBezTo>
                  <a:cubicBezTo>
                    <a:pt x="27659" y="659017"/>
                    <a:pt x="103669" y="704547"/>
                    <a:pt x="169296" y="719215"/>
                  </a:cubicBezTo>
                  <a:cubicBezTo>
                    <a:pt x="244924" y="736455"/>
                    <a:pt x="333888" y="733788"/>
                    <a:pt x="404182" y="698451"/>
                  </a:cubicBezTo>
                  <a:cubicBezTo>
                    <a:pt x="443235" y="678734"/>
                    <a:pt x="477620" y="655302"/>
                    <a:pt x="492098" y="612154"/>
                  </a:cubicBezTo>
                  <a:cubicBezTo>
                    <a:pt x="504004" y="576626"/>
                    <a:pt x="494384" y="535954"/>
                    <a:pt x="475048" y="504712"/>
                  </a:cubicBezTo>
                  <a:cubicBezTo>
                    <a:pt x="454855" y="471946"/>
                    <a:pt x="431900" y="444133"/>
                    <a:pt x="456760" y="407462"/>
                  </a:cubicBezTo>
                  <a:cubicBezTo>
                    <a:pt x="472096" y="384888"/>
                    <a:pt x="490669" y="365266"/>
                    <a:pt x="500194" y="339263"/>
                  </a:cubicBezTo>
                  <a:cubicBezTo>
                    <a:pt x="507176" y="316442"/>
                    <a:pt x="506541" y="291968"/>
                    <a:pt x="498385" y="269540"/>
                  </a:cubicBezTo>
                  <a:cubicBezTo>
                    <a:pt x="490288" y="246108"/>
                    <a:pt x="469810" y="228773"/>
                    <a:pt x="450760" y="214009"/>
                  </a:cubicBezTo>
                  <a:cubicBezTo>
                    <a:pt x="429138" y="197436"/>
                    <a:pt x="398182" y="183148"/>
                    <a:pt x="387133" y="156859"/>
                  </a:cubicBezTo>
                  <a:cubicBezTo>
                    <a:pt x="379798" y="139428"/>
                    <a:pt x="381513" y="121521"/>
                    <a:pt x="375893" y="103995"/>
                  </a:cubicBezTo>
                  <a:cubicBezTo>
                    <a:pt x="373883" y="97282"/>
                    <a:pt x="371466" y="90698"/>
                    <a:pt x="368654" y="84279"/>
                  </a:cubicBezTo>
                  <a:close/>
                </a:path>
              </a:pathLst>
            </a:custGeom>
            <a:solidFill>
              <a:srgbClr val="7B54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8"/>
            <p:cNvSpPr/>
            <p:nvPr/>
          </p:nvSpPr>
          <p:spPr>
            <a:xfrm>
              <a:off x="4369287" y="2658804"/>
              <a:ext cx="504825" cy="733425"/>
            </a:xfrm>
            <a:custGeom>
              <a:avLst/>
              <a:gdLst/>
              <a:ahLst/>
              <a:cxnLst/>
              <a:rect l="l" t="t" r="r" b="b"/>
              <a:pathLst>
                <a:path w="504825" h="733425" extrusionOk="0">
                  <a:moveTo>
                    <a:pt x="368654" y="84279"/>
                  </a:moveTo>
                  <a:cubicBezTo>
                    <a:pt x="356630" y="53809"/>
                    <a:pt x="332161" y="29929"/>
                    <a:pt x="301408" y="18651"/>
                  </a:cubicBezTo>
                  <a:cubicBezTo>
                    <a:pt x="251878" y="-399"/>
                    <a:pt x="173011" y="-399"/>
                    <a:pt x="145007" y="54465"/>
                  </a:cubicBezTo>
                  <a:cubicBezTo>
                    <a:pt x="134625" y="74754"/>
                    <a:pt x="134244" y="99233"/>
                    <a:pt x="125957" y="120474"/>
                  </a:cubicBezTo>
                  <a:cubicBezTo>
                    <a:pt x="114908" y="150668"/>
                    <a:pt x="84238" y="168099"/>
                    <a:pt x="59282" y="185720"/>
                  </a:cubicBezTo>
                  <a:cubicBezTo>
                    <a:pt x="15134" y="218723"/>
                    <a:pt x="-3383" y="275992"/>
                    <a:pt x="13086" y="328595"/>
                  </a:cubicBezTo>
                  <a:cubicBezTo>
                    <a:pt x="22611" y="355074"/>
                    <a:pt x="43280" y="377172"/>
                    <a:pt x="48043" y="405366"/>
                  </a:cubicBezTo>
                  <a:cubicBezTo>
                    <a:pt x="53472" y="437847"/>
                    <a:pt x="30707" y="470898"/>
                    <a:pt x="23468" y="501759"/>
                  </a:cubicBezTo>
                  <a:cubicBezTo>
                    <a:pt x="17220" y="529338"/>
                    <a:pt x="15706" y="557779"/>
                    <a:pt x="18991" y="585865"/>
                  </a:cubicBezTo>
                  <a:cubicBezTo>
                    <a:pt x="27659" y="659017"/>
                    <a:pt x="103669" y="704547"/>
                    <a:pt x="169296" y="719215"/>
                  </a:cubicBezTo>
                  <a:cubicBezTo>
                    <a:pt x="244924" y="736455"/>
                    <a:pt x="333888" y="733788"/>
                    <a:pt x="404182" y="698451"/>
                  </a:cubicBezTo>
                  <a:cubicBezTo>
                    <a:pt x="443235" y="678734"/>
                    <a:pt x="477620" y="655302"/>
                    <a:pt x="492098" y="612154"/>
                  </a:cubicBezTo>
                  <a:cubicBezTo>
                    <a:pt x="504004" y="576626"/>
                    <a:pt x="494384" y="535954"/>
                    <a:pt x="475048" y="504712"/>
                  </a:cubicBezTo>
                  <a:cubicBezTo>
                    <a:pt x="454855" y="471946"/>
                    <a:pt x="431900" y="444133"/>
                    <a:pt x="456760" y="407462"/>
                  </a:cubicBezTo>
                  <a:cubicBezTo>
                    <a:pt x="472096" y="384888"/>
                    <a:pt x="490669" y="365266"/>
                    <a:pt x="500194" y="339263"/>
                  </a:cubicBezTo>
                  <a:cubicBezTo>
                    <a:pt x="507176" y="316442"/>
                    <a:pt x="506541" y="291968"/>
                    <a:pt x="498385" y="269540"/>
                  </a:cubicBezTo>
                  <a:cubicBezTo>
                    <a:pt x="490288" y="246108"/>
                    <a:pt x="469810" y="228773"/>
                    <a:pt x="450760" y="214009"/>
                  </a:cubicBezTo>
                  <a:cubicBezTo>
                    <a:pt x="429138" y="197436"/>
                    <a:pt x="398182" y="183148"/>
                    <a:pt x="387133" y="156859"/>
                  </a:cubicBezTo>
                  <a:cubicBezTo>
                    <a:pt x="379798" y="139428"/>
                    <a:pt x="381513" y="121521"/>
                    <a:pt x="375893" y="103995"/>
                  </a:cubicBezTo>
                  <a:cubicBezTo>
                    <a:pt x="373883" y="97282"/>
                    <a:pt x="371466" y="90698"/>
                    <a:pt x="368654" y="842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8"/>
            <p:cNvSpPr/>
            <p:nvPr/>
          </p:nvSpPr>
          <p:spPr>
            <a:xfrm>
              <a:off x="4369206" y="2903792"/>
              <a:ext cx="438150" cy="485775"/>
            </a:xfrm>
            <a:custGeom>
              <a:avLst/>
              <a:gdLst/>
              <a:ahLst/>
              <a:cxnLst/>
              <a:rect l="l" t="t" r="r" b="b"/>
              <a:pathLst>
                <a:path w="438150" h="485775" extrusionOk="0">
                  <a:moveTo>
                    <a:pt x="431394" y="438817"/>
                  </a:moveTo>
                  <a:cubicBezTo>
                    <a:pt x="346431" y="459105"/>
                    <a:pt x="263563" y="481489"/>
                    <a:pt x="178219" y="441579"/>
                  </a:cubicBezTo>
                  <a:cubicBezTo>
                    <a:pt x="116593" y="413004"/>
                    <a:pt x="37440" y="352711"/>
                    <a:pt x="75254" y="277178"/>
                  </a:cubicBezTo>
                  <a:cubicBezTo>
                    <a:pt x="93352" y="241078"/>
                    <a:pt x="123927" y="207454"/>
                    <a:pt x="118879" y="164021"/>
                  </a:cubicBezTo>
                  <a:cubicBezTo>
                    <a:pt x="114402" y="125921"/>
                    <a:pt x="88494" y="108204"/>
                    <a:pt x="62491" y="83915"/>
                  </a:cubicBezTo>
                  <a:cubicBezTo>
                    <a:pt x="40107" y="63055"/>
                    <a:pt x="19152" y="36957"/>
                    <a:pt x="13151" y="7144"/>
                  </a:cubicBezTo>
                  <a:cubicBezTo>
                    <a:pt x="5141" y="31912"/>
                    <a:pt x="5141" y="58575"/>
                    <a:pt x="13151" y="83344"/>
                  </a:cubicBezTo>
                  <a:cubicBezTo>
                    <a:pt x="22676" y="109823"/>
                    <a:pt x="43345" y="131921"/>
                    <a:pt x="48108" y="160115"/>
                  </a:cubicBezTo>
                  <a:cubicBezTo>
                    <a:pt x="53537" y="192596"/>
                    <a:pt x="30772" y="225647"/>
                    <a:pt x="23533" y="256508"/>
                  </a:cubicBezTo>
                  <a:cubicBezTo>
                    <a:pt x="17285" y="284087"/>
                    <a:pt x="15771" y="312528"/>
                    <a:pt x="19057" y="340614"/>
                  </a:cubicBezTo>
                  <a:cubicBezTo>
                    <a:pt x="27724" y="413766"/>
                    <a:pt x="103734" y="459296"/>
                    <a:pt x="169361" y="473964"/>
                  </a:cubicBezTo>
                  <a:cubicBezTo>
                    <a:pt x="244990" y="491204"/>
                    <a:pt x="333953" y="488537"/>
                    <a:pt x="404248" y="453200"/>
                  </a:cubicBezTo>
                  <a:cubicBezTo>
                    <a:pt x="413963" y="449009"/>
                    <a:pt x="422917" y="444151"/>
                    <a:pt x="431394" y="438817"/>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8"/>
            <p:cNvSpPr/>
            <p:nvPr/>
          </p:nvSpPr>
          <p:spPr>
            <a:xfrm>
              <a:off x="4609624" y="2658808"/>
              <a:ext cx="209550" cy="209550"/>
            </a:xfrm>
            <a:custGeom>
              <a:avLst/>
              <a:gdLst/>
              <a:ahLst/>
              <a:cxnLst/>
              <a:rect l="l" t="t" r="r" b="b"/>
              <a:pathLst>
                <a:path w="209550" h="209550" extrusionOk="0">
                  <a:moveTo>
                    <a:pt x="7144" y="7144"/>
                  </a:moveTo>
                  <a:cubicBezTo>
                    <a:pt x="29041" y="11030"/>
                    <a:pt x="49572" y="20476"/>
                    <a:pt x="66770" y="34576"/>
                  </a:cubicBezTo>
                  <a:cubicBezTo>
                    <a:pt x="81248" y="47339"/>
                    <a:pt x="92869" y="71247"/>
                    <a:pt x="88583" y="90678"/>
                  </a:cubicBezTo>
                  <a:cubicBezTo>
                    <a:pt x="84296" y="110109"/>
                    <a:pt x="68104" y="126968"/>
                    <a:pt x="69533" y="147066"/>
                  </a:cubicBezTo>
                  <a:cubicBezTo>
                    <a:pt x="71460" y="164916"/>
                    <a:pt x="81842" y="180754"/>
                    <a:pt x="97441" y="189643"/>
                  </a:cubicBezTo>
                  <a:cubicBezTo>
                    <a:pt x="128397" y="206692"/>
                    <a:pt x="167069" y="204025"/>
                    <a:pt x="202787" y="208693"/>
                  </a:cubicBezTo>
                  <a:cubicBezTo>
                    <a:pt x="182023" y="194310"/>
                    <a:pt x="156686" y="180118"/>
                    <a:pt x="146971" y="156972"/>
                  </a:cubicBezTo>
                  <a:cubicBezTo>
                    <a:pt x="139637" y="139541"/>
                    <a:pt x="141351" y="121634"/>
                    <a:pt x="135731" y="104108"/>
                  </a:cubicBezTo>
                  <a:cubicBezTo>
                    <a:pt x="133518" y="97250"/>
                    <a:pt x="130878" y="90538"/>
                    <a:pt x="127825" y="84011"/>
                  </a:cubicBezTo>
                  <a:cubicBezTo>
                    <a:pt x="115802" y="53541"/>
                    <a:pt x="91332" y="29661"/>
                    <a:pt x="60579" y="18383"/>
                  </a:cubicBezTo>
                  <a:cubicBezTo>
                    <a:pt x="43432" y="11977"/>
                    <a:pt x="25419" y="8188"/>
                    <a:pt x="7144" y="7144"/>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8"/>
            <p:cNvSpPr/>
            <p:nvPr/>
          </p:nvSpPr>
          <p:spPr>
            <a:xfrm>
              <a:off x="4762585" y="3038761"/>
              <a:ext cx="95250" cy="142875"/>
            </a:xfrm>
            <a:custGeom>
              <a:avLst/>
              <a:gdLst/>
              <a:ahLst/>
              <a:cxnLst/>
              <a:rect l="l" t="t" r="r" b="b"/>
              <a:pathLst>
                <a:path w="95250" h="142875" extrusionOk="0">
                  <a:moveTo>
                    <a:pt x="91069" y="141351"/>
                  </a:moveTo>
                  <a:cubicBezTo>
                    <a:pt x="88419" y="135731"/>
                    <a:pt x="85462" y="130262"/>
                    <a:pt x="82211" y="124968"/>
                  </a:cubicBezTo>
                  <a:cubicBezTo>
                    <a:pt x="62018" y="92202"/>
                    <a:pt x="39063" y="64389"/>
                    <a:pt x="63923" y="27718"/>
                  </a:cubicBezTo>
                  <a:cubicBezTo>
                    <a:pt x="68781" y="20669"/>
                    <a:pt x="73448" y="13907"/>
                    <a:pt x="78877" y="7144"/>
                  </a:cubicBezTo>
                  <a:cubicBezTo>
                    <a:pt x="44492" y="16669"/>
                    <a:pt x="-2466" y="32004"/>
                    <a:pt x="8868" y="74486"/>
                  </a:cubicBezTo>
                  <a:cubicBezTo>
                    <a:pt x="16393" y="102679"/>
                    <a:pt x="61542" y="122206"/>
                    <a:pt x="91069" y="141351"/>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8"/>
            <p:cNvSpPr/>
            <p:nvPr/>
          </p:nvSpPr>
          <p:spPr>
            <a:xfrm>
              <a:off x="4506277" y="2920079"/>
              <a:ext cx="257175" cy="809625"/>
            </a:xfrm>
            <a:custGeom>
              <a:avLst/>
              <a:gdLst/>
              <a:ahLst/>
              <a:cxnLst/>
              <a:rect l="l" t="t" r="r" b="b"/>
              <a:pathLst>
                <a:path w="257175" h="809625" extrusionOk="0">
                  <a:moveTo>
                    <a:pt x="7144" y="309467"/>
                  </a:moveTo>
                  <a:lnTo>
                    <a:pt x="114491" y="522256"/>
                  </a:lnTo>
                  <a:lnTo>
                    <a:pt x="114491" y="424339"/>
                  </a:lnTo>
                  <a:lnTo>
                    <a:pt x="125349" y="7144"/>
                  </a:lnTo>
                  <a:lnTo>
                    <a:pt x="141256" y="424339"/>
                  </a:lnTo>
                  <a:lnTo>
                    <a:pt x="141256" y="489871"/>
                  </a:lnTo>
                  <a:lnTo>
                    <a:pt x="259271" y="283559"/>
                  </a:lnTo>
                  <a:lnTo>
                    <a:pt x="141256" y="537496"/>
                  </a:lnTo>
                  <a:lnTo>
                    <a:pt x="141256" y="803338"/>
                  </a:lnTo>
                  <a:cubicBezTo>
                    <a:pt x="141041" y="805725"/>
                    <a:pt x="139545" y="807805"/>
                    <a:pt x="137350" y="808768"/>
                  </a:cubicBezTo>
                  <a:cubicBezTo>
                    <a:pt x="131375" y="811853"/>
                    <a:pt x="124276" y="811853"/>
                    <a:pt x="118300" y="808768"/>
                  </a:cubicBezTo>
                  <a:cubicBezTo>
                    <a:pt x="116106" y="807805"/>
                    <a:pt x="114610" y="805725"/>
                    <a:pt x="114395" y="803338"/>
                  </a:cubicBezTo>
                  <a:lnTo>
                    <a:pt x="114395" y="57654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2" name="Google Shape;172;p8"/>
          <p:cNvGrpSpPr/>
          <p:nvPr/>
        </p:nvGrpSpPr>
        <p:grpSpPr>
          <a:xfrm flipH="1">
            <a:off x="8169733" y="3652664"/>
            <a:ext cx="911632" cy="1933296"/>
            <a:chOff x="4369081" y="2658804"/>
            <a:chExt cx="505031" cy="1070900"/>
          </a:xfrm>
        </p:grpSpPr>
        <p:sp>
          <p:nvSpPr>
            <p:cNvPr id="173" name="Google Shape;173;p8"/>
            <p:cNvSpPr/>
            <p:nvPr/>
          </p:nvSpPr>
          <p:spPr>
            <a:xfrm>
              <a:off x="4369081" y="2658921"/>
              <a:ext cx="504825" cy="733425"/>
            </a:xfrm>
            <a:custGeom>
              <a:avLst/>
              <a:gdLst/>
              <a:ahLst/>
              <a:cxnLst/>
              <a:rect l="l" t="t" r="r" b="b"/>
              <a:pathLst>
                <a:path w="504825" h="733425" extrusionOk="0">
                  <a:moveTo>
                    <a:pt x="368654" y="84279"/>
                  </a:moveTo>
                  <a:cubicBezTo>
                    <a:pt x="356630" y="53809"/>
                    <a:pt x="332161" y="29929"/>
                    <a:pt x="301408" y="18651"/>
                  </a:cubicBezTo>
                  <a:cubicBezTo>
                    <a:pt x="251878" y="-399"/>
                    <a:pt x="173011" y="-399"/>
                    <a:pt x="145007" y="54465"/>
                  </a:cubicBezTo>
                  <a:cubicBezTo>
                    <a:pt x="134625" y="74754"/>
                    <a:pt x="134244" y="99233"/>
                    <a:pt x="125957" y="120474"/>
                  </a:cubicBezTo>
                  <a:cubicBezTo>
                    <a:pt x="114908" y="150668"/>
                    <a:pt x="84238" y="168099"/>
                    <a:pt x="59282" y="185720"/>
                  </a:cubicBezTo>
                  <a:cubicBezTo>
                    <a:pt x="15134" y="218723"/>
                    <a:pt x="-3383" y="275992"/>
                    <a:pt x="13086" y="328595"/>
                  </a:cubicBezTo>
                  <a:cubicBezTo>
                    <a:pt x="22611" y="355074"/>
                    <a:pt x="43280" y="377172"/>
                    <a:pt x="48043" y="405366"/>
                  </a:cubicBezTo>
                  <a:cubicBezTo>
                    <a:pt x="53472" y="437847"/>
                    <a:pt x="30707" y="470898"/>
                    <a:pt x="23468" y="501759"/>
                  </a:cubicBezTo>
                  <a:cubicBezTo>
                    <a:pt x="17220" y="529338"/>
                    <a:pt x="15706" y="557779"/>
                    <a:pt x="18991" y="585865"/>
                  </a:cubicBezTo>
                  <a:cubicBezTo>
                    <a:pt x="27659" y="659017"/>
                    <a:pt x="103669" y="704547"/>
                    <a:pt x="169296" y="719215"/>
                  </a:cubicBezTo>
                  <a:cubicBezTo>
                    <a:pt x="244924" y="736455"/>
                    <a:pt x="333888" y="733788"/>
                    <a:pt x="404182" y="698451"/>
                  </a:cubicBezTo>
                  <a:cubicBezTo>
                    <a:pt x="443235" y="678734"/>
                    <a:pt x="477620" y="655302"/>
                    <a:pt x="492098" y="612154"/>
                  </a:cubicBezTo>
                  <a:cubicBezTo>
                    <a:pt x="504004" y="576626"/>
                    <a:pt x="494384" y="535954"/>
                    <a:pt x="475048" y="504712"/>
                  </a:cubicBezTo>
                  <a:cubicBezTo>
                    <a:pt x="454855" y="471946"/>
                    <a:pt x="431900" y="444133"/>
                    <a:pt x="456760" y="407462"/>
                  </a:cubicBezTo>
                  <a:cubicBezTo>
                    <a:pt x="472096" y="384888"/>
                    <a:pt x="490669" y="365266"/>
                    <a:pt x="500194" y="339263"/>
                  </a:cubicBezTo>
                  <a:cubicBezTo>
                    <a:pt x="507176" y="316442"/>
                    <a:pt x="506541" y="291968"/>
                    <a:pt x="498385" y="269540"/>
                  </a:cubicBezTo>
                  <a:cubicBezTo>
                    <a:pt x="490288" y="246108"/>
                    <a:pt x="469810" y="228773"/>
                    <a:pt x="450760" y="214009"/>
                  </a:cubicBezTo>
                  <a:cubicBezTo>
                    <a:pt x="429138" y="197436"/>
                    <a:pt x="398182" y="183148"/>
                    <a:pt x="387133" y="156859"/>
                  </a:cubicBezTo>
                  <a:cubicBezTo>
                    <a:pt x="379798" y="139428"/>
                    <a:pt x="381513" y="121521"/>
                    <a:pt x="375893" y="103995"/>
                  </a:cubicBezTo>
                  <a:cubicBezTo>
                    <a:pt x="373883" y="97282"/>
                    <a:pt x="371466" y="90698"/>
                    <a:pt x="368654" y="84279"/>
                  </a:cubicBezTo>
                  <a:close/>
                </a:path>
              </a:pathLst>
            </a:custGeom>
            <a:solidFill>
              <a:srgbClr val="7B54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8"/>
            <p:cNvSpPr/>
            <p:nvPr/>
          </p:nvSpPr>
          <p:spPr>
            <a:xfrm>
              <a:off x="4369287" y="2658804"/>
              <a:ext cx="504825" cy="733425"/>
            </a:xfrm>
            <a:custGeom>
              <a:avLst/>
              <a:gdLst/>
              <a:ahLst/>
              <a:cxnLst/>
              <a:rect l="l" t="t" r="r" b="b"/>
              <a:pathLst>
                <a:path w="504825" h="733425" extrusionOk="0">
                  <a:moveTo>
                    <a:pt x="368654" y="84279"/>
                  </a:moveTo>
                  <a:cubicBezTo>
                    <a:pt x="356630" y="53809"/>
                    <a:pt x="332161" y="29929"/>
                    <a:pt x="301408" y="18651"/>
                  </a:cubicBezTo>
                  <a:cubicBezTo>
                    <a:pt x="251878" y="-399"/>
                    <a:pt x="173011" y="-399"/>
                    <a:pt x="145007" y="54465"/>
                  </a:cubicBezTo>
                  <a:cubicBezTo>
                    <a:pt x="134625" y="74754"/>
                    <a:pt x="134244" y="99233"/>
                    <a:pt x="125957" y="120474"/>
                  </a:cubicBezTo>
                  <a:cubicBezTo>
                    <a:pt x="114908" y="150668"/>
                    <a:pt x="84238" y="168099"/>
                    <a:pt x="59282" y="185720"/>
                  </a:cubicBezTo>
                  <a:cubicBezTo>
                    <a:pt x="15134" y="218723"/>
                    <a:pt x="-3383" y="275992"/>
                    <a:pt x="13086" y="328595"/>
                  </a:cubicBezTo>
                  <a:cubicBezTo>
                    <a:pt x="22611" y="355074"/>
                    <a:pt x="43280" y="377172"/>
                    <a:pt x="48043" y="405366"/>
                  </a:cubicBezTo>
                  <a:cubicBezTo>
                    <a:pt x="53472" y="437847"/>
                    <a:pt x="30707" y="470898"/>
                    <a:pt x="23468" y="501759"/>
                  </a:cubicBezTo>
                  <a:cubicBezTo>
                    <a:pt x="17220" y="529338"/>
                    <a:pt x="15706" y="557779"/>
                    <a:pt x="18991" y="585865"/>
                  </a:cubicBezTo>
                  <a:cubicBezTo>
                    <a:pt x="27659" y="659017"/>
                    <a:pt x="103669" y="704547"/>
                    <a:pt x="169296" y="719215"/>
                  </a:cubicBezTo>
                  <a:cubicBezTo>
                    <a:pt x="244924" y="736455"/>
                    <a:pt x="333888" y="733788"/>
                    <a:pt x="404182" y="698451"/>
                  </a:cubicBezTo>
                  <a:cubicBezTo>
                    <a:pt x="443235" y="678734"/>
                    <a:pt x="477620" y="655302"/>
                    <a:pt x="492098" y="612154"/>
                  </a:cubicBezTo>
                  <a:cubicBezTo>
                    <a:pt x="504004" y="576626"/>
                    <a:pt x="494384" y="535954"/>
                    <a:pt x="475048" y="504712"/>
                  </a:cubicBezTo>
                  <a:cubicBezTo>
                    <a:pt x="454855" y="471946"/>
                    <a:pt x="431900" y="444133"/>
                    <a:pt x="456760" y="407462"/>
                  </a:cubicBezTo>
                  <a:cubicBezTo>
                    <a:pt x="472096" y="384888"/>
                    <a:pt x="490669" y="365266"/>
                    <a:pt x="500194" y="339263"/>
                  </a:cubicBezTo>
                  <a:cubicBezTo>
                    <a:pt x="507176" y="316442"/>
                    <a:pt x="506541" y="291968"/>
                    <a:pt x="498385" y="269540"/>
                  </a:cubicBezTo>
                  <a:cubicBezTo>
                    <a:pt x="490288" y="246108"/>
                    <a:pt x="469810" y="228773"/>
                    <a:pt x="450760" y="214009"/>
                  </a:cubicBezTo>
                  <a:cubicBezTo>
                    <a:pt x="429138" y="197436"/>
                    <a:pt x="398182" y="183148"/>
                    <a:pt x="387133" y="156859"/>
                  </a:cubicBezTo>
                  <a:cubicBezTo>
                    <a:pt x="379798" y="139428"/>
                    <a:pt x="381513" y="121521"/>
                    <a:pt x="375893" y="103995"/>
                  </a:cubicBezTo>
                  <a:cubicBezTo>
                    <a:pt x="373883" y="97282"/>
                    <a:pt x="371466" y="90698"/>
                    <a:pt x="368654" y="842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8"/>
            <p:cNvSpPr/>
            <p:nvPr/>
          </p:nvSpPr>
          <p:spPr>
            <a:xfrm>
              <a:off x="4369206" y="2903792"/>
              <a:ext cx="438150" cy="485775"/>
            </a:xfrm>
            <a:custGeom>
              <a:avLst/>
              <a:gdLst/>
              <a:ahLst/>
              <a:cxnLst/>
              <a:rect l="l" t="t" r="r" b="b"/>
              <a:pathLst>
                <a:path w="438150" h="485775" extrusionOk="0">
                  <a:moveTo>
                    <a:pt x="431394" y="438817"/>
                  </a:moveTo>
                  <a:cubicBezTo>
                    <a:pt x="346431" y="459105"/>
                    <a:pt x="263563" y="481489"/>
                    <a:pt x="178219" y="441579"/>
                  </a:cubicBezTo>
                  <a:cubicBezTo>
                    <a:pt x="116593" y="413004"/>
                    <a:pt x="37440" y="352711"/>
                    <a:pt x="75254" y="277178"/>
                  </a:cubicBezTo>
                  <a:cubicBezTo>
                    <a:pt x="93352" y="241078"/>
                    <a:pt x="123927" y="207454"/>
                    <a:pt x="118879" y="164021"/>
                  </a:cubicBezTo>
                  <a:cubicBezTo>
                    <a:pt x="114402" y="125921"/>
                    <a:pt x="88494" y="108204"/>
                    <a:pt x="62491" y="83915"/>
                  </a:cubicBezTo>
                  <a:cubicBezTo>
                    <a:pt x="40107" y="63055"/>
                    <a:pt x="19152" y="36957"/>
                    <a:pt x="13151" y="7144"/>
                  </a:cubicBezTo>
                  <a:cubicBezTo>
                    <a:pt x="5141" y="31912"/>
                    <a:pt x="5141" y="58575"/>
                    <a:pt x="13151" y="83344"/>
                  </a:cubicBezTo>
                  <a:cubicBezTo>
                    <a:pt x="22676" y="109823"/>
                    <a:pt x="43345" y="131921"/>
                    <a:pt x="48108" y="160115"/>
                  </a:cubicBezTo>
                  <a:cubicBezTo>
                    <a:pt x="53537" y="192596"/>
                    <a:pt x="30772" y="225647"/>
                    <a:pt x="23533" y="256508"/>
                  </a:cubicBezTo>
                  <a:cubicBezTo>
                    <a:pt x="17285" y="284087"/>
                    <a:pt x="15771" y="312528"/>
                    <a:pt x="19057" y="340614"/>
                  </a:cubicBezTo>
                  <a:cubicBezTo>
                    <a:pt x="27724" y="413766"/>
                    <a:pt x="103734" y="459296"/>
                    <a:pt x="169361" y="473964"/>
                  </a:cubicBezTo>
                  <a:cubicBezTo>
                    <a:pt x="244990" y="491204"/>
                    <a:pt x="333953" y="488537"/>
                    <a:pt x="404248" y="453200"/>
                  </a:cubicBezTo>
                  <a:cubicBezTo>
                    <a:pt x="413963" y="449009"/>
                    <a:pt x="422917" y="444151"/>
                    <a:pt x="431394" y="438817"/>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8"/>
            <p:cNvSpPr/>
            <p:nvPr/>
          </p:nvSpPr>
          <p:spPr>
            <a:xfrm>
              <a:off x="4609624" y="2658808"/>
              <a:ext cx="209550" cy="209550"/>
            </a:xfrm>
            <a:custGeom>
              <a:avLst/>
              <a:gdLst/>
              <a:ahLst/>
              <a:cxnLst/>
              <a:rect l="l" t="t" r="r" b="b"/>
              <a:pathLst>
                <a:path w="209550" h="209550" extrusionOk="0">
                  <a:moveTo>
                    <a:pt x="7144" y="7144"/>
                  </a:moveTo>
                  <a:cubicBezTo>
                    <a:pt x="29041" y="11030"/>
                    <a:pt x="49572" y="20476"/>
                    <a:pt x="66770" y="34576"/>
                  </a:cubicBezTo>
                  <a:cubicBezTo>
                    <a:pt x="81248" y="47339"/>
                    <a:pt x="92869" y="71247"/>
                    <a:pt x="88583" y="90678"/>
                  </a:cubicBezTo>
                  <a:cubicBezTo>
                    <a:pt x="84296" y="110109"/>
                    <a:pt x="68104" y="126968"/>
                    <a:pt x="69533" y="147066"/>
                  </a:cubicBezTo>
                  <a:cubicBezTo>
                    <a:pt x="71460" y="164916"/>
                    <a:pt x="81842" y="180754"/>
                    <a:pt x="97441" y="189643"/>
                  </a:cubicBezTo>
                  <a:cubicBezTo>
                    <a:pt x="128397" y="206692"/>
                    <a:pt x="167069" y="204025"/>
                    <a:pt x="202787" y="208693"/>
                  </a:cubicBezTo>
                  <a:cubicBezTo>
                    <a:pt x="182023" y="194310"/>
                    <a:pt x="156686" y="180118"/>
                    <a:pt x="146971" y="156972"/>
                  </a:cubicBezTo>
                  <a:cubicBezTo>
                    <a:pt x="139637" y="139541"/>
                    <a:pt x="141351" y="121634"/>
                    <a:pt x="135731" y="104108"/>
                  </a:cubicBezTo>
                  <a:cubicBezTo>
                    <a:pt x="133518" y="97250"/>
                    <a:pt x="130878" y="90538"/>
                    <a:pt x="127825" y="84011"/>
                  </a:cubicBezTo>
                  <a:cubicBezTo>
                    <a:pt x="115802" y="53541"/>
                    <a:pt x="91332" y="29661"/>
                    <a:pt x="60579" y="18383"/>
                  </a:cubicBezTo>
                  <a:cubicBezTo>
                    <a:pt x="43432" y="11977"/>
                    <a:pt x="25419" y="8188"/>
                    <a:pt x="7144" y="7144"/>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8"/>
            <p:cNvSpPr/>
            <p:nvPr/>
          </p:nvSpPr>
          <p:spPr>
            <a:xfrm>
              <a:off x="4762585" y="3038761"/>
              <a:ext cx="95250" cy="142875"/>
            </a:xfrm>
            <a:custGeom>
              <a:avLst/>
              <a:gdLst/>
              <a:ahLst/>
              <a:cxnLst/>
              <a:rect l="l" t="t" r="r" b="b"/>
              <a:pathLst>
                <a:path w="95250" h="142875" extrusionOk="0">
                  <a:moveTo>
                    <a:pt x="91069" y="141351"/>
                  </a:moveTo>
                  <a:cubicBezTo>
                    <a:pt x="88419" y="135731"/>
                    <a:pt x="85462" y="130262"/>
                    <a:pt x="82211" y="124968"/>
                  </a:cubicBezTo>
                  <a:cubicBezTo>
                    <a:pt x="62018" y="92202"/>
                    <a:pt x="39063" y="64389"/>
                    <a:pt x="63923" y="27718"/>
                  </a:cubicBezTo>
                  <a:cubicBezTo>
                    <a:pt x="68781" y="20669"/>
                    <a:pt x="73448" y="13907"/>
                    <a:pt x="78877" y="7144"/>
                  </a:cubicBezTo>
                  <a:cubicBezTo>
                    <a:pt x="44492" y="16669"/>
                    <a:pt x="-2466" y="32004"/>
                    <a:pt x="8868" y="74486"/>
                  </a:cubicBezTo>
                  <a:cubicBezTo>
                    <a:pt x="16393" y="102679"/>
                    <a:pt x="61542" y="122206"/>
                    <a:pt x="91069" y="141351"/>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8"/>
            <p:cNvSpPr/>
            <p:nvPr/>
          </p:nvSpPr>
          <p:spPr>
            <a:xfrm>
              <a:off x="4506277" y="2920079"/>
              <a:ext cx="257175" cy="809625"/>
            </a:xfrm>
            <a:custGeom>
              <a:avLst/>
              <a:gdLst/>
              <a:ahLst/>
              <a:cxnLst/>
              <a:rect l="l" t="t" r="r" b="b"/>
              <a:pathLst>
                <a:path w="257175" h="809625" extrusionOk="0">
                  <a:moveTo>
                    <a:pt x="7144" y="309467"/>
                  </a:moveTo>
                  <a:lnTo>
                    <a:pt x="114491" y="522256"/>
                  </a:lnTo>
                  <a:lnTo>
                    <a:pt x="114491" y="424339"/>
                  </a:lnTo>
                  <a:lnTo>
                    <a:pt x="125349" y="7144"/>
                  </a:lnTo>
                  <a:lnTo>
                    <a:pt x="141256" y="424339"/>
                  </a:lnTo>
                  <a:lnTo>
                    <a:pt x="141256" y="489871"/>
                  </a:lnTo>
                  <a:lnTo>
                    <a:pt x="259271" y="283559"/>
                  </a:lnTo>
                  <a:lnTo>
                    <a:pt x="141256" y="537496"/>
                  </a:lnTo>
                  <a:lnTo>
                    <a:pt x="141256" y="803338"/>
                  </a:lnTo>
                  <a:cubicBezTo>
                    <a:pt x="141041" y="805725"/>
                    <a:pt x="139545" y="807805"/>
                    <a:pt x="137350" y="808768"/>
                  </a:cubicBezTo>
                  <a:cubicBezTo>
                    <a:pt x="131375" y="811853"/>
                    <a:pt x="124276" y="811853"/>
                    <a:pt x="118300" y="808768"/>
                  </a:cubicBezTo>
                  <a:cubicBezTo>
                    <a:pt x="116106" y="807805"/>
                    <a:pt x="114610" y="805725"/>
                    <a:pt x="114395" y="803338"/>
                  </a:cubicBezTo>
                  <a:lnTo>
                    <a:pt x="114395" y="576548"/>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 name="Google Shape;179;p8"/>
          <p:cNvGrpSpPr/>
          <p:nvPr/>
        </p:nvGrpSpPr>
        <p:grpSpPr>
          <a:xfrm rot="899857" flipH="1">
            <a:off x="-896892" y="4014159"/>
            <a:ext cx="3235169" cy="1326836"/>
            <a:chOff x="5259388" y="3614738"/>
            <a:chExt cx="1598613" cy="655637"/>
          </a:xfrm>
        </p:grpSpPr>
        <p:sp>
          <p:nvSpPr>
            <p:cNvPr id="180" name="Google Shape;180;p8"/>
            <p:cNvSpPr/>
            <p:nvPr/>
          </p:nvSpPr>
          <p:spPr>
            <a:xfrm>
              <a:off x="5259388" y="3614738"/>
              <a:ext cx="1598613" cy="655637"/>
            </a:xfrm>
            <a:custGeom>
              <a:avLst/>
              <a:gdLst/>
              <a:ahLst/>
              <a:cxnLst/>
              <a:rect l="l" t="t" r="r" b="b"/>
              <a:pathLst>
                <a:path w="526" h="213" extrusionOk="0">
                  <a:moveTo>
                    <a:pt x="524" y="199"/>
                  </a:moveTo>
                  <a:cubicBezTo>
                    <a:pt x="461" y="210"/>
                    <a:pt x="400" y="213"/>
                    <a:pt x="342" y="211"/>
                  </a:cubicBezTo>
                  <a:cubicBezTo>
                    <a:pt x="334" y="211"/>
                    <a:pt x="326" y="211"/>
                    <a:pt x="317" y="210"/>
                  </a:cubicBezTo>
                  <a:cubicBezTo>
                    <a:pt x="273" y="208"/>
                    <a:pt x="231" y="202"/>
                    <a:pt x="193" y="194"/>
                  </a:cubicBezTo>
                  <a:cubicBezTo>
                    <a:pt x="182" y="192"/>
                    <a:pt x="171" y="190"/>
                    <a:pt x="160" y="187"/>
                  </a:cubicBezTo>
                  <a:cubicBezTo>
                    <a:pt x="93" y="172"/>
                    <a:pt x="38" y="152"/>
                    <a:pt x="0" y="135"/>
                  </a:cubicBezTo>
                  <a:cubicBezTo>
                    <a:pt x="32" y="131"/>
                    <a:pt x="29" y="98"/>
                    <a:pt x="63" y="95"/>
                  </a:cubicBezTo>
                  <a:cubicBezTo>
                    <a:pt x="67" y="95"/>
                    <a:pt x="73" y="95"/>
                    <a:pt x="79" y="96"/>
                  </a:cubicBezTo>
                  <a:cubicBezTo>
                    <a:pt x="79" y="95"/>
                    <a:pt x="79" y="94"/>
                    <a:pt x="79" y="93"/>
                  </a:cubicBezTo>
                  <a:cubicBezTo>
                    <a:pt x="79" y="63"/>
                    <a:pt x="104" y="39"/>
                    <a:pt x="133" y="39"/>
                  </a:cubicBezTo>
                  <a:cubicBezTo>
                    <a:pt x="148" y="39"/>
                    <a:pt x="162" y="45"/>
                    <a:pt x="171" y="55"/>
                  </a:cubicBezTo>
                  <a:cubicBezTo>
                    <a:pt x="194" y="21"/>
                    <a:pt x="231" y="0"/>
                    <a:pt x="270" y="4"/>
                  </a:cubicBezTo>
                  <a:cubicBezTo>
                    <a:pt x="323" y="8"/>
                    <a:pt x="363" y="54"/>
                    <a:pt x="370" y="111"/>
                  </a:cubicBezTo>
                  <a:cubicBezTo>
                    <a:pt x="386" y="105"/>
                    <a:pt x="406" y="97"/>
                    <a:pt x="425" y="104"/>
                  </a:cubicBezTo>
                  <a:cubicBezTo>
                    <a:pt x="470" y="120"/>
                    <a:pt x="454" y="142"/>
                    <a:pt x="480" y="168"/>
                  </a:cubicBezTo>
                  <a:cubicBezTo>
                    <a:pt x="489" y="176"/>
                    <a:pt x="502" y="186"/>
                    <a:pt x="524" y="195"/>
                  </a:cubicBezTo>
                  <a:cubicBezTo>
                    <a:pt x="526" y="196"/>
                    <a:pt x="524" y="198"/>
                    <a:pt x="524" y="199"/>
                  </a:cubicBezTo>
                  <a:close/>
                </a:path>
              </a:pathLst>
            </a:custGeom>
            <a:solidFill>
              <a:schemeClr val="lt1"/>
            </a:solidFill>
            <a:ln>
              <a:noFill/>
            </a:ln>
            <a:effectLst>
              <a:outerShdw blurRad="254000" sx="102000" sy="102000" algn="ctr"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8"/>
            <p:cNvSpPr/>
            <p:nvPr/>
          </p:nvSpPr>
          <p:spPr>
            <a:xfrm>
              <a:off x="5259388" y="3906838"/>
              <a:ext cx="1598613" cy="363537"/>
            </a:xfrm>
            <a:custGeom>
              <a:avLst/>
              <a:gdLst/>
              <a:ahLst/>
              <a:cxnLst/>
              <a:rect l="l" t="t" r="r" b="b"/>
              <a:pathLst>
                <a:path w="526" h="118" extrusionOk="0">
                  <a:moveTo>
                    <a:pt x="524" y="104"/>
                  </a:moveTo>
                  <a:cubicBezTo>
                    <a:pt x="461" y="115"/>
                    <a:pt x="400" y="118"/>
                    <a:pt x="342" y="116"/>
                  </a:cubicBezTo>
                  <a:cubicBezTo>
                    <a:pt x="334" y="116"/>
                    <a:pt x="326" y="116"/>
                    <a:pt x="317" y="115"/>
                  </a:cubicBezTo>
                  <a:cubicBezTo>
                    <a:pt x="273" y="113"/>
                    <a:pt x="231" y="107"/>
                    <a:pt x="193" y="99"/>
                  </a:cubicBezTo>
                  <a:cubicBezTo>
                    <a:pt x="182" y="97"/>
                    <a:pt x="171" y="95"/>
                    <a:pt x="160" y="92"/>
                  </a:cubicBezTo>
                  <a:cubicBezTo>
                    <a:pt x="93" y="77"/>
                    <a:pt x="38" y="57"/>
                    <a:pt x="0" y="40"/>
                  </a:cubicBezTo>
                  <a:cubicBezTo>
                    <a:pt x="32" y="36"/>
                    <a:pt x="29" y="3"/>
                    <a:pt x="63" y="0"/>
                  </a:cubicBezTo>
                  <a:cubicBezTo>
                    <a:pt x="97" y="48"/>
                    <a:pt x="196" y="111"/>
                    <a:pt x="480" y="73"/>
                  </a:cubicBezTo>
                  <a:cubicBezTo>
                    <a:pt x="489" y="81"/>
                    <a:pt x="502" y="91"/>
                    <a:pt x="524" y="100"/>
                  </a:cubicBezTo>
                  <a:cubicBezTo>
                    <a:pt x="526" y="101"/>
                    <a:pt x="524" y="103"/>
                    <a:pt x="524" y="104"/>
                  </a:cubicBezTo>
                  <a:close/>
                </a:path>
              </a:pathLst>
            </a:custGeom>
            <a:solidFill>
              <a:schemeClr val="accent5"/>
            </a:solidFill>
            <a:ln>
              <a:noFill/>
            </a:ln>
            <a:effectLst>
              <a:outerShdw blurRad="254000" sx="102000" sy="102000" algn="ctr" rotWithShape="0">
                <a:srgbClr val="000000">
                  <a:alpha val="2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2" name="Google Shape;182;p8"/>
          <p:cNvSpPr txBox="1">
            <a:spLocks noGrp="1"/>
          </p:cNvSpPr>
          <p:nvPr>
            <p:ph type="title"/>
          </p:nvPr>
        </p:nvSpPr>
        <p:spPr>
          <a:xfrm>
            <a:off x="1647650" y="2571750"/>
            <a:ext cx="5831100" cy="150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800"/>
              <a:buFont typeface="Montserrat ExtraBold"/>
              <a:buNone/>
              <a:defRPr sz="6000" b="0">
                <a:solidFill>
                  <a:schemeClr val="lt1"/>
                </a:solidFill>
                <a:latin typeface="Montserrat ExtraBold"/>
                <a:ea typeface="Montserrat ExtraBold"/>
                <a:cs typeface="Montserrat ExtraBold"/>
                <a:sym typeface="Montserrat ExtraBold"/>
              </a:defRPr>
            </a:lvl1pPr>
            <a:lvl2pPr lvl="1" algn="l" rtl="0">
              <a:lnSpc>
                <a:spcPct val="100000"/>
              </a:lnSpc>
              <a:spcBef>
                <a:spcPts val="0"/>
              </a:spcBef>
              <a:spcAft>
                <a:spcPts val="0"/>
              </a:spcAft>
              <a:buSzPts val="4100"/>
              <a:buNone/>
              <a:defRPr sz="4100"/>
            </a:lvl2pPr>
            <a:lvl3pPr lvl="2" algn="l" rtl="0">
              <a:lnSpc>
                <a:spcPct val="100000"/>
              </a:lnSpc>
              <a:spcBef>
                <a:spcPts val="0"/>
              </a:spcBef>
              <a:spcAft>
                <a:spcPts val="0"/>
              </a:spcAft>
              <a:buSzPts val="4100"/>
              <a:buNone/>
              <a:defRPr sz="4100"/>
            </a:lvl3pPr>
            <a:lvl4pPr lvl="3" algn="l" rtl="0">
              <a:lnSpc>
                <a:spcPct val="100000"/>
              </a:lnSpc>
              <a:spcBef>
                <a:spcPts val="0"/>
              </a:spcBef>
              <a:spcAft>
                <a:spcPts val="0"/>
              </a:spcAft>
              <a:buSzPts val="4100"/>
              <a:buNone/>
              <a:defRPr sz="4100"/>
            </a:lvl4pPr>
            <a:lvl5pPr lvl="4" algn="l" rtl="0">
              <a:lnSpc>
                <a:spcPct val="100000"/>
              </a:lnSpc>
              <a:spcBef>
                <a:spcPts val="0"/>
              </a:spcBef>
              <a:spcAft>
                <a:spcPts val="0"/>
              </a:spcAft>
              <a:buSzPts val="4100"/>
              <a:buNone/>
              <a:defRPr sz="4100"/>
            </a:lvl5pPr>
            <a:lvl6pPr lvl="5" algn="l" rtl="0">
              <a:lnSpc>
                <a:spcPct val="100000"/>
              </a:lnSpc>
              <a:spcBef>
                <a:spcPts val="0"/>
              </a:spcBef>
              <a:spcAft>
                <a:spcPts val="0"/>
              </a:spcAft>
              <a:buSzPts val="4100"/>
              <a:buNone/>
              <a:defRPr sz="4100"/>
            </a:lvl6pPr>
            <a:lvl7pPr lvl="6" algn="l" rtl="0">
              <a:lnSpc>
                <a:spcPct val="100000"/>
              </a:lnSpc>
              <a:spcBef>
                <a:spcPts val="0"/>
              </a:spcBef>
              <a:spcAft>
                <a:spcPts val="0"/>
              </a:spcAft>
              <a:buSzPts val="4100"/>
              <a:buNone/>
              <a:defRPr sz="4100"/>
            </a:lvl7pPr>
            <a:lvl8pPr lvl="7" algn="l" rtl="0">
              <a:lnSpc>
                <a:spcPct val="100000"/>
              </a:lnSpc>
              <a:spcBef>
                <a:spcPts val="0"/>
              </a:spcBef>
              <a:spcAft>
                <a:spcPts val="0"/>
              </a:spcAft>
              <a:buSzPts val="4100"/>
              <a:buNone/>
              <a:defRPr sz="4100"/>
            </a:lvl8pPr>
            <a:lvl9pPr lvl="8" algn="l" rtl="0">
              <a:lnSpc>
                <a:spcPct val="100000"/>
              </a:lnSpc>
              <a:spcBef>
                <a:spcPts val="0"/>
              </a:spcBef>
              <a:spcAft>
                <a:spcPts val="0"/>
              </a:spcAft>
              <a:buSzPts val="4100"/>
              <a:buNone/>
              <a:defRPr sz="4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4510625" y="2948700"/>
            <a:ext cx="3608700" cy="5319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1600"/>
              <a:buFont typeface="Montserrat Thin"/>
              <a:buNone/>
              <a:defRPr sz="1600">
                <a:solidFill>
                  <a:schemeClr val="lt1"/>
                </a:solidFill>
              </a:defRPr>
            </a:lvl1pPr>
            <a:lvl2pPr lvl="1" algn="ctr" rtl="0">
              <a:lnSpc>
                <a:spcPct val="100000"/>
              </a:lnSpc>
              <a:spcBef>
                <a:spcPts val="1200"/>
              </a:spcBef>
              <a:spcAft>
                <a:spcPts val="0"/>
              </a:spcAft>
              <a:buSzPts val="2200"/>
              <a:buNone/>
              <a:defRPr sz="2200"/>
            </a:lvl2pPr>
            <a:lvl3pPr lvl="2" algn="ctr" rtl="0">
              <a:lnSpc>
                <a:spcPct val="100000"/>
              </a:lnSpc>
              <a:spcBef>
                <a:spcPts val="0"/>
              </a:spcBef>
              <a:spcAft>
                <a:spcPts val="0"/>
              </a:spcAft>
              <a:buSzPts val="2200"/>
              <a:buNone/>
              <a:defRPr sz="2200"/>
            </a:lvl3pPr>
            <a:lvl4pPr lvl="3" algn="ctr" rtl="0">
              <a:lnSpc>
                <a:spcPct val="100000"/>
              </a:lnSpc>
              <a:spcBef>
                <a:spcPts val="0"/>
              </a:spcBef>
              <a:spcAft>
                <a:spcPts val="0"/>
              </a:spcAft>
              <a:buSzPts val="2200"/>
              <a:buNone/>
              <a:defRPr sz="2200"/>
            </a:lvl4pPr>
            <a:lvl5pPr lvl="4" algn="ctr" rtl="0">
              <a:lnSpc>
                <a:spcPct val="100000"/>
              </a:lnSpc>
              <a:spcBef>
                <a:spcPts val="0"/>
              </a:spcBef>
              <a:spcAft>
                <a:spcPts val="0"/>
              </a:spcAft>
              <a:buSzPts val="2200"/>
              <a:buNone/>
              <a:defRPr sz="2200"/>
            </a:lvl5pPr>
            <a:lvl6pPr lvl="5" algn="ctr" rtl="0">
              <a:lnSpc>
                <a:spcPct val="100000"/>
              </a:lnSpc>
              <a:spcBef>
                <a:spcPts val="0"/>
              </a:spcBef>
              <a:spcAft>
                <a:spcPts val="0"/>
              </a:spcAft>
              <a:buSzPts val="2200"/>
              <a:buNone/>
              <a:defRPr sz="2200"/>
            </a:lvl6pPr>
            <a:lvl7pPr lvl="6" algn="ctr" rtl="0">
              <a:lnSpc>
                <a:spcPct val="100000"/>
              </a:lnSpc>
              <a:spcBef>
                <a:spcPts val="0"/>
              </a:spcBef>
              <a:spcAft>
                <a:spcPts val="0"/>
              </a:spcAft>
              <a:buSzPts val="2200"/>
              <a:buNone/>
              <a:defRPr sz="2200"/>
            </a:lvl7pPr>
            <a:lvl8pPr lvl="7" algn="ctr" rtl="0">
              <a:lnSpc>
                <a:spcPct val="100000"/>
              </a:lnSpc>
              <a:spcBef>
                <a:spcPts val="0"/>
              </a:spcBef>
              <a:spcAft>
                <a:spcPts val="0"/>
              </a:spcAft>
              <a:buSzPts val="2200"/>
              <a:buNone/>
              <a:defRPr sz="2200"/>
            </a:lvl8pPr>
            <a:lvl9pPr lvl="8" algn="ctr" rtl="0">
              <a:lnSpc>
                <a:spcPct val="100000"/>
              </a:lnSpc>
              <a:spcBef>
                <a:spcPts val="0"/>
              </a:spcBef>
              <a:spcAft>
                <a:spcPts val="0"/>
              </a:spcAft>
              <a:buSzPts val="2200"/>
              <a:buNone/>
              <a:defRPr sz="2200"/>
            </a:lvl9pPr>
          </a:lstStyle>
          <a:p>
            <a:endParaRPr/>
          </a:p>
        </p:txBody>
      </p:sp>
      <p:sp>
        <p:nvSpPr>
          <p:cNvPr id="185" name="Google Shape;185;p9"/>
          <p:cNvSpPr txBox="1">
            <a:spLocks noGrp="1"/>
          </p:cNvSpPr>
          <p:nvPr>
            <p:ph type="subTitle" idx="1"/>
          </p:nvPr>
        </p:nvSpPr>
        <p:spPr>
          <a:xfrm>
            <a:off x="4402025" y="1662900"/>
            <a:ext cx="3825900" cy="1191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2000"/>
              <a:buNone/>
              <a:defRPr sz="2100">
                <a:solidFill>
                  <a:schemeClr val="lt1"/>
                </a:solidFill>
              </a:defRPr>
            </a:lvl1pPr>
            <a:lvl2pPr lvl="1" algn="ctr" rtl="0">
              <a:lnSpc>
                <a:spcPct val="100000"/>
              </a:lnSpc>
              <a:spcBef>
                <a:spcPts val="1600"/>
              </a:spcBef>
              <a:spcAft>
                <a:spcPts val="0"/>
              </a:spcAft>
              <a:buClr>
                <a:srgbClr val="FFFFFF"/>
              </a:buClr>
              <a:buSzPts val="1800"/>
              <a:buNone/>
              <a:defRPr sz="1800">
                <a:solidFill>
                  <a:srgbClr val="FFFFFF"/>
                </a:solidFill>
              </a:defRPr>
            </a:lvl2pPr>
            <a:lvl3pPr lvl="2" algn="ctr" rtl="0">
              <a:lnSpc>
                <a:spcPct val="100000"/>
              </a:lnSpc>
              <a:spcBef>
                <a:spcPts val="1600"/>
              </a:spcBef>
              <a:spcAft>
                <a:spcPts val="0"/>
              </a:spcAft>
              <a:buClr>
                <a:srgbClr val="FFFFFF"/>
              </a:buClr>
              <a:buSzPts val="1800"/>
              <a:buNone/>
              <a:defRPr sz="1800">
                <a:solidFill>
                  <a:srgbClr val="FFFFFF"/>
                </a:solidFill>
              </a:defRPr>
            </a:lvl3pPr>
            <a:lvl4pPr lvl="3" algn="ctr" rtl="0">
              <a:lnSpc>
                <a:spcPct val="100000"/>
              </a:lnSpc>
              <a:spcBef>
                <a:spcPts val="1600"/>
              </a:spcBef>
              <a:spcAft>
                <a:spcPts val="0"/>
              </a:spcAft>
              <a:buClr>
                <a:srgbClr val="FFFFFF"/>
              </a:buClr>
              <a:buSzPts val="1800"/>
              <a:buNone/>
              <a:defRPr sz="1800">
                <a:solidFill>
                  <a:srgbClr val="FFFFFF"/>
                </a:solidFill>
              </a:defRPr>
            </a:lvl4pPr>
            <a:lvl5pPr lvl="4" algn="ctr" rtl="0">
              <a:lnSpc>
                <a:spcPct val="100000"/>
              </a:lnSpc>
              <a:spcBef>
                <a:spcPts val="1600"/>
              </a:spcBef>
              <a:spcAft>
                <a:spcPts val="0"/>
              </a:spcAft>
              <a:buClr>
                <a:srgbClr val="FFFFFF"/>
              </a:buClr>
              <a:buSzPts val="1800"/>
              <a:buNone/>
              <a:defRPr sz="1800">
                <a:solidFill>
                  <a:srgbClr val="FFFFFF"/>
                </a:solidFill>
              </a:defRPr>
            </a:lvl5pPr>
            <a:lvl6pPr lvl="5" algn="ctr" rtl="0">
              <a:lnSpc>
                <a:spcPct val="100000"/>
              </a:lnSpc>
              <a:spcBef>
                <a:spcPts val="1600"/>
              </a:spcBef>
              <a:spcAft>
                <a:spcPts val="0"/>
              </a:spcAft>
              <a:buClr>
                <a:srgbClr val="FFFFFF"/>
              </a:buClr>
              <a:buSzPts val="1800"/>
              <a:buNone/>
              <a:defRPr sz="1800">
                <a:solidFill>
                  <a:srgbClr val="FFFFFF"/>
                </a:solidFill>
              </a:defRPr>
            </a:lvl6pPr>
            <a:lvl7pPr lvl="6" algn="ctr" rtl="0">
              <a:lnSpc>
                <a:spcPct val="100000"/>
              </a:lnSpc>
              <a:spcBef>
                <a:spcPts val="1600"/>
              </a:spcBef>
              <a:spcAft>
                <a:spcPts val="0"/>
              </a:spcAft>
              <a:buClr>
                <a:srgbClr val="FFFFFF"/>
              </a:buClr>
              <a:buSzPts val="1800"/>
              <a:buNone/>
              <a:defRPr sz="1800">
                <a:solidFill>
                  <a:srgbClr val="FFFFFF"/>
                </a:solidFill>
              </a:defRPr>
            </a:lvl7pPr>
            <a:lvl8pPr lvl="7" algn="ctr" rtl="0">
              <a:lnSpc>
                <a:spcPct val="100000"/>
              </a:lnSpc>
              <a:spcBef>
                <a:spcPts val="1600"/>
              </a:spcBef>
              <a:spcAft>
                <a:spcPts val="0"/>
              </a:spcAft>
              <a:buClr>
                <a:srgbClr val="FFFFFF"/>
              </a:buClr>
              <a:buSzPts val="1800"/>
              <a:buNone/>
              <a:defRPr sz="1800">
                <a:solidFill>
                  <a:srgbClr val="FFFFFF"/>
                </a:solidFill>
              </a:defRPr>
            </a:lvl8pPr>
            <a:lvl9pPr lvl="8" algn="ctr" rtl="0">
              <a:lnSpc>
                <a:spcPct val="100000"/>
              </a:lnSpc>
              <a:spcBef>
                <a:spcPts val="1600"/>
              </a:spcBef>
              <a:spcAft>
                <a:spcPts val="1600"/>
              </a:spcAft>
              <a:buClr>
                <a:srgbClr val="FFFFFF"/>
              </a:buClr>
              <a:buSzPts val="1800"/>
              <a:buNone/>
              <a:defRPr sz="1800">
                <a:solidFill>
                  <a:srgbClr val="FFFFFF"/>
                </a:solidFill>
              </a:defRPr>
            </a:lvl9pPr>
          </a:lstStyle>
          <a:p>
            <a:endParaRPr/>
          </a:p>
        </p:txBody>
      </p:sp>
      <p:sp>
        <p:nvSpPr>
          <p:cNvPr id="186" name="Google Shape;186;p9"/>
          <p:cNvSpPr/>
          <p:nvPr/>
        </p:nvSpPr>
        <p:spPr>
          <a:xfrm flipH="1">
            <a:off x="-316225" y="1855426"/>
            <a:ext cx="5207679" cy="3291153"/>
          </a:xfrm>
          <a:custGeom>
            <a:avLst/>
            <a:gdLst/>
            <a:ahLst/>
            <a:cxnLst/>
            <a:rect l="l" t="t" r="r" b="b"/>
            <a:pathLst>
              <a:path w="6469167" h="4260392" extrusionOk="0">
                <a:moveTo>
                  <a:pt x="6469167" y="0"/>
                </a:moveTo>
                <a:lnTo>
                  <a:pt x="6469167" y="4260392"/>
                </a:lnTo>
                <a:lnTo>
                  <a:pt x="0" y="4260392"/>
                </a:lnTo>
                <a:lnTo>
                  <a:pt x="33217" y="4234778"/>
                </a:lnTo>
                <a:cubicBezTo>
                  <a:pt x="361532" y="3989956"/>
                  <a:pt x="649018" y="3347737"/>
                  <a:pt x="1355108" y="3235099"/>
                </a:cubicBezTo>
                <a:cubicBezTo>
                  <a:pt x="2061198" y="3122461"/>
                  <a:pt x="3517283" y="3514499"/>
                  <a:pt x="4269758" y="3558949"/>
                </a:cubicBezTo>
                <a:cubicBezTo>
                  <a:pt x="5022233" y="3603399"/>
                  <a:pt x="5403233" y="3327174"/>
                  <a:pt x="5641358" y="2930299"/>
                </a:cubicBezTo>
                <a:cubicBezTo>
                  <a:pt x="5879483" y="2533424"/>
                  <a:pt x="5603258" y="1568224"/>
                  <a:pt x="5698508" y="1177699"/>
                </a:cubicBezTo>
                <a:cubicBezTo>
                  <a:pt x="5793758" y="787174"/>
                  <a:pt x="6095383" y="568099"/>
                  <a:pt x="6289058" y="282349"/>
                </a:cubicBezTo>
                <a:cubicBezTo>
                  <a:pt x="6337477" y="210912"/>
                  <a:pt x="6391452" y="123599"/>
                  <a:pt x="6448453" y="32616"/>
                </a:cubicBezTo>
                <a:lnTo>
                  <a:pt x="6469167" y="0"/>
                </a:lnTo>
                <a:close/>
              </a:path>
            </a:pathLst>
          </a:custGeom>
          <a:solidFill>
            <a:schemeClr val="accent2"/>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87"/>
        <p:cNvGrpSpPr/>
        <p:nvPr/>
      </p:nvGrpSpPr>
      <p:grpSpPr>
        <a:xfrm>
          <a:off x="0" y="0"/>
          <a:ext cx="0" cy="0"/>
          <a:chOff x="0" y="0"/>
          <a:chExt cx="0" cy="0"/>
        </a:xfrm>
      </p:grpSpPr>
      <p:sp>
        <p:nvSpPr>
          <p:cNvPr id="188" name="Google Shape;188;p10"/>
          <p:cNvSpPr/>
          <p:nvPr/>
        </p:nvSpPr>
        <p:spPr>
          <a:xfrm>
            <a:off x="2520825" y="0"/>
            <a:ext cx="6623100" cy="5143500"/>
          </a:xfrm>
          <a:prstGeom prst="rect">
            <a:avLst/>
          </a:prstGeom>
          <a:gradFill>
            <a:gsLst>
              <a:gs pos="0">
                <a:srgbClr val="221546"/>
              </a:gs>
              <a:gs pos="84000">
                <a:srgbClr val="452C8C">
                  <a:alpha val="0"/>
                </a:srgbClr>
              </a:gs>
              <a:gs pos="100000">
                <a:srgbClr val="452C8C">
                  <a:alpha val="0"/>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9" name="Google Shape;189;p10"/>
          <p:cNvSpPr txBox="1">
            <a:spLocks noGrp="1"/>
          </p:cNvSpPr>
          <p:nvPr>
            <p:ph type="title"/>
          </p:nvPr>
        </p:nvSpPr>
        <p:spPr>
          <a:xfrm>
            <a:off x="5339225" y="915900"/>
            <a:ext cx="3084600" cy="775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None/>
              <a:defRPr sz="2400">
                <a:solidFill>
                  <a:srgbClr val="FFFFFF"/>
                </a:solidFill>
              </a:defRPr>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0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1"/>
        </a:solidFill>
        <a:effectLst/>
      </p:bgPr>
    </p:bg>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720000" y="1323675"/>
            <a:ext cx="2551800" cy="527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a:endParaRPr/>
          </a:p>
        </p:txBody>
      </p:sp>
      <p:sp>
        <p:nvSpPr>
          <p:cNvPr id="211" name="Google Shape;211;p13"/>
          <p:cNvSpPr txBox="1">
            <a:spLocks noGrp="1"/>
          </p:cNvSpPr>
          <p:nvPr>
            <p:ph type="title" idx="2" hasCustomPrompt="1"/>
          </p:nvPr>
        </p:nvSpPr>
        <p:spPr>
          <a:xfrm>
            <a:off x="720000" y="806700"/>
            <a:ext cx="1275300" cy="593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000"/>
              <a:buNone/>
              <a:defRPr sz="35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212" name="Google Shape;212;p13"/>
          <p:cNvSpPr txBox="1">
            <a:spLocks noGrp="1"/>
          </p:cNvSpPr>
          <p:nvPr>
            <p:ph type="subTitle" idx="1"/>
          </p:nvPr>
        </p:nvSpPr>
        <p:spPr>
          <a:xfrm>
            <a:off x="720000" y="1757800"/>
            <a:ext cx="23364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13" name="Google Shape;213;p13"/>
          <p:cNvSpPr txBox="1">
            <a:spLocks noGrp="1"/>
          </p:cNvSpPr>
          <p:nvPr>
            <p:ph type="title" idx="3"/>
          </p:nvPr>
        </p:nvSpPr>
        <p:spPr>
          <a:xfrm>
            <a:off x="3556200" y="1323675"/>
            <a:ext cx="2551800" cy="527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a:endParaRPr/>
          </a:p>
        </p:txBody>
      </p:sp>
      <p:sp>
        <p:nvSpPr>
          <p:cNvPr id="214" name="Google Shape;214;p13"/>
          <p:cNvSpPr txBox="1">
            <a:spLocks noGrp="1"/>
          </p:cNvSpPr>
          <p:nvPr>
            <p:ph type="title" idx="4" hasCustomPrompt="1"/>
          </p:nvPr>
        </p:nvSpPr>
        <p:spPr>
          <a:xfrm>
            <a:off x="3556200" y="806700"/>
            <a:ext cx="1275300" cy="593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000"/>
              <a:buNone/>
              <a:defRPr sz="35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215" name="Google Shape;215;p13"/>
          <p:cNvSpPr txBox="1">
            <a:spLocks noGrp="1"/>
          </p:cNvSpPr>
          <p:nvPr>
            <p:ph type="subTitle" idx="5"/>
          </p:nvPr>
        </p:nvSpPr>
        <p:spPr>
          <a:xfrm>
            <a:off x="3556200" y="1757800"/>
            <a:ext cx="23364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16" name="Google Shape;216;p13"/>
          <p:cNvSpPr txBox="1">
            <a:spLocks noGrp="1"/>
          </p:cNvSpPr>
          <p:nvPr>
            <p:ph type="title" idx="6"/>
          </p:nvPr>
        </p:nvSpPr>
        <p:spPr>
          <a:xfrm>
            <a:off x="720000" y="3417875"/>
            <a:ext cx="2551800" cy="527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a:endParaRPr/>
          </a:p>
        </p:txBody>
      </p:sp>
      <p:sp>
        <p:nvSpPr>
          <p:cNvPr id="217" name="Google Shape;217;p13"/>
          <p:cNvSpPr txBox="1">
            <a:spLocks noGrp="1"/>
          </p:cNvSpPr>
          <p:nvPr>
            <p:ph type="title" idx="7" hasCustomPrompt="1"/>
          </p:nvPr>
        </p:nvSpPr>
        <p:spPr>
          <a:xfrm>
            <a:off x="720000" y="2900900"/>
            <a:ext cx="1275300" cy="593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000"/>
              <a:buNone/>
              <a:defRPr sz="35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218" name="Google Shape;218;p13"/>
          <p:cNvSpPr txBox="1">
            <a:spLocks noGrp="1"/>
          </p:cNvSpPr>
          <p:nvPr>
            <p:ph type="subTitle" idx="8"/>
          </p:nvPr>
        </p:nvSpPr>
        <p:spPr>
          <a:xfrm>
            <a:off x="720000" y="3852000"/>
            <a:ext cx="23364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19" name="Google Shape;219;p13"/>
          <p:cNvSpPr txBox="1">
            <a:spLocks noGrp="1"/>
          </p:cNvSpPr>
          <p:nvPr>
            <p:ph type="title" idx="9"/>
          </p:nvPr>
        </p:nvSpPr>
        <p:spPr>
          <a:xfrm>
            <a:off x="3556200" y="3417875"/>
            <a:ext cx="2551800" cy="527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a:endParaRPr/>
          </a:p>
        </p:txBody>
      </p:sp>
      <p:sp>
        <p:nvSpPr>
          <p:cNvPr id="220" name="Google Shape;220;p13"/>
          <p:cNvSpPr txBox="1">
            <a:spLocks noGrp="1"/>
          </p:cNvSpPr>
          <p:nvPr>
            <p:ph type="title" idx="13" hasCustomPrompt="1"/>
          </p:nvPr>
        </p:nvSpPr>
        <p:spPr>
          <a:xfrm>
            <a:off x="3556200" y="2900900"/>
            <a:ext cx="1275300" cy="593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3000"/>
              <a:buNone/>
              <a:defRPr sz="3500">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221" name="Google Shape;221;p13"/>
          <p:cNvSpPr txBox="1">
            <a:spLocks noGrp="1"/>
          </p:cNvSpPr>
          <p:nvPr>
            <p:ph type="subTitle" idx="14"/>
          </p:nvPr>
        </p:nvSpPr>
        <p:spPr>
          <a:xfrm>
            <a:off x="3556200" y="3852000"/>
            <a:ext cx="2336400" cy="484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grpSp>
        <p:nvGrpSpPr>
          <p:cNvPr id="222" name="Google Shape;222;p13"/>
          <p:cNvGrpSpPr/>
          <p:nvPr/>
        </p:nvGrpSpPr>
        <p:grpSpPr>
          <a:xfrm rot="-6300017" flipH="1">
            <a:off x="6811214" y="-798899"/>
            <a:ext cx="2789483" cy="2769946"/>
            <a:chOff x="11515648" y="4895460"/>
            <a:chExt cx="3061852" cy="3040407"/>
          </a:xfrm>
        </p:grpSpPr>
        <p:sp>
          <p:nvSpPr>
            <p:cNvPr id="223" name="Google Shape;223;p13"/>
            <p:cNvSpPr/>
            <p:nvPr/>
          </p:nvSpPr>
          <p:spPr>
            <a:xfrm rot="630403">
              <a:off x="12093458" y="5337706"/>
              <a:ext cx="538500" cy="163066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13"/>
            <p:cNvSpPr/>
            <p:nvPr/>
          </p:nvSpPr>
          <p:spPr>
            <a:xfrm rot="-529274">
              <a:off x="11717227" y="5026836"/>
              <a:ext cx="1927630" cy="2777656"/>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13"/>
            <p:cNvSpPr/>
            <p:nvPr/>
          </p:nvSpPr>
          <p:spPr>
            <a:xfrm rot="2005141">
              <a:off x="12752017" y="5244075"/>
              <a:ext cx="1299995" cy="2298488"/>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6" name="Google Shape;226;p13"/>
          <p:cNvSpPr/>
          <p:nvPr/>
        </p:nvSpPr>
        <p:spPr>
          <a:xfrm rot="10800000" flipH="1">
            <a:off x="5342372" y="-131000"/>
            <a:ext cx="3946192" cy="2598839"/>
          </a:xfrm>
          <a:custGeom>
            <a:avLst/>
            <a:gdLst/>
            <a:ahLst/>
            <a:cxnLst/>
            <a:rect l="l" t="t" r="r" b="b"/>
            <a:pathLst>
              <a:path w="6469167" h="4260392" extrusionOk="0">
                <a:moveTo>
                  <a:pt x="6469167" y="0"/>
                </a:moveTo>
                <a:lnTo>
                  <a:pt x="6469167" y="4260392"/>
                </a:lnTo>
                <a:lnTo>
                  <a:pt x="0" y="4260392"/>
                </a:lnTo>
                <a:lnTo>
                  <a:pt x="33217" y="4234778"/>
                </a:lnTo>
                <a:cubicBezTo>
                  <a:pt x="361532" y="3989956"/>
                  <a:pt x="649018" y="3347737"/>
                  <a:pt x="1355108" y="3235099"/>
                </a:cubicBezTo>
                <a:cubicBezTo>
                  <a:pt x="2061198" y="3122461"/>
                  <a:pt x="3517283" y="3514499"/>
                  <a:pt x="4269758" y="3558949"/>
                </a:cubicBezTo>
                <a:cubicBezTo>
                  <a:pt x="5022233" y="3603399"/>
                  <a:pt x="5403233" y="3327174"/>
                  <a:pt x="5641358" y="2930299"/>
                </a:cubicBezTo>
                <a:cubicBezTo>
                  <a:pt x="5879483" y="2533424"/>
                  <a:pt x="5603258" y="1568224"/>
                  <a:pt x="5698508" y="1177699"/>
                </a:cubicBezTo>
                <a:cubicBezTo>
                  <a:pt x="5793758" y="787174"/>
                  <a:pt x="6095383" y="568099"/>
                  <a:pt x="6289058" y="282349"/>
                </a:cubicBezTo>
                <a:cubicBezTo>
                  <a:pt x="6337477" y="210912"/>
                  <a:pt x="6391452" y="123599"/>
                  <a:pt x="6448453" y="32616"/>
                </a:cubicBezTo>
                <a:lnTo>
                  <a:pt x="6469167" y="0"/>
                </a:lnTo>
                <a:close/>
              </a:path>
            </a:pathLst>
          </a:custGeom>
          <a:solidFill>
            <a:schemeClr val="accent2"/>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27" name="Google Shape;227;p13"/>
          <p:cNvGrpSpPr/>
          <p:nvPr/>
        </p:nvGrpSpPr>
        <p:grpSpPr>
          <a:xfrm rot="-5400000" flipH="1">
            <a:off x="7612292" y="3652157"/>
            <a:ext cx="1706536" cy="1611177"/>
            <a:chOff x="4877449" y="2300841"/>
            <a:chExt cx="5196516" cy="4906143"/>
          </a:xfrm>
        </p:grpSpPr>
        <p:sp>
          <p:nvSpPr>
            <p:cNvPr id="228" name="Google Shape;228;p13"/>
            <p:cNvSpPr/>
            <p:nvPr/>
          </p:nvSpPr>
          <p:spPr>
            <a:xfrm rot="-8100000">
              <a:off x="5721183" y="4348949"/>
              <a:ext cx="1777710" cy="2612045"/>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9" name="Google Shape;229;p13"/>
            <p:cNvSpPr/>
            <p:nvPr/>
          </p:nvSpPr>
          <p:spPr>
            <a:xfrm rot="-3749028" flipH="1">
              <a:off x="6394717" y="3148397"/>
              <a:ext cx="1412957" cy="4278715"/>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0" name="Google Shape;230;p13"/>
            <p:cNvSpPr/>
            <p:nvPr/>
          </p:nvSpPr>
          <p:spPr>
            <a:xfrm rot="-4500000">
              <a:off x="7229655" y="2618714"/>
              <a:ext cx="2065469" cy="3034855"/>
            </a:xfrm>
            <a:custGeom>
              <a:avLst/>
              <a:gdLst/>
              <a:ahLst/>
              <a:cxnLst/>
              <a:rect l="l" t="t" r="r" b="b"/>
              <a:pathLst>
                <a:path w="170" h="250" extrusionOk="0">
                  <a:moveTo>
                    <a:pt x="151" y="21"/>
                  </a:moveTo>
                  <a:cubicBezTo>
                    <a:pt x="151" y="21"/>
                    <a:pt x="151" y="21"/>
                    <a:pt x="151" y="21"/>
                  </a:cubicBezTo>
                  <a:cubicBezTo>
                    <a:pt x="153" y="17"/>
                    <a:pt x="154" y="9"/>
                    <a:pt x="152" y="5"/>
                  </a:cubicBezTo>
                  <a:cubicBezTo>
                    <a:pt x="149" y="0"/>
                    <a:pt x="147" y="4"/>
                    <a:pt x="145" y="8"/>
                  </a:cubicBezTo>
                  <a:cubicBezTo>
                    <a:pt x="143" y="14"/>
                    <a:pt x="146" y="20"/>
                    <a:pt x="145" y="25"/>
                  </a:cubicBezTo>
                  <a:cubicBezTo>
                    <a:pt x="142" y="28"/>
                    <a:pt x="139" y="31"/>
                    <a:pt x="136" y="34"/>
                  </a:cubicBezTo>
                  <a:cubicBezTo>
                    <a:pt x="138" y="27"/>
                    <a:pt x="139" y="16"/>
                    <a:pt x="136" y="11"/>
                  </a:cubicBezTo>
                  <a:cubicBezTo>
                    <a:pt x="132" y="2"/>
                    <a:pt x="128" y="9"/>
                    <a:pt x="126" y="15"/>
                  </a:cubicBezTo>
                  <a:cubicBezTo>
                    <a:pt x="122" y="25"/>
                    <a:pt x="126" y="35"/>
                    <a:pt x="126" y="44"/>
                  </a:cubicBezTo>
                  <a:cubicBezTo>
                    <a:pt x="119" y="52"/>
                    <a:pt x="112" y="58"/>
                    <a:pt x="105" y="65"/>
                  </a:cubicBezTo>
                  <a:cubicBezTo>
                    <a:pt x="107" y="58"/>
                    <a:pt x="108" y="49"/>
                    <a:pt x="105" y="43"/>
                  </a:cubicBezTo>
                  <a:cubicBezTo>
                    <a:pt x="101" y="35"/>
                    <a:pt x="96" y="41"/>
                    <a:pt x="95" y="48"/>
                  </a:cubicBezTo>
                  <a:cubicBezTo>
                    <a:pt x="91" y="58"/>
                    <a:pt x="95" y="68"/>
                    <a:pt x="94" y="77"/>
                  </a:cubicBezTo>
                  <a:cubicBezTo>
                    <a:pt x="87" y="86"/>
                    <a:pt x="79" y="95"/>
                    <a:pt x="72" y="104"/>
                  </a:cubicBezTo>
                  <a:cubicBezTo>
                    <a:pt x="73" y="97"/>
                    <a:pt x="73" y="89"/>
                    <a:pt x="71" y="85"/>
                  </a:cubicBezTo>
                  <a:cubicBezTo>
                    <a:pt x="66" y="77"/>
                    <a:pt x="62" y="83"/>
                    <a:pt x="60" y="89"/>
                  </a:cubicBezTo>
                  <a:cubicBezTo>
                    <a:pt x="57" y="100"/>
                    <a:pt x="61" y="109"/>
                    <a:pt x="61" y="118"/>
                  </a:cubicBezTo>
                  <a:cubicBezTo>
                    <a:pt x="55" y="127"/>
                    <a:pt x="48" y="136"/>
                    <a:pt x="43" y="146"/>
                  </a:cubicBezTo>
                  <a:cubicBezTo>
                    <a:pt x="43" y="139"/>
                    <a:pt x="42" y="130"/>
                    <a:pt x="39" y="125"/>
                  </a:cubicBezTo>
                  <a:cubicBezTo>
                    <a:pt x="33" y="118"/>
                    <a:pt x="29" y="125"/>
                    <a:pt x="29" y="131"/>
                  </a:cubicBezTo>
                  <a:cubicBezTo>
                    <a:pt x="27" y="142"/>
                    <a:pt x="33" y="151"/>
                    <a:pt x="34" y="160"/>
                  </a:cubicBezTo>
                  <a:cubicBezTo>
                    <a:pt x="29" y="168"/>
                    <a:pt x="25" y="175"/>
                    <a:pt x="21" y="183"/>
                  </a:cubicBezTo>
                  <a:cubicBezTo>
                    <a:pt x="21" y="176"/>
                    <a:pt x="20" y="168"/>
                    <a:pt x="16" y="164"/>
                  </a:cubicBezTo>
                  <a:cubicBezTo>
                    <a:pt x="11" y="157"/>
                    <a:pt x="7" y="164"/>
                    <a:pt x="7" y="170"/>
                  </a:cubicBezTo>
                  <a:cubicBezTo>
                    <a:pt x="6" y="181"/>
                    <a:pt x="12" y="190"/>
                    <a:pt x="13" y="200"/>
                  </a:cubicBezTo>
                  <a:cubicBezTo>
                    <a:pt x="8" y="214"/>
                    <a:pt x="0" y="237"/>
                    <a:pt x="1" y="248"/>
                  </a:cubicBezTo>
                  <a:cubicBezTo>
                    <a:pt x="1" y="249"/>
                    <a:pt x="2" y="250"/>
                    <a:pt x="3" y="250"/>
                  </a:cubicBezTo>
                  <a:cubicBezTo>
                    <a:pt x="3" y="250"/>
                    <a:pt x="3" y="250"/>
                    <a:pt x="3" y="250"/>
                  </a:cubicBezTo>
                  <a:cubicBezTo>
                    <a:pt x="4" y="249"/>
                    <a:pt x="5" y="249"/>
                    <a:pt x="5" y="248"/>
                  </a:cubicBezTo>
                  <a:cubicBezTo>
                    <a:pt x="4" y="238"/>
                    <a:pt x="11" y="215"/>
                    <a:pt x="17" y="201"/>
                  </a:cubicBezTo>
                  <a:cubicBezTo>
                    <a:pt x="27" y="199"/>
                    <a:pt x="54" y="196"/>
                    <a:pt x="52" y="186"/>
                  </a:cubicBezTo>
                  <a:cubicBezTo>
                    <a:pt x="50" y="178"/>
                    <a:pt x="29" y="185"/>
                    <a:pt x="22" y="188"/>
                  </a:cubicBezTo>
                  <a:cubicBezTo>
                    <a:pt x="27" y="180"/>
                    <a:pt x="31" y="171"/>
                    <a:pt x="36" y="163"/>
                  </a:cubicBezTo>
                  <a:cubicBezTo>
                    <a:pt x="46" y="161"/>
                    <a:pt x="74" y="159"/>
                    <a:pt x="73" y="149"/>
                  </a:cubicBezTo>
                  <a:cubicBezTo>
                    <a:pt x="72" y="141"/>
                    <a:pt x="51" y="146"/>
                    <a:pt x="44" y="150"/>
                  </a:cubicBezTo>
                  <a:cubicBezTo>
                    <a:pt x="50" y="140"/>
                    <a:pt x="56" y="131"/>
                    <a:pt x="63" y="122"/>
                  </a:cubicBezTo>
                  <a:cubicBezTo>
                    <a:pt x="73" y="121"/>
                    <a:pt x="102" y="123"/>
                    <a:pt x="102" y="113"/>
                  </a:cubicBezTo>
                  <a:cubicBezTo>
                    <a:pt x="101" y="105"/>
                    <a:pt x="78" y="108"/>
                    <a:pt x="72" y="110"/>
                  </a:cubicBezTo>
                  <a:cubicBezTo>
                    <a:pt x="79" y="100"/>
                    <a:pt x="88" y="90"/>
                    <a:pt x="97" y="80"/>
                  </a:cubicBezTo>
                  <a:cubicBezTo>
                    <a:pt x="107" y="80"/>
                    <a:pt x="135" y="83"/>
                    <a:pt x="135" y="73"/>
                  </a:cubicBezTo>
                  <a:cubicBezTo>
                    <a:pt x="135" y="66"/>
                    <a:pt x="116" y="67"/>
                    <a:pt x="107" y="68"/>
                  </a:cubicBezTo>
                  <a:cubicBezTo>
                    <a:pt x="114" y="61"/>
                    <a:pt x="121" y="54"/>
                    <a:pt x="128" y="47"/>
                  </a:cubicBezTo>
                  <a:cubicBezTo>
                    <a:pt x="138" y="47"/>
                    <a:pt x="166" y="50"/>
                    <a:pt x="166" y="40"/>
                  </a:cubicBezTo>
                  <a:cubicBezTo>
                    <a:pt x="166" y="33"/>
                    <a:pt x="149" y="34"/>
                    <a:pt x="140" y="35"/>
                  </a:cubicBezTo>
                  <a:cubicBezTo>
                    <a:pt x="143" y="33"/>
                    <a:pt x="145" y="30"/>
                    <a:pt x="148" y="27"/>
                  </a:cubicBezTo>
                  <a:cubicBezTo>
                    <a:pt x="155" y="28"/>
                    <a:pt x="170" y="29"/>
                    <a:pt x="170" y="23"/>
                  </a:cubicBezTo>
                  <a:cubicBezTo>
                    <a:pt x="170" y="18"/>
                    <a:pt x="154" y="19"/>
                    <a:pt x="151" y="2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1" name="Google Shape;231;p13"/>
            <p:cNvSpPr/>
            <p:nvPr/>
          </p:nvSpPr>
          <p:spPr>
            <a:xfrm rot="-1007965" flipH="1">
              <a:off x="8183956" y="3034124"/>
              <a:ext cx="1447691" cy="2075321"/>
            </a:xfrm>
            <a:custGeom>
              <a:avLst/>
              <a:gdLst/>
              <a:ahLst/>
              <a:cxnLst/>
              <a:rect l="l" t="t" r="r" b="b"/>
              <a:pathLst>
                <a:path w="255" h="366" extrusionOk="0">
                  <a:moveTo>
                    <a:pt x="244" y="50"/>
                  </a:moveTo>
                  <a:cubicBezTo>
                    <a:pt x="238" y="48"/>
                    <a:pt x="231" y="48"/>
                    <a:pt x="226" y="46"/>
                  </a:cubicBezTo>
                  <a:cubicBezTo>
                    <a:pt x="231" y="43"/>
                    <a:pt x="237" y="41"/>
                    <a:pt x="244" y="40"/>
                  </a:cubicBezTo>
                  <a:cubicBezTo>
                    <a:pt x="246" y="39"/>
                    <a:pt x="251" y="39"/>
                    <a:pt x="255" y="40"/>
                  </a:cubicBezTo>
                  <a:cubicBezTo>
                    <a:pt x="255" y="26"/>
                    <a:pt x="250" y="14"/>
                    <a:pt x="236" y="9"/>
                  </a:cubicBezTo>
                  <a:cubicBezTo>
                    <a:pt x="208" y="0"/>
                    <a:pt x="174" y="18"/>
                    <a:pt x="149" y="37"/>
                  </a:cubicBezTo>
                  <a:cubicBezTo>
                    <a:pt x="150" y="40"/>
                    <a:pt x="150" y="43"/>
                    <a:pt x="151" y="44"/>
                  </a:cubicBezTo>
                  <a:cubicBezTo>
                    <a:pt x="153" y="49"/>
                    <a:pt x="156" y="54"/>
                    <a:pt x="159" y="57"/>
                  </a:cubicBezTo>
                  <a:cubicBezTo>
                    <a:pt x="153" y="55"/>
                    <a:pt x="146" y="47"/>
                    <a:pt x="140" y="44"/>
                  </a:cubicBezTo>
                  <a:cubicBezTo>
                    <a:pt x="137" y="47"/>
                    <a:pt x="133" y="50"/>
                    <a:pt x="130" y="53"/>
                  </a:cubicBezTo>
                  <a:cubicBezTo>
                    <a:pt x="105" y="76"/>
                    <a:pt x="86" y="102"/>
                    <a:pt x="69" y="130"/>
                  </a:cubicBezTo>
                  <a:cubicBezTo>
                    <a:pt x="75" y="136"/>
                    <a:pt x="83" y="141"/>
                    <a:pt x="86" y="149"/>
                  </a:cubicBezTo>
                  <a:cubicBezTo>
                    <a:pt x="79" y="147"/>
                    <a:pt x="70" y="144"/>
                    <a:pt x="63" y="139"/>
                  </a:cubicBezTo>
                  <a:cubicBezTo>
                    <a:pt x="60" y="145"/>
                    <a:pt x="56" y="150"/>
                    <a:pt x="53" y="156"/>
                  </a:cubicBezTo>
                  <a:cubicBezTo>
                    <a:pt x="53" y="157"/>
                    <a:pt x="54" y="157"/>
                    <a:pt x="54" y="157"/>
                  </a:cubicBezTo>
                  <a:cubicBezTo>
                    <a:pt x="61" y="170"/>
                    <a:pt x="69" y="181"/>
                    <a:pt x="80" y="190"/>
                  </a:cubicBezTo>
                  <a:cubicBezTo>
                    <a:pt x="69" y="182"/>
                    <a:pt x="56" y="178"/>
                    <a:pt x="47" y="167"/>
                  </a:cubicBezTo>
                  <a:cubicBezTo>
                    <a:pt x="42" y="175"/>
                    <a:pt x="38" y="183"/>
                    <a:pt x="34" y="191"/>
                  </a:cubicBezTo>
                  <a:cubicBezTo>
                    <a:pt x="25" y="206"/>
                    <a:pt x="18" y="223"/>
                    <a:pt x="12" y="240"/>
                  </a:cubicBezTo>
                  <a:cubicBezTo>
                    <a:pt x="3" y="263"/>
                    <a:pt x="2" y="287"/>
                    <a:pt x="2" y="287"/>
                  </a:cubicBezTo>
                  <a:cubicBezTo>
                    <a:pt x="0" y="318"/>
                    <a:pt x="24" y="335"/>
                    <a:pt x="25" y="366"/>
                  </a:cubicBezTo>
                  <a:cubicBezTo>
                    <a:pt x="31" y="359"/>
                    <a:pt x="35" y="352"/>
                    <a:pt x="43" y="348"/>
                  </a:cubicBezTo>
                  <a:cubicBezTo>
                    <a:pt x="55" y="342"/>
                    <a:pt x="68" y="340"/>
                    <a:pt x="78" y="331"/>
                  </a:cubicBezTo>
                  <a:cubicBezTo>
                    <a:pt x="85" y="323"/>
                    <a:pt x="89" y="314"/>
                    <a:pt x="93" y="305"/>
                  </a:cubicBezTo>
                  <a:cubicBezTo>
                    <a:pt x="107" y="275"/>
                    <a:pt x="123" y="247"/>
                    <a:pt x="140" y="219"/>
                  </a:cubicBezTo>
                  <a:cubicBezTo>
                    <a:pt x="148" y="206"/>
                    <a:pt x="157" y="195"/>
                    <a:pt x="166" y="183"/>
                  </a:cubicBezTo>
                  <a:cubicBezTo>
                    <a:pt x="162" y="178"/>
                    <a:pt x="158" y="173"/>
                    <a:pt x="153" y="169"/>
                  </a:cubicBezTo>
                  <a:cubicBezTo>
                    <a:pt x="149" y="165"/>
                    <a:pt x="144" y="161"/>
                    <a:pt x="141" y="156"/>
                  </a:cubicBezTo>
                  <a:cubicBezTo>
                    <a:pt x="153" y="159"/>
                    <a:pt x="164" y="165"/>
                    <a:pt x="176" y="171"/>
                  </a:cubicBezTo>
                  <a:cubicBezTo>
                    <a:pt x="190" y="153"/>
                    <a:pt x="205" y="136"/>
                    <a:pt x="220" y="118"/>
                  </a:cubicBezTo>
                  <a:cubicBezTo>
                    <a:pt x="235" y="99"/>
                    <a:pt x="247" y="79"/>
                    <a:pt x="253" y="55"/>
                  </a:cubicBezTo>
                  <a:cubicBezTo>
                    <a:pt x="253" y="55"/>
                    <a:pt x="253" y="54"/>
                    <a:pt x="253" y="53"/>
                  </a:cubicBezTo>
                  <a:cubicBezTo>
                    <a:pt x="250" y="52"/>
                    <a:pt x="247" y="50"/>
                    <a:pt x="244" y="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2" name="Google Shape;232;p13"/>
            <p:cNvSpPr/>
            <p:nvPr/>
          </p:nvSpPr>
          <p:spPr>
            <a:xfrm rot="-5237269">
              <a:off x="7096048" y="3119883"/>
              <a:ext cx="1844103" cy="3260510"/>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3" name="Google Shape;233;p13"/>
            <p:cNvSpPr/>
            <p:nvPr/>
          </p:nvSpPr>
          <p:spPr>
            <a:xfrm rot="-430007" flipH="1">
              <a:off x="8958880" y="2348409"/>
              <a:ext cx="941009" cy="2849563"/>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34" name="Google Shape;234;p13"/>
          <p:cNvSpPr/>
          <p:nvPr/>
        </p:nvSpPr>
        <p:spPr>
          <a:xfrm>
            <a:off x="7518925" y="4329300"/>
            <a:ext cx="1828800" cy="1028700"/>
          </a:xfrm>
          <a:custGeom>
            <a:avLst/>
            <a:gdLst/>
            <a:ahLst/>
            <a:cxnLst/>
            <a:rect l="l" t="t" r="r" b="b"/>
            <a:pathLst>
              <a:path w="12192000" h="6858000" extrusionOk="0">
                <a:moveTo>
                  <a:pt x="11411575" y="0"/>
                </a:moveTo>
                <a:lnTo>
                  <a:pt x="12192000" y="0"/>
                </a:lnTo>
                <a:lnTo>
                  <a:pt x="12192000" y="6858000"/>
                </a:lnTo>
                <a:lnTo>
                  <a:pt x="0" y="6858000"/>
                </a:lnTo>
                <a:lnTo>
                  <a:pt x="0" y="5686823"/>
                </a:lnTo>
                <a:lnTo>
                  <a:pt x="83939" y="5612160"/>
                </a:lnTo>
                <a:cubicBezTo>
                  <a:pt x="656630" y="5073253"/>
                  <a:pt x="1318915" y="4065910"/>
                  <a:pt x="2171700" y="3676650"/>
                </a:cubicBezTo>
                <a:cubicBezTo>
                  <a:pt x="3024485" y="3287390"/>
                  <a:pt x="4235450" y="3571875"/>
                  <a:pt x="5200650" y="3276600"/>
                </a:cubicBezTo>
                <a:cubicBezTo>
                  <a:pt x="6165850" y="2981325"/>
                  <a:pt x="6578600" y="2212975"/>
                  <a:pt x="7962900" y="1905000"/>
                </a:cubicBezTo>
                <a:cubicBezTo>
                  <a:pt x="9423400" y="1425575"/>
                  <a:pt x="9169400" y="1120775"/>
                  <a:pt x="9810750" y="723900"/>
                </a:cubicBezTo>
                <a:cubicBezTo>
                  <a:pt x="10211594" y="475853"/>
                  <a:pt x="10798473" y="222845"/>
                  <a:pt x="11306287" y="36965"/>
                </a:cubicBezTo>
                <a:lnTo>
                  <a:pt x="11411575" y="0"/>
                </a:lnTo>
                <a:close/>
              </a:path>
            </a:pathLst>
          </a:custGeom>
          <a:solidFill>
            <a:schemeClr val="accent2"/>
          </a:solidFill>
          <a:ln>
            <a:noFill/>
          </a:ln>
          <a:effectLst>
            <a:outerShdw blurRad="2540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CUSTOM_3">
    <p:bg>
      <p:bgPr>
        <a:solidFill>
          <a:schemeClr val="accent1"/>
        </a:solidFill>
        <a:effectLst/>
      </p:bgPr>
    </p:bg>
    <p:spTree>
      <p:nvGrpSpPr>
        <p:cNvPr id="1" name="Shape 246"/>
        <p:cNvGrpSpPr/>
        <p:nvPr/>
      </p:nvGrpSpPr>
      <p:grpSpPr>
        <a:xfrm>
          <a:off x="0" y="0"/>
          <a:ext cx="0" cy="0"/>
          <a:chOff x="0" y="0"/>
          <a:chExt cx="0" cy="0"/>
        </a:xfrm>
      </p:grpSpPr>
      <p:sp>
        <p:nvSpPr>
          <p:cNvPr id="247" name="Google Shape;247;p15"/>
          <p:cNvSpPr txBox="1">
            <a:spLocks noGrp="1"/>
          </p:cNvSpPr>
          <p:nvPr>
            <p:ph type="ctrTitle"/>
          </p:nvPr>
        </p:nvSpPr>
        <p:spPr>
          <a:xfrm>
            <a:off x="2596650" y="1714626"/>
            <a:ext cx="3950700" cy="822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5600"/>
              <a:buFont typeface="Montserrat ExtraBold"/>
              <a:buNone/>
              <a:defRPr sz="7200" b="0">
                <a:solidFill>
                  <a:schemeClr val="lt1"/>
                </a:solidFill>
                <a:latin typeface="Montserrat ExtraBold"/>
                <a:ea typeface="Montserrat ExtraBold"/>
                <a:cs typeface="Montserrat ExtraBold"/>
                <a:sym typeface="Montserrat ExtraBold"/>
              </a:defRPr>
            </a:lvl1pPr>
            <a:lvl2pPr lvl="1" algn="ctr" rtl="0">
              <a:lnSpc>
                <a:spcPct val="100000"/>
              </a:lnSpc>
              <a:spcBef>
                <a:spcPts val="0"/>
              </a:spcBef>
              <a:spcAft>
                <a:spcPts val="0"/>
              </a:spcAft>
              <a:buClr>
                <a:schemeClr val="lt1"/>
              </a:buClr>
              <a:buSzPts val="5200"/>
              <a:buNone/>
              <a:defRPr sz="5200">
                <a:solidFill>
                  <a:schemeClr val="lt1"/>
                </a:solidFill>
              </a:defRPr>
            </a:lvl2pPr>
            <a:lvl3pPr lvl="2" algn="ctr" rtl="0">
              <a:lnSpc>
                <a:spcPct val="100000"/>
              </a:lnSpc>
              <a:spcBef>
                <a:spcPts val="0"/>
              </a:spcBef>
              <a:spcAft>
                <a:spcPts val="0"/>
              </a:spcAft>
              <a:buClr>
                <a:schemeClr val="lt1"/>
              </a:buClr>
              <a:buSzPts val="5200"/>
              <a:buNone/>
              <a:defRPr sz="5200">
                <a:solidFill>
                  <a:schemeClr val="lt1"/>
                </a:solidFill>
              </a:defRPr>
            </a:lvl3pPr>
            <a:lvl4pPr lvl="3" algn="ctr" rtl="0">
              <a:lnSpc>
                <a:spcPct val="100000"/>
              </a:lnSpc>
              <a:spcBef>
                <a:spcPts val="0"/>
              </a:spcBef>
              <a:spcAft>
                <a:spcPts val="0"/>
              </a:spcAft>
              <a:buClr>
                <a:schemeClr val="lt1"/>
              </a:buClr>
              <a:buSzPts val="5200"/>
              <a:buNone/>
              <a:defRPr sz="5200">
                <a:solidFill>
                  <a:schemeClr val="lt1"/>
                </a:solidFill>
              </a:defRPr>
            </a:lvl4pPr>
            <a:lvl5pPr lvl="4" algn="ctr" rtl="0">
              <a:lnSpc>
                <a:spcPct val="100000"/>
              </a:lnSpc>
              <a:spcBef>
                <a:spcPts val="0"/>
              </a:spcBef>
              <a:spcAft>
                <a:spcPts val="0"/>
              </a:spcAft>
              <a:buClr>
                <a:schemeClr val="lt1"/>
              </a:buClr>
              <a:buSzPts val="5200"/>
              <a:buNone/>
              <a:defRPr sz="5200">
                <a:solidFill>
                  <a:schemeClr val="lt1"/>
                </a:solidFill>
              </a:defRPr>
            </a:lvl5pPr>
            <a:lvl6pPr lvl="5" algn="ctr" rtl="0">
              <a:lnSpc>
                <a:spcPct val="100000"/>
              </a:lnSpc>
              <a:spcBef>
                <a:spcPts val="0"/>
              </a:spcBef>
              <a:spcAft>
                <a:spcPts val="0"/>
              </a:spcAft>
              <a:buClr>
                <a:schemeClr val="lt1"/>
              </a:buClr>
              <a:buSzPts val="5200"/>
              <a:buNone/>
              <a:defRPr sz="5200">
                <a:solidFill>
                  <a:schemeClr val="lt1"/>
                </a:solidFill>
              </a:defRPr>
            </a:lvl6pPr>
            <a:lvl7pPr lvl="6" algn="ctr" rtl="0">
              <a:lnSpc>
                <a:spcPct val="100000"/>
              </a:lnSpc>
              <a:spcBef>
                <a:spcPts val="0"/>
              </a:spcBef>
              <a:spcAft>
                <a:spcPts val="0"/>
              </a:spcAft>
              <a:buClr>
                <a:schemeClr val="lt1"/>
              </a:buClr>
              <a:buSzPts val="5200"/>
              <a:buNone/>
              <a:defRPr sz="5200">
                <a:solidFill>
                  <a:schemeClr val="lt1"/>
                </a:solidFill>
              </a:defRPr>
            </a:lvl7pPr>
            <a:lvl8pPr lvl="7" algn="ctr" rtl="0">
              <a:lnSpc>
                <a:spcPct val="100000"/>
              </a:lnSpc>
              <a:spcBef>
                <a:spcPts val="0"/>
              </a:spcBef>
              <a:spcAft>
                <a:spcPts val="0"/>
              </a:spcAft>
              <a:buClr>
                <a:schemeClr val="lt1"/>
              </a:buClr>
              <a:buSzPts val="5200"/>
              <a:buNone/>
              <a:defRPr sz="5200">
                <a:solidFill>
                  <a:schemeClr val="lt1"/>
                </a:solidFill>
              </a:defRPr>
            </a:lvl8pPr>
            <a:lvl9pPr lvl="8" algn="ctr" rtl="0">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248" name="Google Shape;248;p15"/>
          <p:cNvSpPr txBox="1">
            <a:spLocks noGrp="1"/>
          </p:cNvSpPr>
          <p:nvPr>
            <p:ph type="subTitle" idx="1"/>
          </p:nvPr>
        </p:nvSpPr>
        <p:spPr>
          <a:xfrm>
            <a:off x="1987200" y="2702875"/>
            <a:ext cx="5169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6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grpSp>
        <p:nvGrpSpPr>
          <p:cNvPr id="249" name="Google Shape;249;p15"/>
          <p:cNvGrpSpPr/>
          <p:nvPr/>
        </p:nvGrpSpPr>
        <p:grpSpPr>
          <a:xfrm rot="-4499983">
            <a:off x="6660139" y="3037363"/>
            <a:ext cx="2789483" cy="2769946"/>
            <a:chOff x="11515648" y="4895460"/>
            <a:chExt cx="3061852" cy="3040407"/>
          </a:xfrm>
        </p:grpSpPr>
        <p:sp>
          <p:nvSpPr>
            <p:cNvPr id="250" name="Google Shape;250;p15"/>
            <p:cNvSpPr/>
            <p:nvPr/>
          </p:nvSpPr>
          <p:spPr>
            <a:xfrm rot="630403">
              <a:off x="12093458" y="5337706"/>
              <a:ext cx="538500" cy="163066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15"/>
            <p:cNvSpPr/>
            <p:nvPr/>
          </p:nvSpPr>
          <p:spPr>
            <a:xfrm rot="-529274">
              <a:off x="11717227" y="5026836"/>
              <a:ext cx="1927630" cy="2777656"/>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15"/>
            <p:cNvSpPr/>
            <p:nvPr/>
          </p:nvSpPr>
          <p:spPr>
            <a:xfrm rot="2005141">
              <a:off x="12752017" y="5244075"/>
              <a:ext cx="1299995" cy="2298488"/>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3" name="Google Shape;253;p15"/>
          <p:cNvGrpSpPr/>
          <p:nvPr/>
        </p:nvGrpSpPr>
        <p:grpSpPr>
          <a:xfrm rot="-3583323">
            <a:off x="1953410" y="1082474"/>
            <a:ext cx="222181" cy="456461"/>
            <a:chOff x="7979194" y="1303731"/>
            <a:chExt cx="289839" cy="595461"/>
          </a:xfrm>
        </p:grpSpPr>
        <p:sp>
          <p:nvSpPr>
            <p:cNvPr id="254" name="Google Shape;254;p1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1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1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8" name="Google Shape;258;p15"/>
          <p:cNvGrpSpPr/>
          <p:nvPr/>
        </p:nvGrpSpPr>
        <p:grpSpPr>
          <a:xfrm rot="-4092131" flipH="1">
            <a:off x="7655941" y="777837"/>
            <a:ext cx="171874" cy="353086"/>
            <a:chOff x="7979194" y="1303731"/>
            <a:chExt cx="289839" cy="595461"/>
          </a:xfrm>
        </p:grpSpPr>
        <p:sp>
          <p:nvSpPr>
            <p:cNvPr id="259" name="Google Shape;259;p1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1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1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1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63" name="Google Shape;263;p15"/>
          <p:cNvGrpSpPr/>
          <p:nvPr/>
        </p:nvGrpSpPr>
        <p:grpSpPr>
          <a:xfrm rot="8791504">
            <a:off x="7064839" y="2433984"/>
            <a:ext cx="199104" cy="409049"/>
            <a:chOff x="7979194" y="1303731"/>
            <a:chExt cx="289839" cy="595461"/>
          </a:xfrm>
        </p:grpSpPr>
        <p:sp>
          <p:nvSpPr>
            <p:cNvPr id="264" name="Google Shape;264;p1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1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1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1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8" name="Google Shape;268;p15"/>
          <p:cNvSpPr/>
          <p:nvPr/>
        </p:nvSpPr>
        <p:spPr>
          <a:xfrm>
            <a:off x="325" y="175"/>
            <a:ext cx="4456026" cy="1770492"/>
          </a:xfrm>
          <a:custGeom>
            <a:avLst/>
            <a:gdLst/>
            <a:ahLst/>
            <a:cxnLst/>
            <a:rect l="l" t="t" r="r" b="b"/>
            <a:pathLst>
              <a:path w="7073057" h="2810304" extrusionOk="0">
                <a:moveTo>
                  <a:pt x="0" y="0"/>
                </a:moveTo>
                <a:lnTo>
                  <a:pt x="7073057" y="0"/>
                </a:lnTo>
                <a:lnTo>
                  <a:pt x="7052630" y="33431"/>
                </a:lnTo>
                <a:cubicBezTo>
                  <a:pt x="6917680" y="233809"/>
                  <a:pt x="6759178" y="416719"/>
                  <a:pt x="6648450" y="514350"/>
                </a:cubicBezTo>
                <a:cubicBezTo>
                  <a:pt x="6353175" y="774700"/>
                  <a:pt x="5889625" y="723900"/>
                  <a:pt x="5429250" y="762000"/>
                </a:cubicBezTo>
                <a:cubicBezTo>
                  <a:pt x="4968875" y="800100"/>
                  <a:pt x="4324350" y="663575"/>
                  <a:pt x="3886200" y="742950"/>
                </a:cubicBezTo>
                <a:cubicBezTo>
                  <a:pt x="3448050" y="822325"/>
                  <a:pt x="3175000" y="1050925"/>
                  <a:pt x="2800350" y="1238250"/>
                </a:cubicBezTo>
                <a:cubicBezTo>
                  <a:pt x="2425700" y="1425575"/>
                  <a:pt x="2009775" y="1733550"/>
                  <a:pt x="1638300" y="1866900"/>
                </a:cubicBezTo>
                <a:cubicBezTo>
                  <a:pt x="1266825" y="2000250"/>
                  <a:pt x="822325" y="1911350"/>
                  <a:pt x="571500" y="2038350"/>
                </a:cubicBezTo>
                <a:cubicBezTo>
                  <a:pt x="320675" y="2165350"/>
                  <a:pt x="282575" y="2447925"/>
                  <a:pt x="133350" y="2628900"/>
                </a:cubicBezTo>
                <a:cubicBezTo>
                  <a:pt x="96044" y="2674144"/>
                  <a:pt x="59333" y="2725936"/>
                  <a:pt x="22622" y="2778621"/>
                </a:cubicBezTo>
                <a:lnTo>
                  <a:pt x="0" y="2810304"/>
                </a:lnTo>
                <a:close/>
              </a:path>
            </a:pathLst>
          </a:custGeom>
          <a:solidFill>
            <a:schemeClr val="accent2"/>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9" name="Google Shape;269;p15"/>
          <p:cNvSpPr/>
          <p:nvPr/>
        </p:nvSpPr>
        <p:spPr>
          <a:xfrm>
            <a:off x="5191297" y="2540569"/>
            <a:ext cx="3946192" cy="2598839"/>
          </a:xfrm>
          <a:custGeom>
            <a:avLst/>
            <a:gdLst/>
            <a:ahLst/>
            <a:cxnLst/>
            <a:rect l="l" t="t" r="r" b="b"/>
            <a:pathLst>
              <a:path w="6469167" h="4260392" extrusionOk="0">
                <a:moveTo>
                  <a:pt x="6469167" y="0"/>
                </a:moveTo>
                <a:lnTo>
                  <a:pt x="6469167" y="4260392"/>
                </a:lnTo>
                <a:lnTo>
                  <a:pt x="0" y="4260392"/>
                </a:lnTo>
                <a:lnTo>
                  <a:pt x="33217" y="4234778"/>
                </a:lnTo>
                <a:cubicBezTo>
                  <a:pt x="361532" y="3989956"/>
                  <a:pt x="649018" y="3347737"/>
                  <a:pt x="1355108" y="3235099"/>
                </a:cubicBezTo>
                <a:cubicBezTo>
                  <a:pt x="2061198" y="3122461"/>
                  <a:pt x="3517283" y="3514499"/>
                  <a:pt x="4269758" y="3558949"/>
                </a:cubicBezTo>
                <a:cubicBezTo>
                  <a:pt x="5022233" y="3603399"/>
                  <a:pt x="5403233" y="3327174"/>
                  <a:pt x="5641358" y="2930299"/>
                </a:cubicBezTo>
                <a:cubicBezTo>
                  <a:pt x="5879483" y="2533424"/>
                  <a:pt x="5603258" y="1568224"/>
                  <a:pt x="5698508" y="1177699"/>
                </a:cubicBezTo>
                <a:cubicBezTo>
                  <a:pt x="5793758" y="787174"/>
                  <a:pt x="6095383" y="568099"/>
                  <a:pt x="6289058" y="282349"/>
                </a:cubicBezTo>
                <a:cubicBezTo>
                  <a:pt x="6337477" y="210912"/>
                  <a:pt x="6391452" y="123599"/>
                  <a:pt x="6448453" y="32616"/>
                </a:cubicBezTo>
                <a:lnTo>
                  <a:pt x="6469167" y="0"/>
                </a:lnTo>
                <a:close/>
              </a:path>
            </a:pathLst>
          </a:custGeom>
          <a:solidFill>
            <a:schemeClr val="accent2"/>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0" name="Google Shape;270;p15"/>
          <p:cNvSpPr/>
          <p:nvPr/>
        </p:nvSpPr>
        <p:spPr>
          <a:xfrm rot="-4824657">
            <a:off x="4857333" y="753441"/>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1" name="Google Shape;271;p15"/>
          <p:cNvSpPr/>
          <p:nvPr/>
        </p:nvSpPr>
        <p:spPr>
          <a:xfrm rot="-4824657">
            <a:off x="2797308" y="3991441"/>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2" name="Google Shape;272;p15"/>
          <p:cNvSpPr/>
          <p:nvPr/>
        </p:nvSpPr>
        <p:spPr>
          <a:xfrm rot="-4824657">
            <a:off x="7768758" y="1676041"/>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2">
  <p:cSld name="CUSTOM_2_1_2">
    <p:bg>
      <p:bgPr>
        <a:solidFill>
          <a:schemeClr val="accent1"/>
        </a:solidFill>
        <a:effectLst/>
      </p:bgPr>
    </p:bg>
    <p:spTree>
      <p:nvGrpSpPr>
        <p:cNvPr id="1" name="Shape 404"/>
        <p:cNvGrpSpPr/>
        <p:nvPr/>
      </p:nvGrpSpPr>
      <p:grpSpPr>
        <a:xfrm>
          <a:off x="0" y="0"/>
          <a:ext cx="0" cy="0"/>
          <a:chOff x="0" y="0"/>
          <a:chExt cx="0" cy="0"/>
        </a:xfrm>
      </p:grpSpPr>
      <p:sp>
        <p:nvSpPr>
          <p:cNvPr id="405" name="Google Shape;405;p20"/>
          <p:cNvSpPr txBox="1">
            <a:spLocks noGrp="1"/>
          </p:cNvSpPr>
          <p:nvPr>
            <p:ph type="ctrTitle"/>
          </p:nvPr>
        </p:nvSpPr>
        <p:spPr>
          <a:xfrm>
            <a:off x="741413" y="762031"/>
            <a:ext cx="5715900" cy="443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800"/>
              <a:buFont typeface="Montserrat ExtraBold"/>
              <a:buNone/>
              <a:defRPr b="0">
                <a:solidFill>
                  <a:schemeClr val="lt1"/>
                </a:solidFill>
                <a:latin typeface="Montserrat ExtraBold"/>
                <a:ea typeface="Montserrat ExtraBold"/>
                <a:cs typeface="Montserrat ExtraBold"/>
                <a:sym typeface="Montserrat ExtraBold"/>
              </a:defRPr>
            </a:lvl1pPr>
            <a:lvl2pPr lvl="1" rtl="0">
              <a:lnSpc>
                <a:spcPct val="100000"/>
              </a:lnSpc>
              <a:spcBef>
                <a:spcPts val="0"/>
              </a:spcBef>
              <a:spcAft>
                <a:spcPts val="0"/>
              </a:spcAft>
              <a:buClr>
                <a:schemeClr val="lt1"/>
              </a:buClr>
              <a:buSzPts val="2800"/>
              <a:buNone/>
              <a:defRPr>
                <a:solidFill>
                  <a:schemeClr val="lt1"/>
                </a:solidFill>
              </a:defRPr>
            </a:lvl2pPr>
            <a:lvl3pPr lvl="2" rtl="0">
              <a:lnSpc>
                <a:spcPct val="100000"/>
              </a:lnSpc>
              <a:spcBef>
                <a:spcPts val="0"/>
              </a:spcBef>
              <a:spcAft>
                <a:spcPts val="0"/>
              </a:spcAft>
              <a:buClr>
                <a:schemeClr val="lt1"/>
              </a:buClr>
              <a:buSzPts val="2800"/>
              <a:buNone/>
              <a:defRPr>
                <a:solidFill>
                  <a:schemeClr val="lt1"/>
                </a:solidFill>
              </a:defRPr>
            </a:lvl3pPr>
            <a:lvl4pPr lvl="3" rtl="0">
              <a:lnSpc>
                <a:spcPct val="100000"/>
              </a:lnSpc>
              <a:spcBef>
                <a:spcPts val="0"/>
              </a:spcBef>
              <a:spcAft>
                <a:spcPts val="0"/>
              </a:spcAft>
              <a:buClr>
                <a:schemeClr val="lt1"/>
              </a:buClr>
              <a:buSzPts val="2800"/>
              <a:buNone/>
              <a:defRPr>
                <a:solidFill>
                  <a:schemeClr val="lt1"/>
                </a:solidFill>
              </a:defRPr>
            </a:lvl4pPr>
            <a:lvl5pPr lvl="4" rtl="0">
              <a:lnSpc>
                <a:spcPct val="100000"/>
              </a:lnSpc>
              <a:spcBef>
                <a:spcPts val="0"/>
              </a:spcBef>
              <a:spcAft>
                <a:spcPts val="0"/>
              </a:spcAft>
              <a:buClr>
                <a:schemeClr val="lt1"/>
              </a:buClr>
              <a:buSzPts val="2800"/>
              <a:buNone/>
              <a:defRPr>
                <a:solidFill>
                  <a:schemeClr val="lt1"/>
                </a:solidFill>
              </a:defRPr>
            </a:lvl5pPr>
            <a:lvl6pPr lvl="5" rtl="0">
              <a:lnSpc>
                <a:spcPct val="100000"/>
              </a:lnSpc>
              <a:spcBef>
                <a:spcPts val="0"/>
              </a:spcBef>
              <a:spcAft>
                <a:spcPts val="0"/>
              </a:spcAft>
              <a:buClr>
                <a:schemeClr val="lt1"/>
              </a:buClr>
              <a:buSzPts val="2800"/>
              <a:buNone/>
              <a:defRPr>
                <a:solidFill>
                  <a:schemeClr val="lt1"/>
                </a:solidFill>
              </a:defRPr>
            </a:lvl6pPr>
            <a:lvl7pPr lvl="6" rtl="0">
              <a:lnSpc>
                <a:spcPct val="100000"/>
              </a:lnSpc>
              <a:spcBef>
                <a:spcPts val="0"/>
              </a:spcBef>
              <a:spcAft>
                <a:spcPts val="0"/>
              </a:spcAft>
              <a:buClr>
                <a:schemeClr val="lt1"/>
              </a:buClr>
              <a:buSzPts val="2800"/>
              <a:buNone/>
              <a:defRPr>
                <a:solidFill>
                  <a:schemeClr val="lt1"/>
                </a:solidFill>
              </a:defRPr>
            </a:lvl7pPr>
            <a:lvl8pPr lvl="7" rtl="0">
              <a:lnSpc>
                <a:spcPct val="100000"/>
              </a:lnSpc>
              <a:spcBef>
                <a:spcPts val="0"/>
              </a:spcBef>
              <a:spcAft>
                <a:spcPts val="0"/>
              </a:spcAft>
              <a:buClr>
                <a:schemeClr val="lt1"/>
              </a:buClr>
              <a:buSzPts val="2800"/>
              <a:buNone/>
              <a:defRPr>
                <a:solidFill>
                  <a:schemeClr val="lt1"/>
                </a:solidFill>
              </a:defRPr>
            </a:lvl8pPr>
            <a:lvl9pPr lvl="8" rtl="0">
              <a:lnSpc>
                <a:spcPct val="100000"/>
              </a:lnSpc>
              <a:spcBef>
                <a:spcPts val="0"/>
              </a:spcBef>
              <a:spcAft>
                <a:spcPts val="0"/>
              </a:spcAft>
              <a:buClr>
                <a:schemeClr val="lt1"/>
              </a:buClr>
              <a:buSzPts val="2800"/>
              <a:buNone/>
              <a:defRPr>
                <a:solidFill>
                  <a:schemeClr val="lt1"/>
                </a:solidFill>
              </a:defRPr>
            </a:lvl9pPr>
          </a:lstStyle>
          <a:p>
            <a:endParaRPr/>
          </a:p>
        </p:txBody>
      </p:sp>
      <p:sp>
        <p:nvSpPr>
          <p:cNvPr id="406" name="Google Shape;406;p20"/>
          <p:cNvSpPr txBox="1">
            <a:spLocks noGrp="1"/>
          </p:cNvSpPr>
          <p:nvPr>
            <p:ph type="subTitle" idx="1"/>
          </p:nvPr>
        </p:nvSpPr>
        <p:spPr>
          <a:xfrm>
            <a:off x="1623600" y="3736700"/>
            <a:ext cx="3604500" cy="519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07" name="Google Shape;407;p20"/>
          <p:cNvSpPr txBox="1">
            <a:spLocks noGrp="1"/>
          </p:cNvSpPr>
          <p:nvPr>
            <p:ph type="subTitle" idx="2"/>
          </p:nvPr>
        </p:nvSpPr>
        <p:spPr>
          <a:xfrm>
            <a:off x="1623600" y="2703163"/>
            <a:ext cx="3604500" cy="519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408" name="Google Shape;408;p20"/>
          <p:cNvSpPr txBox="1">
            <a:spLocks noGrp="1"/>
          </p:cNvSpPr>
          <p:nvPr>
            <p:ph type="subTitle" idx="3"/>
          </p:nvPr>
        </p:nvSpPr>
        <p:spPr>
          <a:xfrm>
            <a:off x="1623600" y="1669625"/>
            <a:ext cx="3604500" cy="519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grpSp>
        <p:nvGrpSpPr>
          <p:cNvPr id="409" name="Google Shape;409;p20"/>
          <p:cNvGrpSpPr/>
          <p:nvPr/>
        </p:nvGrpSpPr>
        <p:grpSpPr>
          <a:xfrm rot="8999614" flipH="1">
            <a:off x="-271966" y="-143562"/>
            <a:ext cx="1075790" cy="1075789"/>
            <a:chOff x="8826727" y="4050149"/>
            <a:chExt cx="3327146" cy="3327145"/>
          </a:xfrm>
        </p:grpSpPr>
        <p:sp>
          <p:nvSpPr>
            <p:cNvPr id="410" name="Google Shape;410;p20"/>
            <p:cNvSpPr/>
            <p:nvPr/>
          </p:nvSpPr>
          <p:spPr>
            <a:xfrm rot="-1800000">
              <a:off x="9638923" y="4578227"/>
              <a:ext cx="538500" cy="163066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20"/>
            <p:cNvSpPr/>
            <p:nvPr/>
          </p:nvSpPr>
          <p:spPr>
            <a:xfrm rot="-2699999">
              <a:off x="9526483" y="4324892"/>
              <a:ext cx="1927635" cy="2777659"/>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2" name="Google Shape;412;p20"/>
            <p:cNvSpPr/>
            <p:nvPr/>
          </p:nvSpPr>
          <p:spPr>
            <a:xfrm>
              <a:off x="10458581" y="4360154"/>
              <a:ext cx="1299993" cy="2298490"/>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13" name="Google Shape;413;p20"/>
          <p:cNvSpPr txBox="1">
            <a:spLocks noGrp="1"/>
          </p:cNvSpPr>
          <p:nvPr>
            <p:ph type="subTitle" idx="4"/>
          </p:nvPr>
        </p:nvSpPr>
        <p:spPr>
          <a:xfrm>
            <a:off x="1623600" y="3424025"/>
            <a:ext cx="2487000" cy="34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9pPr>
          </a:lstStyle>
          <a:p>
            <a:endParaRPr/>
          </a:p>
        </p:txBody>
      </p:sp>
      <p:sp>
        <p:nvSpPr>
          <p:cNvPr id="414" name="Google Shape;414;p20"/>
          <p:cNvSpPr txBox="1">
            <a:spLocks noGrp="1"/>
          </p:cNvSpPr>
          <p:nvPr>
            <p:ph type="subTitle" idx="5"/>
          </p:nvPr>
        </p:nvSpPr>
        <p:spPr>
          <a:xfrm>
            <a:off x="1623600" y="2390450"/>
            <a:ext cx="2487000" cy="34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9pPr>
          </a:lstStyle>
          <a:p>
            <a:endParaRPr/>
          </a:p>
        </p:txBody>
      </p:sp>
      <p:sp>
        <p:nvSpPr>
          <p:cNvPr id="415" name="Google Shape;415;p20"/>
          <p:cNvSpPr txBox="1">
            <a:spLocks noGrp="1"/>
          </p:cNvSpPr>
          <p:nvPr>
            <p:ph type="subTitle" idx="6"/>
          </p:nvPr>
        </p:nvSpPr>
        <p:spPr>
          <a:xfrm>
            <a:off x="1623600" y="1356875"/>
            <a:ext cx="2487000" cy="34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1600"/>
              <a:buFont typeface="Montserrat"/>
              <a:buNone/>
              <a:defRPr sz="1600" b="1">
                <a:solidFill>
                  <a:schemeClr val="lt1"/>
                </a:solidFill>
                <a:latin typeface="Montserrat"/>
                <a:ea typeface="Montserrat"/>
                <a:cs typeface="Montserrat"/>
                <a:sym typeface="Montserrat"/>
              </a:defRPr>
            </a:lvl9pPr>
          </a:lstStyle>
          <a:p>
            <a:endParaRPr/>
          </a:p>
        </p:txBody>
      </p:sp>
      <p:sp>
        <p:nvSpPr>
          <p:cNvPr id="416" name="Google Shape;416;p20"/>
          <p:cNvSpPr/>
          <p:nvPr/>
        </p:nvSpPr>
        <p:spPr>
          <a:xfrm flipH="1">
            <a:off x="4519947" y="1050998"/>
            <a:ext cx="4624058" cy="4094087"/>
          </a:xfrm>
          <a:custGeom>
            <a:avLst/>
            <a:gdLst/>
            <a:ahLst/>
            <a:cxnLst/>
            <a:rect l="l" t="t" r="r" b="b"/>
            <a:pathLst>
              <a:path w="6165410" h="5458782" extrusionOk="0">
                <a:moveTo>
                  <a:pt x="0" y="0"/>
                </a:moveTo>
                <a:lnTo>
                  <a:pt x="48132" y="58914"/>
                </a:lnTo>
                <a:cubicBezTo>
                  <a:pt x="312812" y="419778"/>
                  <a:pt x="509672" y="1039028"/>
                  <a:pt x="762000" y="1532231"/>
                </a:cubicBezTo>
                <a:cubicBezTo>
                  <a:pt x="1014328" y="2025434"/>
                  <a:pt x="1444625" y="2430756"/>
                  <a:pt x="1562100" y="3018131"/>
                </a:cubicBezTo>
                <a:cubicBezTo>
                  <a:pt x="1679575" y="3605506"/>
                  <a:pt x="1692275" y="4081756"/>
                  <a:pt x="1924050" y="4370681"/>
                </a:cubicBezTo>
                <a:cubicBezTo>
                  <a:pt x="2155825" y="4659606"/>
                  <a:pt x="2549525" y="4735806"/>
                  <a:pt x="2952750" y="4751681"/>
                </a:cubicBezTo>
                <a:cubicBezTo>
                  <a:pt x="3355975" y="4767556"/>
                  <a:pt x="3956050" y="4427831"/>
                  <a:pt x="4343400" y="4465931"/>
                </a:cubicBezTo>
                <a:cubicBezTo>
                  <a:pt x="4730750" y="4504031"/>
                  <a:pt x="4973182" y="4814806"/>
                  <a:pt x="5276850" y="4980281"/>
                </a:cubicBezTo>
                <a:cubicBezTo>
                  <a:pt x="5580518" y="5145756"/>
                  <a:pt x="6115050" y="5403102"/>
                  <a:pt x="6165410" y="5458782"/>
                </a:cubicBezTo>
                <a:lnTo>
                  <a:pt x="0" y="5456531"/>
                </a:lnTo>
                <a:lnTo>
                  <a:pt x="0" y="0"/>
                </a:lnTo>
                <a:close/>
              </a:path>
            </a:pathLst>
          </a:custGeom>
          <a:solidFill>
            <a:schemeClr val="accent1"/>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7" name="Google Shape;417;p20"/>
          <p:cNvSpPr/>
          <p:nvPr/>
        </p:nvSpPr>
        <p:spPr>
          <a:xfrm>
            <a:off x="4420375" y="2032875"/>
            <a:ext cx="4722492" cy="3110086"/>
          </a:xfrm>
          <a:custGeom>
            <a:avLst/>
            <a:gdLst/>
            <a:ahLst/>
            <a:cxnLst/>
            <a:rect l="l" t="t" r="r" b="b"/>
            <a:pathLst>
              <a:path w="6469167" h="4260392" extrusionOk="0">
                <a:moveTo>
                  <a:pt x="6469167" y="0"/>
                </a:moveTo>
                <a:lnTo>
                  <a:pt x="6469167" y="4260392"/>
                </a:lnTo>
                <a:lnTo>
                  <a:pt x="0" y="4260392"/>
                </a:lnTo>
                <a:lnTo>
                  <a:pt x="33217" y="4234778"/>
                </a:lnTo>
                <a:cubicBezTo>
                  <a:pt x="361532" y="3989956"/>
                  <a:pt x="649018" y="3347737"/>
                  <a:pt x="1355108" y="3235099"/>
                </a:cubicBezTo>
                <a:cubicBezTo>
                  <a:pt x="2061198" y="3122461"/>
                  <a:pt x="3517283" y="3514499"/>
                  <a:pt x="4269758" y="3558949"/>
                </a:cubicBezTo>
                <a:cubicBezTo>
                  <a:pt x="5022233" y="3603399"/>
                  <a:pt x="5403233" y="3327174"/>
                  <a:pt x="5641358" y="2930299"/>
                </a:cubicBezTo>
                <a:cubicBezTo>
                  <a:pt x="5879483" y="2533424"/>
                  <a:pt x="5603258" y="1568224"/>
                  <a:pt x="5698508" y="1177699"/>
                </a:cubicBezTo>
                <a:cubicBezTo>
                  <a:pt x="5793758" y="787174"/>
                  <a:pt x="6095383" y="568099"/>
                  <a:pt x="6289058" y="282349"/>
                </a:cubicBezTo>
                <a:cubicBezTo>
                  <a:pt x="6337477" y="210912"/>
                  <a:pt x="6391452" y="123599"/>
                  <a:pt x="6448453" y="32616"/>
                </a:cubicBezTo>
                <a:lnTo>
                  <a:pt x="6469167" y="0"/>
                </a:lnTo>
                <a:close/>
              </a:path>
            </a:pathLst>
          </a:custGeom>
          <a:solidFill>
            <a:schemeClr val="accent2"/>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6">
  <p:cSld name="TITLE_ONLY_2_1_1_1_1_1_1_1_1_1_1_1">
    <p:bg>
      <p:bgPr>
        <a:solidFill>
          <a:schemeClr val="accent1"/>
        </a:solidFill>
        <a:effectLst/>
      </p:bgPr>
    </p:bg>
    <p:spTree>
      <p:nvGrpSpPr>
        <p:cNvPr id="1" name="Shape 655"/>
        <p:cNvGrpSpPr/>
        <p:nvPr/>
      </p:nvGrpSpPr>
      <p:grpSpPr>
        <a:xfrm>
          <a:off x="0" y="0"/>
          <a:ext cx="0" cy="0"/>
          <a:chOff x="0" y="0"/>
          <a:chExt cx="0" cy="0"/>
        </a:xfrm>
      </p:grpSpPr>
      <p:grpSp>
        <p:nvGrpSpPr>
          <p:cNvPr id="656" name="Google Shape;656;p33"/>
          <p:cNvGrpSpPr/>
          <p:nvPr/>
        </p:nvGrpSpPr>
        <p:grpSpPr>
          <a:xfrm rot="-1800051" flipH="1">
            <a:off x="7448765" y="3477837"/>
            <a:ext cx="2115345" cy="2115344"/>
            <a:chOff x="8826727" y="4050149"/>
            <a:chExt cx="3327146" cy="3327145"/>
          </a:xfrm>
        </p:grpSpPr>
        <p:sp>
          <p:nvSpPr>
            <p:cNvPr id="657" name="Google Shape;657;p33"/>
            <p:cNvSpPr/>
            <p:nvPr/>
          </p:nvSpPr>
          <p:spPr>
            <a:xfrm rot="-1800000">
              <a:off x="9638923" y="4578227"/>
              <a:ext cx="538500" cy="163066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8" name="Google Shape;658;p33"/>
            <p:cNvSpPr/>
            <p:nvPr/>
          </p:nvSpPr>
          <p:spPr>
            <a:xfrm rot="-2699999">
              <a:off x="9526483" y="4324892"/>
              <a:ext cx="1927635" cy="2777659"/>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33"/>
            <p:cNvSpPr/>
            <p:nvPr/>
          </p:nvSpPr>
          <p:spPr>
            <a:xfrm>
              <a:off x="10458581" y="4360154"/>
              <a:ext cx="1299993" cy="2298490"/>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60" name="Google Shape;660;p33"/>
          <p:cNvSpPr txBox="1">
            <a:spLocks noGrp="1"/>
          </p:cNvSpPr>
          <p:nvPr>
            <p:ph type="ctrTitle"/>
          </p:nvPr>
        </p:nvSpPr>
        <p:spPr>
          <a:xfrm>
            <a:off x="1072550" y="727623"/>
            <a:ext cx="6999000" cy="51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Font typeface="Montserrat ExtraBold"/>
              <a:buNone/>
              <a:defRPr b="0">
                <a:solidFill>
                  <a:schemeClr val="lt1"/>
                </a:solidFill>
                <a:latin typeface="Montserrat ExtraBold"/>
                <a:ea typeface="Montserrat ExtraBold"/>
                <a:cs typeface="Montserrat ExtraBold"/>
                <a:sym typeface="Montserrat ExtraBold"/>
              </a:defRPr>
            </a:lvl1pPr>
            <a:lvl2pPr lvl="1" rtl="0">
              <a:lnSpc>
                <a:spcPct val="100000"/>
              </a:lnSpc>
              <a:spcBef>
                <a:spcPts val="0"/>
              </a:spcBef>
              <a:spcAft>
                <a:spcPts val="0"/>
              </a:spcAft>
              <a:buClr>
                <a:schemeClr val="lt1"/>
              </a:buClr>
              <a:buSzPts val="2800"/>
              <a:buNone/>
              <a:defRPr>
                <a:solidFill>
                  <a:schemeClr val="lt1"/>
                </a:solidFill>
              </a:defRPr>
            </a:lvl2pPr>
            <a:lvl3pPr lvl="2" rtl="0">
              <a:lnSpc>
                <a:spcPct val="100000"/>
              </a:lnSpc>
              <a:spcBef>
                <a:spcPts val="0"/>
              </a:spcBef>
              <a:spcAft>
                <a:spcPts val="0"/>
              </a:spcAft>
              <a:buClr>
                <a:schemeClr val="lt1"/>
              </a:buClr>
              <a:buSzPts val="2800"/>
              <a:buNone/>
              <a:defRPr>
                <a:solidFill>
                  <a:schemeClr val="lt1"/>
                </a:solidFill>
              </a:defRPr>
            </a:lvl3pPr>
            <a:lvl4pPr lvl="3" rtl="0">
              <a:lnSpc>
                <a:spcPct val="100000"/>
              </a:lnSpc>
              <a:spcBef>
                <a:spcPts val="0"/>
              </a:spcBef>
              <a:spcAft>
                <a:spcPts val="0"/>
              </a:spcAft>
              <a:buClr>
                <a:schemeClr val="lt1"/>
              </a:buClr>
              <a:buSzPts val="2800"/>
              <a:buNone/>
              <a:defRPr>
                <a:solidFill>
                  <a:schemeClr val="lt1"/>
                </a:solidFill>
              </a:defRPr>
            </a:lvl4pPr>
            <a:lvl5pPr lvl="4" rtl="0">
              <a:lnSpc>
                <a:spcPct val="100000"/>
              </a:lnSpc>
              <a:spcBef>
                <a:spcPts val="0"/>
              </a:spcBef>
              <a:spcAft>
                <a:spcPts val="0"/>
              </a:spcAft>
              <a:buClr>
                <a:schemeClr val="lt1"/>
              </a:buClr>
              <a:buSzPts val="2800"/>
              <a:buNone/>
              <a:defRPr>
                <a:solidFill>
                  <a:schemeClr val="lt1"/>
                </a:solidFill>
              </a:defRPr>
            </a:lvl5pPr>
            <a:lvl6pPr lvl="5" rtl="0">
              <a:lnSpc>
                <a:spcPct val="100000"/>
              </a:lnSpc>
              <a:spcBef>
                <a:spcPts val="0"/>
              </a:spcBef>
              <a:spcAft>
                <a:spcPts val="0"/>
              </a:spcAft>
              <a:buClr>
                <a:schemeClr val="lt1"/>
              </a:buClr>
              <a:buSzPts val="2800"/>
              <a:buNone/>
              <a:defRPr>
                <a:solidFill>
                  <a:schemeClr val="lt1"/>
                </a:solidFill>
              </a:defRPr>
            </a:lvl6pPr>
            <a:lvl7pPr lvl="6" rtl="0">
              <a:lnSpc>
                <a:spcPct val="100000"/>
              </a:lnSpc>
              <a:spcBef>
                <a:spcPts val="0"/>
              </a:spcBef>
              <a:spcAft>
                <a:spcPts val="0"/>
              </a:spcAft>
              <a:buClr>
                <a:schemeClr val="lt1"/>
              </a:buClr>
              <a:buSzPts val="2800"/>
              <a:buNone/>
              <a:defRPr>
                <a:solidFill>
                  <a:schemeClr val="lt1"/>
                </a:solidFill>
              </a:defRPr>
            </a:lvl7pPr>
            <a:lvl8pPr lvl="7" rtl="0">
              <a:lnSpc>
                <a:spcPct val="100000"/>
              </a:lnSpc>
              <a:spcBef>
                <a:spcPts val="0"/>
              </a:spcBef>
              <a:spcAft>
                <a:spcPts val="0"/>
              </a:spcAft>
              <a:buClr>
                <a:schemeClr val="lt1"/>
              </a:buClr>
              <a:buSzPts val="2800"/>
              <a:buNone/>
              <a:defRPr>
                <a:solidFill>
                  <a:schemeClr val="lt1"/>
                </a:solidFill>
              </a:defRPr>
            </a:lvl8pPr>
            <a:lvl9pPr lvl="8" rtl="0">
              <a:lnSpc>
                <a:spcPct val="100000"/>
              </a:lnSpc>
              <a:spcBef>
                <a:spcPts val="0"/>
              </a:spcBef>
              <a:spcAft>
                <a:spcPts val="0"/>
              </a:spcAft>
              <a:buClr>
                <a:schemeClr val="lt1"/>
              </a:buClr>
              <a:buSzPts val="2800"/>
              <a:buNone/>
              <a:defRPr>
                <a:solidFill>
                  <a:schemeClr val="lt1"/>
                </a:solidFill>
              </a:defRPr>
            </a:lvl9pPr>
          </a:lstStyle>
          <a:p>
            <a:endParaRPr/>
          </a:p>
        </p:txBody>
      </p:sp>
      <p:grpSp>
        <p:nvGrpSpPr>
          <p:cNvPr id="661" name="Google Shape;661;p33"/>
          <p:cNvGrpSpPr/>
          <p:nvPr/>
        </p:nvGrpSpPr>
        <p:grpSpPr>
          <a:xfrm rot="8999614" flipH="1">
            <a:off x="-207991" y="-214012"/>
            <a:ext cx="1075790" cy="1075789"/>
            <a:chOff x="8826727" y="4050149"/>
            <a:chExt cx="3327146" cy="3327145"/>
          </a:xfrm>
        </p:grpSpPr>
        <p:sp>
          <p:nvSpPr>
            <p:cNvPr id="662" name="Google Shape;662;p33"/>
            <p:cNvSpPr/>
            <p:nvPr/>
          </p:nvSpPr>
          <p:spPr>
            <a:xfrm rot="-1800000">
              <a:off x="9638923" y="4578227"/>
              <a:ext cx="538500" cy="1630668"/>
            </a:xfrm>
            <a:custGeom>
              <a:avLst/>
              <a:gdLst/>
              <a:ahLst/>
              <a:cxnLst/>
              <a:rect l="l" t="t" r="r" b="b"/>
              <a:pathLst>
                <a:path w="111" h="337" extrusionOk="0">
                  <a:moveTo>
                    <a:pt x="43" y="333"/>
                  </a:moveTo>
                  <a:cubicBezTo>
                    <a:pt x="52" y="329"/>
                    <a:pt x="60" y="326"/>
                    <a:pt x="66" y="317"/>
                  </a:cubicBezTo>
                  <a:cubicBezTo>
                    <a:pt x="79" y="298"/>
                    <a:pt x="69" y="287"/>
                    <a:pt x="69" y="267"/>
                  </a:cubicBezTo>
                  <a:cubicBezTo>
                    <a:pt x="69" y="247"/>
                    <a:pt x="85" y="239"/>
                    <a:pt x="89" y="221"/>
                  </a:cubicBezTo>
                  <a:cubicBezTo>
                    <a:pt x="94" y="202"/>
                    <a:pt x="81" y="185"/>
                    <a:pt x="83" y="166"/>
                  </a:cubicBezTo>
                  <a:cubicBezTo>
                    <a:pt x="85" y="152"/>
                    <a:pt x="102" y="149"/>
                    <a:pt x="101" y="133"/>
                  </a:cubicBezTo>
                  <a:cubicBezTo>
                    <a:pt x="100" y="113"/>
                    <a:pt x="91" y="91"/>
                    <a:pt x="95" y="71"/>
                  </a:cubicBezTo>
                  <a:cubicBezTo>
                    <a:pt x="97" y="62"/>
                    <a:pt x="101" y="60"/>
                    <a:pt x="105" y="54"/>
                  </a:cubicBezTo>
                  <a:cubicBezTo>
                    <a:pt x="111" y="44"/>
                    <a:pt x="108" y="35"/>
                    <a:pt x="106" y="25"/>
                  </a:cubicBezTo>
                  <a:cubicBezTo>
                    <a:pt x="102" y="11"/>
                    <a:pt x="93" y="0"/>
                    <a:pt x="87" y="19"/>
                  </a:cubicBezTo>
                  <a:cubicBezTo>
                    <a:pt x="85" y="25"/>
                    <a:pt x="87" y="31"/>
                    <a:pt x="86" y="37"/>
                  </a:cubicBezTo>
                  <a:cubicBezTo>
                    <a:pt x="84" y="47"/>
                    <a:pt x="78" y="52"/>
                    <a:pt x="71" y="58"/>
                  </a:cubicBezTo>
                  <a:cubicBezTo>
                    <a:pt x="57" y="71"/>
                    <a:pt x="54" y="81"/>
                    <a:pt x="56" y="99"/>
                  </a:cubicBezTo>
                  <a:cubicBezTo>
                    <a:pt x="57" y="122"/>
                    <a:pt x="42" y="128"/>
                    <a:pt x="34" y="146"/>
                  </a:cubicBezTo>
                  <a:cubicBezTo>
                    <a:pt x="28" y="160"/>
                    <a:pt x="33" y="167"/>
                    <a:pt x="34" y="179"/>
                  </a:cubicBezTo>
                  <a:cubicBezTo>
                    <a:pt x="34" y="190"/>
                    <a:pt x="25" y="199"/>
                    <a:pt x="22" y="208"/>
                  </a:cubicBezTo>
                  <a:cubicBezTo>
                    <a:pt x="17" y="222"/>
                    <a:pt x="21" y="229"/>
                    <a:pt x="25" y="241"/>
                  </a:cubicBezTo>
                  <a:cubicBezTo>
                    <a:pt x="31" y="263"/>
                    <a:pt x="0" y="281"/>
                    <a:pt x="11" y="304"/>
                  </a:cubicBezTo>
                  <a:cubicBezTo>
                    <a:pt x="18" y="317"/>
                    <a:pt x="26" y="322"/>
                    <a:pt x="28" y="337"/>
                  </a:cubicBezTo>
                  <a:cubicBezTo>
                    <a:pt x="31" y="335"/>
                    <a:pt x="34" y="334"/>
                    <a:pt x="38" y="333"/>
                  </a:cubicBezTo>
                  <a:cubicBezTo>
                    <a:pt x="37" y="334"/>
                    <a:pt x="37" y="335"/>
                    <a:pt x="43" y="333"/>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3" name="Google Shape;663;p33"/>
            <p:cNvSpPr/>
            <p:nvPr/>
          </p:nvSpPr>
          <p:spPr>
            <a:xfrm rot="-2699999">
              <a:off x="9526483" y="4324892"/>
              <a:ext cx="1927635" cy="2777659"/>
            </a:xfrm>
            <a:custGeom>
              <a:avLst/>
              <a:gdLst/>
              <a:ahLst/>
              <a:cxnLst/>
              <a:rect l="l" t="t" r="r" b="b"/>
              <a:pathLst>
                <a:path w="366" h="529" extrusionOk="0">
                  <a:moveTo>
                    <a:pt x="0" y="518"/>
                  </a:moveTo>
                  <a:cubicBezTo>
                    <a:pt x="1" y="487"/>
                    <a:pt x="10" y="459"/>
                    <a:pt x="21" y="429"/>
                  </a:cubicBezTo>
                  <a:cubicBezTo>
                    <a:pt x="36" y="385"/>
                    <a:pt x="52" y="340"/>
                    <a:pt x="79" y="302"/>
                  </a:cubicBezTo>
                  <a:cubicBezTo>
                    <a:pt x="96" y="279"/>
                    <a:pt x="111" y="257"/>
                    <a:pt x="132" y="238"/>
                  </a:cubicBezTo>
                  <a:cubicBezTo>
                    <a:pt x="154" y="219"/>
                    <a:pt x="179" y="203"/>
                    <a:pt x="204" y="187"/>
                  </a:cubicBezTo>
                  <a:cubicBezTo>
                    <a:pt x="235" y="168"/>
                    <a:pt x="271" y="151"/>
                    <a:pt x="289" y="117"/>
                  </a:cubicBezTo>
                  <a:cubicBezTo>
                    <a:pt x="299" y="99"/>
                    <a:pt x="295" y="80"/>
                    <a:pt x="297" y="61"/>
                  </a:cubicBezTo>
                  <a:cubicBezTo>
                    <a:pt x="298" y="46"/>
                    <a:pt x="305" y="30"/>
                    <a:pt x="316" y="20"/>
                  </a:cubicBezTo>
                  <a:cubicBezTo>
                    <a:pt x="323" y="14"/>
                    <a:pt x="337" y="9"/>
                    <a:pt x="340" y="0"/>
                  </a:cubicBezTo>
                  <a:cubicBezTo>
                    <a:pt x="356" y="21"/>
                    <a:pt x="366" y="53"/>
                    <a:pt x="351" y="78"/>
                  </a:cubicBezTo>
                  <a:cubicBezTo>
                    <a:pt x="344" y="90"/>
                    <a:pt x="334" y="99"/>
                    <a:pt x="324" y="108"/>
                  </a:cubicBezTo>
                  <a:cubicBezTo>
                    <a:pt x="315" y="116"/>
                    <a:pt x="302" y="123"/>
                    <a:pt x="296" y="135"/>
                  </a:cubicBezTo>
                  <a:cubicBezTo>
                    <a:pt x="310" y="125"/>
                    <a:pt x="327" y="115"/>
                    <a:pt x="341" y="110"/>
                  </a:cubicBezTo>
                  <a:cubicBezTo>
                    <a:pt x="349" y="107"/>
                    <a:pt x="361" y="100"/>
                    <a:pt x="354" y="114"/>
                  </a:cubicBezTo>
                  <a:cubicBezTo>
                    <a:pt x="339" y="142"/>
                    <a:pt x="305" y="140"/>
                    <a:pt x="284" y="158"/>
                  </a:cubicBezTo>
                  <a:cubicBezTo>
                    <a:pt x="299" y="157"/>
                    <a:pt x="314" y="148"/>
                    <a:pt x="329" y="150"/>
                  </a:cubicBezTo>
                  <a:cubicBezTo>
                    <a:pt x="343" y="151"/>
                    <a:pt x="334" y="164"/>
                    <a:pt x="326" y="169"/>
                  </a:cubicBezTo>
                  <a:cubicBezTo>
                    <a:pt x="309" y="178"/>
                    <a:pt x="289" y="173"/>
                    <a:pt x="271" y="174"/>
                  </a:cubicBezTo>
                  <a:cubicBezTo>
                    <a:pt x="264" y="175"/>
                    <a:pt x="252" y="174"/>
                    <a:pt x="246" y="179"/>
                  </a:cubicBezTo>
                  <a:cubicBezTo>
                    <a:pt x="257" y="180"/>
                    <a:pt x="268" y="178"/>
                    <a:pt x="278" y="183"/>
                  </a:cubicBezTo>
                  <a:cubicBezTo>
                    <a:pt x="295" y="190"/>
                    <a:pt x="279" y="196"/>
                    <a:pt x="268" y="198"/>
                  </a:cubicBezTo>
                  <a:cubicBezTo>
                    <a:pt x="247" y="200"/>
                    <a:pt x="223" y="194"/>
                    <a:pt x="204" y="208"/>
                  </a:cubicBezTo>
                  <a:cubicBezTo>
                    <a:pt x="218" y="207"/>
                    <a:pt x="242" y="200"/>
                    <a:pt x="255" y="208"/>
                  </a:cubicBezTo>
                  <a:cubicBezTo>
                    <a:pt x="271" y="217"/>
                    <a:pt x="236" y="222"/>
                    <a:pt x="230" y="223"/>
                  </a:cubicBezTo>
                  <a:cubicBezTo>
                    <a:pt x="199" y="225"/>
                    <a:pt x="175" y="233"/>
                    <a:pt x="148" y="247"/>
                  </a:cubicBezTo>
                  <a:cubicBezTo>
                    <a:pt x="165" y="242"/>
                    <a:pt x="181" y="235"/>
                    <a:pt x="198" y="236"/>
                  </a:cubicBezTo>
                  <a:cubicBezTo>
                    <a:pt x="203" y="237"/>
                    <a:pt x="218" y="237"/>
                    <a:pt x="217" y="249"/>
                  </a:cubicBezTo>
                  <a:cubicBezTo>
                    <a:pt x="217" y="258"/>
                    <a:pt x="198" y="255"/>
                    <a:pt x="194" y="255"/>
                  </a:cubicBezTo>
                  <a:cubicBezTo>
                    <a:pt x="167" y="255"/>
                    <a:pt x="131" y="263"/>
                    <a:pt x="114" y="286"/>
                  </a:cubicBezTo>
                  <a:cubicBezTo>
                    <a:pt x="131" y="280"/>
                    <a:pt x="147" y="268"/>
                    <a:pt x="165" y="266"/>
                  </a:cubicBezTo>
                  <a:cubicBezTo>
                    <a:pt x="169" y="265"/>
                    <a:pt x="187" y="264"/>
                    <a:pt x="188" y="272"/>
                  </a:cubicBezTo>
                  <a:cubicBezTo>
                    <a:pt x="188" y="278"/>
                    <a:pt x="170" y="285"/>
                    <a:pt x="166" y="286"/>
                  </a:cubicBezTo>
                  <a:cubicBezTo>
                    <a:pt x="140" y="295"/>
                    <a:pt x="106" y="302"/>
                    <a:pt x="89" y="326"/>
                  </a:cubicBezTo>
                  <a:cubicBezTo>
                    <a:pt x="104" y="314"/>
                    <a:pt x="123" y="308"/>
                    <a:pt x="140" y="301"/>
                  </a:cubicBezTo>
                  <a:cubicBezTo>
                    <a:pt x="148" y="297"/>
                    <a:pt x="158" y="292"/>
                    <a:pt x="167" y="291"/>
                  </a:cubicBezTo>
                  <a:cubicBezTo>
                    <a:pt x="182" y="289"/>
                    <a:pt x="173" y="304"/>
                    <a:pt x="165" y="309"/>
                  </a:cubicBezTo>
                  <a:cubicBezTo>
                    <a:pt x="145" y="321"/>
                    <a:pt x="120" y="325"/>
                    <a:pt x="100" y="339"/>
                  </a:cubicBezTo>
                  <a:cubicBezTo>
                    <a:pt x="84" y="349"/>
                    <a:pt x="67" y="360"/>
                    <a:pt x="58" y="376"/>
                  </a:cubicBezTo>
                  <a:cubicBezTo>
                    <a:pt x="71" y="366"/>
                    <a:pt x="86" y="357"/>
                    <a:pt x="101" y="348"/>
                  </a:cubicBezTo>
                  <a:cubicBezTo>
                    <a:pt x="114" y="340"/>
                    <a:pt x="154" y="314"/>
                    <a:pt x="161" y="325"/>
                  </a:cubicBezTo>
                  <a:cubicBezTo>
                    <a:pt x="160" y="344"/>
                    <a:pt x="142" y="351"/>
                    <a:pt x="118" y="360"/>
                  </a:cubicBezTo>
                  <a:cubicBezTo>
                    <a:pt x="66" y="379"/>
                    <a:pt x="44" y="419"/>
                    <a:pt x="33" y="431"/>
                  </a:cubicBezTo>
                  <a:cubicBezTo>
                    <a:pt x="41" y="426"/>
                    <a:pt x="91" y="376"/>
                    <a:pt x="97" y="397"/>
                  </a:cubicBezTo>
                  <a:cubicBezTo>
                    <a:pt x="101" y="411"/>
                    <a:pt x="41" y="442"/>
                    <a:pt x="29" y="447"/>
                  </a:cubicBezTo>
                  <a:cubicBezTo>
                    <a:pt x="42" y="441"/>
                    <a:pt x="78" y="436"/>
                    <a:pt x="81" y="448"/>
                  </a:cubicBezTo>
                  <a:cubicBezTo>
                    <a:pt x="80" y="460"/>
                    <a:pt x="53" y="457"/>
                    <a:pt x="43" y="460"/>
                  </a:cubicBezTo>
                  <a:cubicBezTo>
                    <a:pt x="36" y="462"/>
                    <a:pt x="29" y="463"/>
                    <a:pt x="24" y="469"/>
                  </a:cubicBezTo>
                  <a:cubicBezTo>
                    <a:pt x="17" y="476"/>
                    <a:pt x="14" y="490"/>
                    <a:pt x="12" y="500"/>
                  </a:cubicBezTo>
                  <a:cubicBezTo>
                    <a:pt x="11" y="505"/>
                    <a:pt x="12" y="523"/>
                    <a:pt x="8" y="526"/>
                  </a:cubicBezTo>
                  <a:cubicBezTo>
                    <a:pt x="4" y="529"/>
                    <a:pt x="0" y="525"/>
                    <a:pt x="0" y="521"/>
                  </a:cubicBezTo>
                  <a:cubicBezTo>
                    <a:pt x="0" y="521"/>
                    <a:pt x="0" y="521"/>
                    <a:pt x="0" y="518"/>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33"/>
            <p:cNvSpPr/>
            <p:nvPr/>
          </p:nvSpPr>
          <p:spPr>
            <a:xfrm>
              <a:off x="10458581" y="4360154"/>
              <a:ext cx="1299993" cy="2298490"/>
            </a:xfrm>
            <a:custGeom>
              <a:avLst/>
              <a:gdLst/>
              <a:ahLst/>
              <a:cxnLst/>
              <a:rect l="l" t="t" r="r" b="b"/>
              <a:pathLst>
                <a:path w="209" h="370" extrusionOk="0">
                  <a:moveTo>
                    <a:pt x="72" y="253"/>
                  </a:moveTo>
                  <a:cubicBezTo>
                    <a:pt x="63" y="241"/>
                    <a:pt x="55" y="227"/>
                    <a:pt x="47" y="214"/>
                  </a:cubicBezTo>
                  <a:cubicBezTo>
                    <a:pt x="24" y="177"/>
                    <a:pt x="25" y="123"/>
                    <a:pt x="60" y="93"/>
                  </a:cubicBezTo>
                  <a:cubicBezTo>
                    <a:pt x="72" y="117"/>
                    <a:pt x="85" y="142"/>
                    <a:pt x="89" y="169"/>
                  </a:cubicBezTo>
                  <a:cubicBezTo>
                    <a:pt x="95" y="203"/>
                    <a:pt x="92" y="230"/>
                    <a:pt x="89" y="247"/>
                  </a:cubicBezTo>
                  <a:cubicBezTo>
                    <a:pt x="89" y="246"/>
                    <a:pt x="89" y="246"/>
                    <a:pt x="89" y="245"/>
                  </a:cubicBezTo>
                  <a:cubicBezTo>
                    <a:pt x="97" y="224"/>
                    <a:pt x="104" y="203"/>
                    <a:pt x="110" y="182"/>
                  </a:cubicBezTo>
                  <a:cubicBezTo>
                    <a:pt x="108" y="174"/>
                    <a:pt x="101" y="165"/>
                    <a:pt x="97" y="158"/>
                  </a:cubicBezTo>
                  <a:cubicBezTo>
                    <a:pt x="94" y="151"/>
                    <a:pt x="91" y="143"/>
                    <a:pt x="91" y="136"/>
                  </a:cubicBezTo>
                  <a:cubicBezTo>
                    <a:pt x="91" y="131"/>
                    <a:pt x="93" y="126"/>
                    <a:pt x="93" y="122"/>
                  </a:cubicBezTo>
                  <a:cubicBezTo>
                    <a:pt x="96" y="132"/>
                    <a:pt x="101" y="141"/>
                    <a:pt x="106" y="150"/>
                  </a:cubicBezTo>
                  <a:cubicBezTo>
                    <a:pt x="111" y="158"/>
                    <a:pt x="112" y="165"/>
                    <a:pt x="112" y="174"/>
                  </a:cubicBezTo>
                  <a:cubicBezTo>
                    <a:pt x="116" y="163"/>
                    <a:pt x="119" y="152"/>
                    <a:pt x="122" y="142"/>
                  </a:cubicBezTo>
                  <a:cubicBezTo>
                    <a:pt x="112" y="120"/>
                    <a:pt x="91" y="112"/>
                    <a:pt x="82" y="92"/>
                  </a:cubicBezTo>
                  <a:cubicBezTo>
                    <a:pt x="72" y="72"/>
                    <a:pt x="75" y="38"/>
                    <a:pt x="99" y="28"/>
                  </a:cubicBezTo>
                  <a:cubicBezTo>
                    <a:pt x="102" y="48"/>
                    <a:pt x="109" y="61"/>
                    <a:pt x="120" y="78"/>
                  </a:cubicBezTo>
                  <a:cubicBezTo>
                    <a:pt x="129" y="91"/>
                    <a:pt x="131" y="108"/>
                    <a:pt x="129" y="124"/>
                  </a:cubicBezTo>
                  <a:cubicBezTo>
                    <a:pt x="134" y="110"/>
                    <a:pt x="139" y="97"/>
                    <a:pt x="146" y="84"/>
                  </a:cubicBezTo>
                  <a:cubicBezTo>
                    <a:pt x="145" y="63"/>
                    <a:pt x="144" y="45"/>
                    <a:pt x="153" y="31"/>
                  </a:cubicBezTo>
                  <a:cubicBezTo>
                    <a:pt x="164" y="11"/>
                    <a:pt x="189" y="6"/>
                    <a:pt x="209" y="0"/>
                  </a:cubicBezTo>
                  <a:cubicBezTo>
                    <a:pt x="196" y="13"/>
                    <a:pt x="195" y="35"/>
                    <a:pt x="188" y="51"/>
                  </a:cubicBezTo>
                  <a:cubicBezTo>
                    <a:pt x="183" y="62"/>
                    <a:pt x="176" y="72"/>
                    <a:pt x="166" y="78"/>
                  </a:cubicBezTo>
                  <a:cubicBezTo>
                    <a:pt x="162" y="80"/>
                    <a:pt x="152" y="82"/>
                    <a:pt x="148" y="84"/>
                  </a:cubicBezTo>
                  <a:cubicBezTo>
                    <a:pt x="145" y="90"/>
                    <a:pt x="143" y="95"/>
                    <a:pt x="140" y="101"/>
                  </a:cubicBezTo>
                  <a:cubicBezTo>
                    <a:pt x="147" y="97"/>
                    <a:pt x="158" y="96"/>
                    <a:pt x="165" y="94"/>
                  </a:cubicBezTo>
                  <a:cubicBezTo>
                    <a:pt x="172" y="92"/>
                    <a:pt x="180" y="91"/>
                    <a:pt x="187" y="88"/>
                  </a:cubicBezTo>
                  <a:cubicBezTo>
                    <a:pt x="194" y="85"/>
                    <a:pt x="200" y="80"/>
                    <a:pt x="206" y="76"/>
                  </a:cubicBezTo>
                  <a:cubicBezTo>
                    <a:pt x="195" y="92"/>
                    <a:pt x="184" y="108"/>
                    <a:pt x="163" y="109"/>
                  </a:cubicBezTo>
                  <a:cubicBezTo>
                    <a:pt x="154" y="110"/>
                    <a:pt x="145" y="108"/>
                    <a:pt x="136" y="111"/>
                  </a:cubicBezTo>
                  <a:cubicBezTo>
                    <a:pt x="129" y="129"/>
                    <a:pt x="123" y="148"/>
                    <a:pt x="117" y="166"/>
                  </a:cubicBezTo>
                  <a:cubicBezTo>
                    <a:pt x="123" y="153"/>
                    <a:pt x="130" y="143"/>
                    <a:pt x="140" y="136"/>
                  </a:cubicBezTo>
                  <a:cubicBezTo>
                    <a:pt x="160" y="121"/>
                    <a:pt x="192" y="138"/>
                    <a:pt x="207" y="121"/>
                  </a:cubicBezTo>
                  <a:cubicBezTo>
                    <a:pt x="191" y="146"/>
                    <a:pt x="177" y="165"/>
                    <a:pt x="148" y="177"/>
                  </a:cubicBezTo>
                  <a:cubicBezTo>
                    <a:pt x="135" y="182"/>
                    <a:pt x="122" y="184"/>
                    <a:pt x="108" y="198"/>
                  </a:cubicBezTo>
                  <a:cubicBezTo>
                    <a:pt x="103" y="214"/>
                    <a:pt x="97" y="230"/>
                    <a:pt x="92" y="245"/>
                  </a:cubicBezTo>
                  <a:cubicBezTo>
                    <a:pt x="85" y="263"/>
                    <a:pt x="78" y="280"/>
                    <a:pt x="72" y="296"/>
                  </a:cubicBezTo>
                  <a:cubicBezTo>
                    <a:pt x="85" y="278"/>
                    <a:pt x="93" y="259"/>
                    <a:pt x="103" y="238"/>
                  </a:cubicBezTo>
                  <a:cubicBezTo>
                    <a:pt x="113" y="217"/>
                    <a:pt x="130" y="200"/>
                    <a:pt x="152" y="194"/>
                  </a:cubicBezTo>
                  <a:cubicBezTo>
                    <a:pt x="139" y="207"/>
                    <a:pt x="150" y="235"/>
                    <a:pt x="147" y="252"/>
                  </a:cubicBezTo>
                  <a:cubicBezTo>
                    <a:pt x="141" y="278"/>
                    <a:pt x="120" y="296"/>
                    <a:pt x="95" y="302"/>
                  </a:cubicBezTo>
                  <a:cubicBezTo>
                    <a:pt x="87" y="305"/>
                    <a:pt x="78" y="303"/>
                    <a:pt x="70" y="301"/>
                  </a:cubicBezTo>
                  <a:cubicBezTo>
                    <a:pt x="68" y="305"/>
                    <a:pt x="67" y="308"/>
                    <a:pt x="66" y="311"/>
                  </a:cubicBezTo>
                  <a:cubicBezTo>
                    <a:pt x="53" y="342"/>
                    <a:pt x="44" y="361"/>
                    <a:pt x="38" y="369"/>
                  </a:cubicBezTo>
                  <a:cubicBezTo>
                    <a:pt x="38" y="369"/>
                    <a:pt x="37" y="370"/>
                    <a:pt x="36" y="369"/>
                  </a:cubicBezTo>
                  <a:cubicBezTo>
                    <a:pt x="36" y="369"/>
                    <a:pt x="36" y="369"/>
                    <a:pt x="36" y="369"/>
                  </a:cubicBezTo>
                  <a:cubicBezTo>
                    <a:pt x="36" y="369"/>
                    <a:pt x="36" y="368"/>
                    <a:pt x="36" y="368"/>
                  </a:cubicBezTo>
                  <a:cubicBezTo>
                    <a:pt x="41" y="361"/>
                    <a:pt x="49" y="346"/>
                    <a:pt x="58" y="323"/>
                  </a:cubicBezTo>
                  <a:cubicBezTo>
                    <a:pt x="59" y="318"/>
                    <a:pt x="59" y="312"/>
                    <a:pt x="57" y="307"/>
                  </a:cubicBezTo>
                  <a:cubicBezTo>
                    <a:pt x="53" y="294"/>
                    <a:pt x="42" y="284"/>
                    <a:pt x="32" y="274"/>
                  </a:cubicBezTo>
                  <a:cubicBezTo>
                    <a:pt x="14" y="257"/>
                    <a:pt x="0" y="233"/>
                    <a:pt x="8" y="207"/>
                  </a:cubicBezTo>
                  <a:cubicBezTo>
                    <a:pt x="11" y="230"/>
                    <a:pt x="33" y="244"/>
                    <a:pt x="49" y="258"/>
                  </a:cubicBezTo>
                  <a:cubicBezTo>
                    <a:pt x="64" y="272"/>
                    <a:pt x="66" y="286"/>
                    <a:pt x="65" y="305"/>
                  </a:cubicBezTo>
                  <a:cubicBezTo>
                    <a:pt x="65" y="305"/>
                    <a:pt x="65" y="306"/>
                    <a:pt x="65" y="307"/>
                  </a:cubicBezTo>
                  <a:cubicBezTo>
                    <a:pt x="70" y="295"/>
                    <a:pt x="75" y="281"/>
                    <a:pt x="81" y="268"/>
                  </a:cubicBezTo>
                  <a:cubicBezTo>
                    <a:pt x="79" y="262"/>
                    <a:pt x="76" y="257"/>
                    <a:pt x="72" y="25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65" name="Google Shape;665;p33"/>
          <p:cNvSpPr/>
          <p:nvPr/>
        </p:nvSpPr>
        <p:spPr>
          <a:xfrm>
            <a:off x="7366874" y="4243776"/>
            <a:ext cx="1981200" cy="1114425"/>
          </a:xfrm>
          <a:custGeom>
            <a:avLst/>
            <a:gdLst/>
            <a:ahLst/>
            <a:cxnLst/>
            <a:rect l="l" t="t" r="r" b="b"/>
            <a:pathLst>
              <a:path w="12192000" h="6858000" extrusionOk="0">
                <a:moveTo>
                  <a:pt x="11411575" y="0"/>
                </a:moveTo>
                <a:lnTo>
                  <a:pt x="12192000" y="0"/>
                </a:lnTo>
                <a:lnTo>
                  <a:pt x="12192000" y="6858000"/>
                </a:lnTo>
                <a:lnTo>
                  <a:pt x="0" y="6858000"/>
                </a:lnTo>
                <a:lnTo>
                  <a:pt x="0" y="5686823"/>
                </a:lnTo>
                <a:lnTo>
                  <a:pt x="83939" y="5612160"/>
                </a:lnTo>
                <a:cubicBezTo>
                  <a:pt x="656630" y="5073253"/>
                  <a:pt x="1318915" y="4065910"/>
                  <a:pt x="2171700" y="3676650"/>
                </a:cubicBezTo>
                <a:cubicBezTo>
                  <a:pt x="3024485" y="3287390"/>
                  <a:pt x="4235450" y="3571875"/>
                  <a:pt x="5200650" y="3276600"/>
                </a:cubicBezTo>
                <a:cubicBezTo>
                  <a:pt x="6165850" y="2981325"/>
                  <a:pt x="6578600" y="2212975"/>
                  <a:pt x="7962900" y="1905000"/>
                </a:cubicBezTo>
                <a:cubicBezTo>
                  <a:pt x="9423400" y="1425575"/>
                  <a:pt x="9169400" y="1120775"/>
                  <a:pt x="9810750" y="723900"/>
                </a:cubicBezTo>
                <a:cubicBezTo>
                  <a:pt x="10211594" y="475853"/>
                  <a:pt x="10798473" y="222845"/>
                  <a:pt x="11306287" y="36965"/>
                </a:cubicBezTo>
                <a:lnTo>
                  <a:pt x="11411575" y="0"/>
                </a:lnTo>
                <a:close/>
              </a:path>
            </a:pathLst>
          </a:custGeom>
          <a:solidFill>
            <a:schemeClr val="accent2"/>
          </a:solidFill>
          <a:ln>
            <a:noFill/>
          </a:ln>
          <a:effectLst>
            <a:outerShdw blurRad="2540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66" name="Google Shape;666;p33"/>
          <p:cNvSpPr/>
          <p:nvPr/>
        </p:nvSpPr>
        <p:spPr>
          <a:xfrm rot="10800000">
            <a:off x="-93542" y="-147958"/>
            <a:ext cx="1158240" cy="651510"/>
          </a:xfrm>
          <a:custGeom>
            <a:avLst/>
            <a:gdLst/>
            <a:ahLst/>
            <a:cxnLst/>
            <a:rect l="l" t="t" r="r" b="b"/>
            <a:pathLst>
              <a:path w="12192000" h="6858000" extrusionOk="0">
                <a:moveTo>
                  <a:pt x="11411575" y="0"/>
                </a:moveTo>
                <a:lnTo>
                  <a:pt x="12192000" y="0"/>
                </a:lnTo>
                <a:lnTo>
                  <a:pt x="12192000" y="6858000"/>
                </a:lnTo>
                <a:lnTo>
                  <a:pt x="0" y="6858000"/>
                </a:lnTo>
                <a:lnTo>
                  <a:pt x="0" y="5686823"/>
                </a:lnTo>
                <a:lnTo>
                  <a:pt x="83939" y="5612160"/>
                </a:lnTo>
                <a:cubicBezTo>
                  <a:pt x="656630" y="5073253"/>
                  <a:pt x="1318915" y="4065910"/>
                  <a:pt x="2171700" y="3676650"/>
                </a:cubicBezTo>
                <a:cubicBezTo>
                  <a:pt x="3024485" y="3287390"/>
                  <a:pt x="4235450" y="3571875"/>
                  <a:pt x="5200650" y="3276600"/>
                </a:cubicBezTo>
                <a:cubicBezTo>
                  <a:pt x="6165850" y="2981325"/>
                  <a:pt x="6578600" y="2212975"/>
                  <a:pt x="7962900" y="1905000"/>
                </a:cubicBezTo>
                <a:cubicBezTo>
                  <a:pt x="9423400" y="1425575"/>
                  <a:pt x="9169400" y="1120775"/>
                  <a:pt x="9810750" y="723900"/>
                </a:cubicBezTo>
                <a:cubicBezTo>
                  <a:pt x="10211594" y="475853"/>
                  <a:pt x="10798473" y="222845"/>
                  <a:pt x="11306287" y="36965"/>
                </a:cubicBezTo>
                <a:lnTo>
                  <a:pt x="11411575" y="0"/>
                </a:lnTo>
                <a:close/>
              </a:path>
            </a:pathLst>
          </a:custGeom>
          <a:solidFill>
            <a:schemeClr val="accent2"/>
          </a:solidFill>
          <a:ln>
            <a:noFill/>
          </a:ln>
          <a:effectLst>
            <a:outerShdw blurRad="254000" dist="38100" dir="8100000" algn="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1"/>
              </a:buClr>
              <a:buSzPts val="1800"/>
              <a:buFont typeface="Open Sans"/>
              <a:buChar char="●"/>
              <a:defRPr sz="1800">
                <a:solidFill>
                  <a:schemeClr val="lt1"/>
                </a:solidFill>
                <a:latin typeface="Open Sans"/>
                <a:ea typeface="Open Sans"/>
                <a:cs typeface="Open Sans"/>
                <a:sym typeface="Open Sans"/>
              </a:defRPr>
            </a:lvl1pPr>
            <a:lvl2pPr marL="914400" lvl="1"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a:lnSpc>
                <a:spcPct val="115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59" r:id="rId6"/>
    <p:sldLayoutId id="2147483661" r:id="rId7"/>
    <p:sldLayoutId id="2147483666" r:id="rId8"/>
    <p:sldLayoutId id="2147483679" r:id="rId9"/>
    <p:sldLayoutId id="2147483686" r:id="rId10"/>
    <p:sldLayoutId id="2147483687" r:id="rId11"/>
    <p:sldLayoutId id="2147483688" r:id="rId12"/>
    <p:sldLayoutId id="214748369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45"/>
          <p:cNvSpPr txBox="1">
            <a:spLocks noGrp="1"/>
          </p:cNvSpPr>
          <p:nvPr>
            <p:ph type="ctrTitle"/>
          </p:nvPr>
        </p:nvSpPr>
        <p:spPr>
          <a:xfrm>
            <a:off x="60034" y="1089073"/>
            <a:ext cx="4648362" cy="218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800" dirty="0"/>
              <a:t> </a:t>
            </a:r>
            <a:r>
              <a:rPr lang="en" sz="4000" dirty="0"/>
              <a:t>ClimateScanner</a:t>
            </a:r>
            <a:endParaRPr sz="4800" dirty="0"/>
          </a:p>
        </p:txBody>
      </p:sp>
      <p:sp>
        <p:nvSpPr>
          <p:cNvPr id="805" name="Google Shape;805;p45"/>
          <p:cNvSpPr txBox="1">
            <a:spLocks noGrp="1"/>
          </p:cNvSpPr>
          <p:nvPr>
            <p:ph type="subTitle" idx="1"/>
          </p:nvPr>
        </p:nvSpPr>
        <p:spPr>
          <a:xfrm>
            <a:off x="745924" y="3046123"/>
            <a:ext cx="3144600" cy="45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O que eu preciso saber?</a:t>
            </a:r>
            <a:endParaRPr dirty="0"/>
          </a:p>
        </p:txBody>
      </p:sp>
      <p:grpSp>
        <p:nvGrpSpPr>
          <p:cNvPr id="806" name="Google Shape;806;p45"/>
          <p:cNvGrpSpPr/>
          <p:nvPr/>
        </p:nvGrpSpPr>
        <p:grpSpPr>
          <a:xfrm>
            <a:off x="5335692" y="1211203"/>
            <a:ext cx="2743728" cy="2742401"/>
            <a:chOff x="5335692" y="1211203"/>
            <a:chExt cx="2743728" cy="2742401"/>
          </a:xfrm>
        </p:grpSpPr>
        <p:sp>
          <p:nvSpPr>
            <p:cNvPr id="807" name="Google Shape;807;p45"/>
            <p:cNvSpPr/>
            <p:nvPr/>
          </p:nvSpPr>
          <p:spPr>
            <a:xfrm>
              <a:off x="5335692" y="1211203"/>
              <a:ext cx="2742377" cy="2742377"/>
            </a:xfrm>
            <a:custGeom>
              <a:avLst/>
              <a:gdLst/>
              <a:ahLst/>
              <a:cxnLst/>
              <a:rect l="l" t="t" r="r" b="b"/>
              <a:pathLst>
                <a:path w="1981200" h="1981200" extrusionOk="0">
                  <a:moveTo>
                    <a:pt x="7144" y="994998"/>
                  </a:moveTo>
                  <a:cubicBezTo>
                    <a:pt x="7205" y="1540513"/>
                    <a:pt x="449482" y="1982691"/>
                    <a:pt x="994998" y="1982629"/>
                  </a:cubicBezTo>
                  <a:cubicBezTo>
                    <a:pt x="1540513" y="1982567"/>
                    <a:pt x="1982691" y="1540290"/>
                    <a:pt x="1982629" y="994775"/>
                  </a:cubicBezTo>
                  <a:cubicBezTo>
                    <a:pt x="1982567" y="449260"/>
                    <a:pt x="1540290" y="7082"/>
                    <a:pt x="994775" y="7144"/>
                  </a:cubicBezTo>
                  <a:cubicBezTo>
                    <a:pt x="793257" y="7167"/>
                    <a:pt x="596568" y="68826"/>
                    <a:pt x="431102" y="183849"/>
                  </a:cubicBezTo>
                  <a:cubicBezTo>
                    <a:pt x="165467" y="368482"/>
                    <a:pt x="7091" y="671499"/>
                    <a:pt x="7144" y="9949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5"/>
            <p:cNvSpPr/>
            <p:nvPr/>
          </p:nvSpPr>
          <p:spPr>
            <a:xfrm>
              <a:off x="6588043" y="1339681"/>
              <a:ext cx="1384373" cy="1503034"/>
            </a:xfrm>
            <a:custGeom>
              <a:avLst/>
              <a:gdLst/>
              <a:ahLst/>
              <a:cxnLst/>
              <a:rect l="l" t="t" r="r" b="b"/>
              <a:pathLst>
                <a:path w="1000125" h="1085850" extrusionOk="0">
                  <a:moveTo>
                    <a:pt x="654210" y="185043"/>
                  </a:moveTo>
                  <a:cubicBezTo>
                    <a:pt x="137764" y="-217293"/>
                    <a:pt x="-130650" y="137418"/>
                    <a:pt x="78423" y="511941"/>
                  </a:cubicBezTo>
                  <a:cubicBezTo>
                    <a:pt x="287497" y="886464"/>
                    <a:pt x="784893" y="1181644"/>
                    <a:pt x="922624" y="1045341"/>
                  </a:cubicBezTo>
                  <a:cubicBezTo>
                    <a:pt x="1060356" y="909039"/>
                    <a:pt x="1038448" y="484509"/>
                    <a:pt x="654210" y="185043"/>
                  </a:cubicBezTo>
                  <a:close/>
                </a:path>
              </a:pathLst>
            </a:custGeom>
            <a:solidFill>
              <a:srgbClr val="FFFFFF">
                <a:alpha val="31840"/>
              </a:srgbClr>
            </a:solidFill>
            <a:ln>
              <a:noFill/>
            </a:ln>
            <a:effectLst>
              <a:reflection endPos="30000" dist="38100" dir="5400000" fadeDir="5400012" sy="-100000" algn="bl" rotWithShape="0"/>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5"/>
            <p:cNvSpPr/>
            <p:nvPr/>
          </p:nvSpPr>
          <p:spPr>
            <a:xfrm>
              <a:off x="5589757" y="1262647"/>
              <a:ext cx="2489664" cy="2420067"/>
            </a:xfrm>
            <a:custGeom>
              <a:avLst/>
              <a:gdLst/>
              <a:ahLst/>
              <a:cxnLst/>
              <a:rect l="l" t="t" r="r" b="b"/>
              <a:pathLst>
                <a:path w="1798630" h="1748351" extrusionOk="0">
                  <a:moveTo>
                    <a:pt x="1388606" y="1630678"/>
                  </a:moveTo>
                  <a:cubicBezTo>
                    <a:pt x="1391943" y="1631513"/>
                    <a:pt x="1395914" y="1633394"/>
                    <a:pt x="1401128" y="1636585"/>
                  </a:cubicBezTo>
                  <a:cubicBezTo>
                    <a:pt x="1432275" y="1655635"/>
                    <a:pt x="1390937" y="1696306"/>
                    <a:pt x="1365219" y="1697449"/>
                  </a:cubicBezTo>
                  <a:cubicBezTo>
                    <a:pt x="1339502" y="1698592"/>
                    <a:pt x="1338263" y="1716880"/>
                    <a:pt x="1317594" y="1724215"/>
                  </a:cubicBezTo>
                  <a:cubicBezTo>
                    <a:pt x="1296925" y="1731549"/>
                    <a:pt x="1304545" y="1708213"/>
                    <a:pt x="1308069" y="1688591"/>
                  </a:cubicBezTo>
                  <a:cubicBezTo>
                    <a:pt x="1311593" y="1668970"/>
                    <a:pt x="1339121" y="1656587"/>
                    <a:pt x="1359218" y="1644300"/>
                  </a:cubicBezTo>
                  <a:cubicBezTo>
                    <a:pt x="1374292" y="1635085"/>
                    <a:pt x="1378596" y="1628173"/>
                    <a:pt x="1388606" y="1630678"/>
                  </a:cubicBezTo>
                  <a:close/>
                  <a:moveTo>
                    <a:pt x="1581360" y="524912"/>
                  </a:moveTo>
                  <a:cubicBezTo>
                    <a:pt x="1601206" y="528953"/>
                    <a:pt x="1619512" y="548116"/>
                    <a:pt x="1627156" y="567975"/>
                  </a:cubicBezTo>
                  <a:cubicBezTo>
                    <a:pt x="1637347" y="594455"/>
                    <a:pt x="1674209" y="617601"/>
                    <a:pt x="1712881" y="641413"/>
                  </a:cubicBezTo>
                  <a:cubicBezTo>
                    <a:pt x="1723080" y="647429"/>
                    <a:pt x="1735540" y="648208"/>
                    <a:pt x="1746409" y="643509"/>
                  </a:cubicBezTo>
                  <a:cubicBezTo>
                    <a:pt x="1813576" y="841275"/>
                    <a:pt x="1816012" y="1055294"/>
                    <a:pt x="1753362" y="1254537"/>
                  </a:cubicBezTo>
                  <a:lnTo>
                    <a:pt x="1752600" y="1257204"/>
                  </a:lnTo>
                  <a:cubicBezTo>
                    <a:pt x="1733403" y="1257061"/>
                    <a:pt x="1714998" y="1264850"/>
                    <a:pt x="1701737" y="1278731"/>
                  </a:cubicBezTo>
                  <a:cubicBezTo>
                    <a:pt x="1660493" y="1321498"/>
                    <a:pt x="1665637" y="1297781"/>
                    <a:pt x="1602772" y="1312640"/>
                  </a:cubicBezTo>
                  <a:cubicBezTo>
                    <a:pt x="1539907" y="1327499"/>
                    <a:pt x="1547622" y="1362646"/>
                    <a:pt x="1536097" y="1398365"/>
                  </a:cubicBezTo>
                  <a:cubicBezTo>
                    <a:pt x="1524571" y="1434084"/>
                    <a:pt x="1452277" y="1451038"/>
                    <a:pt x="1419320" y="1452181"/>
                  </a:cubicBezTo>
                  <a:cubicBezTo>
                    <a:pt x="1386364" y="1453324"/>
                    <a:pt x="1342168" y="1527810"/>
                    <a:pt x="1335881" y="1570005"/>
                  </a:cubicBezTo>
                  <a:cubicBezTo>
                    <a:pt x="1329595" y="1612201"/>
                    <a:pt x="1277112" y="1609534"/>
                    <a:pt x="1234726" y="1633442"/>
                  </a:cubicBezTo>
                  <a:cubicBezTo>
                    <a:pt x="1192339" y="1657350"/>
                    <a:pt x="1152620" y="1709642"/>
                    <a:pt x="1122807" y="1730597"/>
                  </a:cubicBezTo>
                  <a:cubicBezTo>
                    <a:pt x="1093018" y="1752164"/>
                    <a:pt x="1053349" y="1754252"/>
                    <a:pt x="1021461" y="1735931"/>
                  </a:cubicBezTo>
                  <a:cubicBezTo>
                    <a:pt x="990219" y="1716881"/>
                    <a:pt x="981361" y="1648968"/>
                    <a:pt x="982504" y="1593628"/>
                  </a:cubicBezTo>
                  <a:cubicBezTo>
                    <a:pt x="983132" y="1537156"/>
                    <a:pt x="999636" y="1482000"/>
                    <a:pt x="1030129" y="1434465"/>
                  </a:cubicBezTo>
                  <a:cubicBezTo>
                    <a:pt x="1061466" y="1386363"/>
                    <a:pt x="1055179" y="1391316"/>
                    <a:pt x="1075468" y="1304734"/>
                  </a:cubicBezTo>
                  <a:cubicBezTo>
                    <a:pt x="1095756" y="1218152"/>
                    <a:pt x="1047845" y="1170717"/>
                    <a:pt x="1019461" y="1150239"/>
                  </a:cubicBezTo>
                  <a:cubicBezTo>
                    <a:pt x="991076" y="1129760"/>
                    <a:pt x="931545" y="1127188"/>
                    <a:pt x="910018" y="1099566"/>
                  </a:cubicBezTo>
                  <a:cubicBezTo>
                    <a:pt x="888492" y="1071943"/>
                    <a:pt x="885920" y="1043273"/>
                    <a:pt x="898493" y="958977"/>
                  </a:cubicBezTo>
                  <a:cubicBezTo>
                    <a:pt x="911066" y="874680"/>
                    <a:pt x="955643" y="872490"/>
                    <a:pt x="1002316" y="842962"/>
                  </a:cubicBezTo>
                  <a:cubicBezTo>
                    <a:pt x="1048988" y="813435"/>
                    <a:pt x="1124712" y="793242"/>
                    <a:pt x="1183291" y="799814"/>
                  </a:cubicBezTo>
                  <a:cubicBezTo>
                    <a:pt x="1241870" y="806386"/>
                    <a:pt x="1272064" y="834675"/>
                    <a:pt x="1297591" y="863727"/>
                  </a:cubicBezTo>
                  <a:cubicBezTo>
                    <a:pt x="1323118" y="892778"/>
                    <a:pt x="1324070" y="934688"/>
                    <a:pt x="1345978" y="946308"/>
                  </a:cubicBezTo>
                  <a:cubicBezTo>
                    <a:pt x="1367885" y="957929"/>
                    <a:pt x="1392364" y="953928"/>
                    <a:pt x="1413605" y="967549"/>
                  </a:cubicBezTo>
                  <a:cubicBezTo>
                    <a:pt x="1434846" y="981170"/>
                    <a:pt x="1445704" y="998505"/>
                    <a:pt x="1469517" y="1003649"/>
                  </a:cubicBezTo>
                  <a:cubicBezTo>
                    <a:pt x="1493329" y="1008792"/>
                    <a:pt x="1489520" y="977455"/>
                    <a:pt x="1491996" y="961929"/>
                  </a:cubicBezTo>
                  <a:cubicBezTo>
                    <a:pt x="1494472" y="946404"/>
                    <a:pt x="1472946" y="942022"/>
                    <a:pt x="1445990" y="931068"/>
                  </a:cubicBezTo>
                  <a:cubicBezTo>
                    <a:pt x="1419034" y="920115"/>
                    <a:pt x="1415415" y="910018"/>
                    <a:pt x="1412938" y="888396"/>
                  </a:cubicBezTo>
                  <a:cubicBezTo>
                    <a:pt x="1410462" y="866775"/>
                    <a:pt x="1388935" y="876204"/>
                    <a:pt x="1378934" y="863727"/>
                  </a:cubicBezTo>
                  <a:cubicBezTo>
                    <a:pt x="1368933" y="851249"/>
                    <a:pt x="1358265" y="885158"/>
                    <a:pt x="1352074" y="897350"/>
                  </a:cubicBezTo>
                  <a:cubicBezTo>
                    <a:pt x="1345882" y="909542"/>
                    <a:pt x="1344930" y="883253"/>
                    <a:pt x="1344930" y="883253"/>
                  </a:cubicBezTo>
                  <a:cubicBezTo>
                    <a:pt x="1344930" y="883253"/>
                    <a:pt x="1326928" y="896207"/>
                    <a:pt x="1325308" y="886301"/>
                  </a:cubicBezTo>
                  <a:cubicBezTo>
                    <a:pt x="1323689" y="876395"/>
                    <a:pt x="1342358" y="861631"/>
                    <a:pt x="1348740" y="841343"/>
                  </a:cubicBezTo>
                  <a:cubicBezTo>
                    <a:pt x="1355122" y="821055"/>
                    <a:pt x="1324832" y="814292"/>
                    <a:pt x="1313116" y="792003"/>
                  </a:cubicBezTo>
                  <a:cubicBezTo>
                    <a:pt x="1301401" y="769715"/>
                    <a:pt x="1277588" y="757618"/>
                    <a:pt x="1250156" y="755999"/>
                  </a:cubicBezTo>
                  <a:cubicBezTo>
                    <a:pt x="1222724" y="754380"/>
                    <a:pt x="1220629" y="746474"/>
                    <a:pt x="1201388" y="763809"/>
                  </a:cubicBezTo>
                  <a:cubicBezTo>
                    <a:pt x="1182148" y="781145"/>
                    <a:pt x="1123664" y="774192"/>
                    <a:pt x="1108138" y="764762"/>
                  </a:cubicBezTo>
                  <a:cubicBezTo>
                    <a:pt x="1092613" y="755332"/>
                    <a:pt x="1117663" y="725995"/>
                    <a:pt x="1144238" y="701802"/>
                  </a:cubicBezTo>
                  <a:cubicBezTo>
                    <a:pt x="1170813" y="677608"/>
                    <a:pt x="1195959" y="699420"/>
                    <a:pt x="1226439" y="676561"/>
                  </a:cubicBezTo>
                  <a:cubicBezTo>
                    <a:pt x="1256919" y="653700"/>
                    <a:pt x="1233487" y="639318"/>
                    <a:pt x="1218533" y="627602"/>
                  </a:cubicBezTo>
                  <a:cubicBezTo>
                    <a:pt x="1203579" y="615886"/>
                    <a:pt x="1204817" y="597693"/>
                    <a:pt x="1237583" y="566261"/>
                  </a:cubicBezTo>
                  <a:cubicBezTo>
                    <a:pt x="1270349" y="534828"/>
                    <a:pt x="1289971" y="554831"/>
                    <a:pt x="1292447" y="576548"/>
                  </a:cubicBezTo>
                  <a:cubicBezTo>
                    <a:pt x="1294924" y="598265"/>
                    <a:pt x="1312640" y="615505"/>
                    <a:pt x="1335405" y="624840"/>
                  </a:cubicBezTo>
                  <a:cubicBezTo>
                    <a:pt x="1358170" y="634174"/>
                    <a:pt x="1359027" y="616077"/>
                    <a:pt x="1371695" y="582930"/>
                  </a:cubicBezTo>
                  <a:cubicBezTo>
                    <a:pt x="1384363" y="549783"/>
                    <a:pt x="1406652" y="538162"/>
                    <a:pt x="1441609" y="537591"/>
                  </a:cubicBezTo>
                  <a:cubicBezTo>
                    <a:pt x="1476565" y="537019"/>
                    <a:pt x="1534858" y="536638"/>
                    <a:pt x="1561338" y="526446"/>
                  </a:cubicBezTo>
                  <a:cubicBezTo>
                    <a:pt x="1567958" y="523898"/>
                    <a:pt x="1574744" y="523565"/>
                    <a:pt x="1581360" y="524912"/>
                  </a:cubicBezTo>
                  <a:close/>
                  <a:moveTo>
                    <a:pt x="582906" y="156305"/>
                  </a:moveTo>
                  <a:cubicBezTo>
                    <a:pt x="568333" y="156377"/>
                    <a:pt x="557689" y="160592"/>
                    <a:pt x="554069" y="172212"/>
                  </a:cubicBezTo>
                  <a:cubicBezTo>
                    <a:pt x="546830" y="195453"/>
                    <a:pt x="565880" y="245364"/>
                    <a:pt x="587407" y="251079"/>
                  </a:cubicBezTo>
                  <a:cubicBezTo>
                    <a:pt x="608933" y="256794"/>
                    <a:pt x="647414" y="252603"/>
                    <a:pt x="679894" y="230314"/>
                  </a:cubicBezTo>
                  <a:cubicBezTo>
                    <a:pt x="712375" y="208026"/>
                    <a:pt x="720947" y="217646"/>
                    <a:pt x="744379" y="194881"/>
                  </a:cubicBezTo>
                  <a:lnTo>
                    <a:pt x="744093" y="194881"/>
                  </a:lnTo>
                  <a:cubicBezTo>
                    <a:pt x="767524" y="172117"/>
                    <a:pt x="790099" y="148780"/>
                    <a:pt x="755713" y="158972"/>
                  </a:cubicBezTo>
                  <a:cubicBezTo>
                    <a:pt x="711517" y="171735"/>
                    <a:pt x="673989" y="175165"/>
                    <a:pt x="635317" y="165258"/>
                  </a:cubicBezTo>
                  <a:cubicBezTo>
                    <a:pt x="615982" y="160305"/>
                    <a:pt x="597480" y="156233"/>
                    <a:pt x="582906" y="156305"/>
                  </a:cubicBezTo>
                  <a:close/>
                  <a:moveTo>
                    <a:pt x="951702" y="118859"/>
                  </a:moveTo>
                  <a:cubicBezTo>
                    <a:pt x="968239" y="117609"/>
                    <a:pt x="993743" y="123301"/>
                    <a:pt x="1014888" y="131349"/>
                  </a:cubicBezTo>
                  <a:cubicBezTo>
                    <a:pt x="1045844" y="143160"/>
                    <a:pt x="1086230" y="170211"/>
                    <a:pt x="1129569" y="179164"/>
                  </a:cubicBezTo>
                  <a:cubicBezTo>
                    <a:pt x="1172908" y="188118"/>
                    <a:pt x="1181100" y="223170"/>
                    <a:pt x="1221390" y="242791"/>
                  </a:cubicBezTo>
                  <a:cubicBezTo>
                    <a:pt x="1261681" y="262413"/>
                    <a:pt x="1269587" y="253174"/>
                    <a:pt x="1293876" y="263270"/>
                  </a:cubicBezTo>
                  <a:cubicBezTo>
                    <a:pt x="1318164" y="273367"/>
                    <a:pt x="1303210" y="314896"/>
                    <a:pt x="1270539" y="337660"/>
                  </a:cubicBezTo>
                  <a:cubicBezTo>
                    <a:pt x="1237868" y="360425"/>
                    <a:pt x="1226058" y="353377"/>
                    <a:pt x="1202626" y="376236"/>
                  </a:cubicBezTo>
                  <a:cubicBezTo>
                    <a:pt x="1179194" y="399097"/>
                    <a:pt x="1095851" y="361282"/>
                    <a:pt x="1071848" y="349090"/>
                  </a:cubicBezTo>
                  <a:cubicBezTo>
                    <a:pt x="1047845" y="336898"/>
                    <a:pt x="984599" y="368331"/>
                    <a:pt x="965739" y="369188"/>
                  </a:cubicBezTo>
                  <a:cubicBezTo>
                    <a:pt x="946880" y="370045"/>
                    <a:pt x="940688" y="337946"/>
                    <a:pt x="939545" y="312038"/>
                  </a:cubicBezTo>
                  <a:cubicBezTo>
                    <a:pt x="938402" y="286130"/>
                    <a:pt x="971550" y="261746"/>
                    <a:pt x="983646" y="230695"/>
                  </a:cubicBezTo>
                  <a:cubicBezTo>
                    <a:pt x="995743" y="199643"/>
                    <a:pt x="971740" y="187451"/>
                    <a:pt x="942308" y="148018"/>
                  </a:cubicBezTo>
                  <a:cubicBezTo>
                    <a:pt x="927592" y="128301"/>
                    <a:pt x="935164" y="120110"/>
                    <a:pt x="951702" y="118859"/>
                  </a:cubicBezTo>
                  <a:close/>
                  <a:moveTo>
                    <a:pt x="569023" y="0"/>
                  </a:moveTo>
                  <a:cubicBezTo>
                    <a:pt x="596170" y="17145"/>
                    <a:pt x="619887" y="37338"/>
                    <a:pt x="640270" y="53054"/>
                  </a:cubicBezTo>
                  <a:cubicBezTo>
                    <a:pt x="681514" y="84487"/>
                    <a:pt x="797052" y="86296"/>
                    <a:pt x="854773" y="79914"/>
                  </a:cubicBezTo>
                  <a:cubicBezTo>
                    <a:pt x="911923" y="73437"/>
                    <a:pt x="930878" y="103537"/>
                    <a:pt x="907637" y="118586"/>
                  </a:cubicBezTo>
                  <a:cubicBezTo>
                    <a:pt x="884396" y="133635"/>
                    <a:pt x="854869" y="124396"/>
                    <a:pt x="853154" y="188881"/>
                  </a:cubicBezTo>
                  <a:cubicBezTo>
                    <a:pt x="851440" y="253365"/>
                    <a:pt x="814673" y="236601"/>
                    <a:pt x="794290" y="272415"/>
                  </a:cubicBezTo>
                  <a:cubicBezTo>
                    <a:pt x="773906" y="308229"/>
                    <a:pt x="838390" y="384143"/>
                    <a:pt x="788098" y="396240"/>
                  </a:cubicBezTo>
                  <a:cubicBezTo>
                    <a:pt x="737806" y="408337"/>
                    <a:pt x="701611" y="359854"/>
                    <a:pt x="674370" y="388429"/>
                  </a:cubicBezTo>
                  <a:cubicBezTo>
                    <a:pt x="647128" y="417004"/>
                    <a:pt x="644366" y="439388"/>
                    <a:pt x="609028" y="419004"/>
                  </a:cubicBezTo>
                  <a:cubicBezTo>
                    <a:pt x="573691" y="398621"/>
                    <a:pt x="582930" y="354615"/>
                    <a:pt x="523970" y="394430"/>
                  </a:cubicBezTo>
                  <a:cubicBezTo>
                    <a:pt x="465010" y="434245"/>
                    <a:pt x="417004" y="409670"/>
                    <a:pt x="372999" y="461105"/>
                  </a:cubicBezTo>
                  <a:cubicBezTo>
                    <a:pt x="328993" y="512540"/>
                    <a:pt x="320992" y="537781"/>
                    <a:pt x="337090" y="575405"/>
                  </a:cubicBezTo>
                  <a:cubicBezTo>
                    <a:pt x="353187" y="613029"/>
                    <a:pt x="361093" y="661892"/>
                    <a:pt x="326993" y="637317"/>
                  </a:cubicBezTo>
                  <a:cubicBezTo>
                    <a:pt x="287420" y="610862"/>
                    <a:pt x="269107" y="562129"/>
                    <a:pt x="281464" y="516159"/>
                  </a:cubicBezTo>
                  <a:cubicBezTo>
                    <a:pt x="294894" y="459962"/>
                    <a:pt x="280035" y="432149"/>
                    <a:pt x="237744" y="418814"/>
                  </a:cubicBezTo>
                  <a:cubicBezTo>
                    <a:pt x="195453" y="405479"/>
                    <a:pt x="128397" y="426243"/>
                    <a:pt x="122110" y="461486"/>
                  </a:cubicBezTo>
                  <a:cubicBezTo>
                    <a:pt x="115824" y="496729"/>
                    <a:pt x="123063" y="517588"/>
                    <a:pt x="149828" y="521303"/>
                  </a:cubicBezTo>
                  <a:cubicBezTo>
                    <a:pt x="176593" y="525018"/>
                    <a:pt x="199072" y="541496"/>
                    <a:pt x="186976" y="565499"/>
                  </a:cubicBezTo>
                  <a:cubicBezTo>
                    <a:pt x="174879" y="589502"/>
                    <a:pt x="170402" y="662368"/>
                    <a:pt x="200310" y="685705"/>
                  </a:cubicBezTo>
                  <a:cubicBezTo>
                    <a:pt x="230219" y="709041"/>
                    <a:pt x="328993" y="707612"/>
                    <a:pt x="370713" y="757904"/>
                  </a:cubicBezTo>
                  <a:cubicBezTo>
                    <a:pt x="415543" y="813183"/>
                    <a:pt x="448312" y="877230"/>
                    <a:pt x="466915" y="945928"/>
                  </a:cubicBezTo>
                  <a:cubicBezTo>
                    <a:pt x="483489" y="1011745"/>
                    <a:pt x="512921" y="1020699"/>
                    <a:pt x="547306" y="1059370"/>
                  </a:cubicBezTo>
                  <a:cubicBezTo>
                    <a:pt x="581692" y="1098042"/>
                    <a:pt x="553307" y="1143857"/>
                    <a:pt x="503396" y="1184338"/>
                  </a:cubicBezTo>
                  <a:cubicBezTo>
                    <a:pt x="453485" y="1224820"/>
                    <a:pt x="459581" y="1250156"/>
                    <a:pt x="419100" y="1260538"/>
                  </a:cubicBezTo>
                  <a:cubicBezTo>
                    <a:pt x="378619" y="1270921"/>
                    <a:pt x="367379" y="1262634"/>
                    <a:pt x="320706" y="1322356"/>
                  </a:cubicBezTo>
                  <a:cubicBezTo>
                    <a:pt x="274034" y="1382077"/>
                    <a:pt x="219742" y="1349216"/>
                    <a:pt x="176879" y="1374743"/>
                  </a:cubicBezTo>
                  <a:cubicBezTo>
                    <a:pt x="134017" y="1400270"/>
                    <a:pt x="130873" y="1453134"/>
                    <a:pt x="114967" y="1503902"/>
                  </a:cubicBezTo>
                  <a:cubicBezTo>
                    <a:pt x="99060" y="1554670"/>
                    <a:pt x="67627" y="1551813"/>
                    <a:pt x="49911" y="1460182"/>
                  </a:cubicBezTo>
                  <a:cubicBezTo>
                    <a:pt x="32194" y="1368552"/>
                    <a:pt x="86487" y="1239583"/>
                    <a:pt x="98298" y="1187577"/>
                  </a:cubicBezTo>
                  <a:cubicBezTo>
                    <a:pt x="110109" y="1135570"/>
                    <a:pt x="151638" y="1120807"/>
                    <a:pt x="142875" y="1090136"/>
                  </a:cubicBezTo>
                  <a:cubicBezTo>
                    <a:pt x="134112" y="1059466"/>
                    <a:pt x="92392" y="985933"/>
                    <a:pt x="95250" y="917162"/>
                  </a:cubicBezTo>
                  <a:cubicBezTo>
                    <a:pt x="98107" y="848392"/>
                    <a:pt x="108013" y="833151"/>
                    <a:pt x="129730" y="807339"/>
                  </a:cubicBezTo>
                  <a:cubicBezTo>
                    <a:pt x="151447" y="781526"/>
                    <a:pt x="197453" y="768286"/>
                    <a:pt x="177355" y="743426"/>
                  </a:cubicBezTo>
                  <a:cubicBezTo>
                    <a:pt x="157258" y="718566"/>
                    <a:pt x="153924" y="698659"/>
                    <a:pt x="142208" y="662749"/>
                  </a:cubicBezTo>
                  <a:cubicBezTo>
                    <a:pt x="130492" y="626840"/>
                    <a:pt x="155257" y="606361"/>
                    <a:pt x="112776" y="579215"/>
                  </a:cubicBezTo>
                  <a:cubicBezTo>
                    <a:pt x="70294" y="552069"/>
                    <a:pt x="34766" y="531590"/>
                    <a:pt x="15716" y="474440"/>
                  </a:cubicBezTo>
                  <a:cubicBezTo>
                    <a:pt x="7092" y="448286"/>
                    <a:pt x="1811" y="421147"/>
                    <a:pt x="0" y="393668"/>
                  </a:cubicBezTo>
                  <a:cubicBezTo>
                    <a:pt x="136190" y="198315"/>
                    <a:pt x="338196" y="58560"/>
                    <a:pt x="56902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5"/>
            <p:cNvSpPr/>
            <p:nvPr/>
          </p:nvSpPr>
          <p:spPr>
            <a:xfrm>
              <a:off x="5335890" y="1211226"/>
              <a:ext cx="2360026" cy="2742377"/>
            </a:xfrm>
            <a:custGeom>
              <a:avLst/>
              <a:gdLst/>
              <a:ahLst/>
              <a:cxnLst/>
              <a:rect l="l" t="t" r="r" b="b"/>
              <a:pathLst>
                <a:path w="1704975" h="1981200" extrusionOk="0">
                  <a:moveTo>
                    <a:pt x="561927" y="1354741"/>
                  </a:moveTo>
                  <a:cubicBezTo>
                    <a:pt x="257127" y="800672"/>
                    <a:pt x="560688" y="83439"/>
                    <a:pt x="1052083" y="9049"/>
                  </a:cubicBezTo>
                  <a:lnTo>
                    <a:pt x="1052083" y="9049"/>
                  </a:lnTo>
                  <a:cubicBezTo>
                    <a:pt x="1033033" y="7906"/>
                    <a:pt x="1013983" y="7144"/>
                    <a:pt x="994933" y="7144"/>
                  </a:cubicBezTo>
                  <a:cubicBezTo>
                    <a:pt x="449471" y="7065"/>
                    <a:pt x="7222" y="449186"/>
                    <a:pt x="7144" y="994649"/>
                  </a:cubicBezTo>
                  <a:cubicBezTo>
                    <a:pt x="7065" y="1540111"/>
                    <a:pt x="449186" y="1982360"/>
                    <a:pt x="994649" y="1982438"/>
                  </a:cubicBezTo>
                  <a:cubicBezTo>
                    <a:pt x="1259428" y="1982476"/>
                    <a:pt x="1513135" y="1876196"/>
                    <a:pt x="1698831" y="1687449"/>
                  </a:cubicBezTo>
                  <a:cubicBezTo>
                    <a:pt x="1499282" y="1814036"/>
                    <a:pt x="866727" y="1908429"/>
                    <a:pt x="561927" y="1354741"/>
                  </a:cubicBezTo>
                  <a:close/>
                </a:path>
              </a:pathLst>
            </a:custGeom>
            <a:solidFill>
              <a:srgbClr val="000000">
                <a:alpha val="2626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1" name="Google Shape;811;p45"/>
          <p:cNvGrpSpPr/>
          <p:nvPr/>
        </p:nvGrpSpPr>
        <p:grpSpPr>
          <a:xfrm rot="-2257137">
            <a:off x="3750769" y="448876"/>
            <a:ext cx="293539" cy="603063"/>
            <a:chOff x="7979194" y="1303731"/>
            <a:chExt cx="289839" cy="595461"/>
          </a:xfrm>
        </p:grpSpPr>
        <p:sp>
          <p:nvSpPr>
            <p:cNvPr id="812" name="Google Shape;812;p4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6" name="Google Shape;816;p45"/>
          <p:cNvGrpSpPr/>
          <p:nvPr/>
        </p:nvGrpSpPr>
        <p:grpSpPr>
          <a:xfrm rot="1942975">
            <a:off x="4132904" y="4012186"/>
            <a:ext cx="199098" cy="409037"/>
            <a:chOff x="7979194" y="1303731"/>
            <a:chExt cx="289839" cy="595461"/>
          </a:xfrm>
        </p:grpSpPr>
        <p:sp>
          <p:nvSpPr>
            <p:cNvPr id="817" name="Google Shape;817;p4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8" name="Google Shape;818;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21" name="Google Shape;821;p45"/>
          <p:cNvGrpSpPr/>
          <p:nvPr/>
        </p:nvGrpSpPr>
        <p:grpSpPr>
          <a:xfrm rot="-2382969" flipH="1">
            <a:off x="662970" y="743636"/>
            <a:ext cx="218768" cy="449533"/>
            <a:chOff x="7979194" y="1303731"/>
            <a:chExt cx="289839" cy="595461"/>
          </a:xfrm>
        </p:grpSpPr>
        <p:sp>
          <p:nvSpPr>
            <p:cNvPr id="822" name="Google Shape;822;p4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4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26" name="Google Shape;826;p45"/>
          <p:cNvGrpSpPr/>
          <p:nvPr/>
        </p:nvGrpSpPr>
        <p:grpSpPr>
          <a:xfrm rot="-4092131" flipH="1">
            <a:off x="6021891" y="538037"/>
            <a:ext cx="171874" cy="353086"/>
            <a:chOff x="7979194" y="1303731"/>
            <a:chExt cx="289839" cy="595461"/>
          </a:xfrm>
        </p:grpSpPr>
        <p:sp>
          <p:nvSpPr>
            <p:cNvPr id="827" name="Google Shape;827;p4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rgbClr val="B2403A"/>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1" name="Google Shape;831;p45"/>
          <p:cNvGrpSpPr/>
          <p:nvPr/>
        </p:nvGrpSpPr>
        <p:grpSpPr>
          <a:xfrm rot="8791504">
            <a:off x="7789939" y="4088609"/>
            <a:ext cx="199104" cy="409049"/>
            <a:chOff x="7979194" y="1303731"/>
            <a:chExt cx="289839" cy="595461"/>
          </a:xfrm>
        </p:grpSpPr>
        <p:sp>
          <p:nvSpPr>
            <p:cNvPr id="832" name="Google Shape;832;p45"/>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5"/>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5"/>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6" name="Google Shape;836;p45"/>
          <p:cNvSpPr/>
          <p:nvPr/>
        </p:nvSpPr>
        <p:spPr>
          <a:xfrm rot="-4824657">
            <a:off x="4824158" y="422166"/>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7" name="Google Shape;837;p45"/>
          <p:cNvSpPr/>
          <p:nvPr/>
        </p:nvSpPr>
        <p:spPr>
          <a:xfrm rot="-4824657">
            <a:off x="1260208" y="4464316"/>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8" name="Google Shape;838;p45"/>
          <p:cNvSpPr/>
          <p:nvPr/>
        </p:nvSpPr>
        <p:spPr>
          <a:xfrm rot="-4824657">
            <a:off x="6322958" y="4533529"/>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B80C-3B5F-1047-85F7-9F71BA452D32}"/>
              </a:ext>
            </a:extLst>
          </p:cNvPr>
          <p:cNvSpPr>
            <a:spLocks noGrp="1"/>
          </p:cNvSpPr>
          <p:nvPr>
            <p:ph type="title"/>
          </p:nvPr>
        </p:nvSpPr>
        <p:spPr>
          <a:xfrm>
            <a:off x="1583716" y="0"/>
            <a:ext cx="5700713" cy="1491832"/>
          </a:xfrm>
        </p:spPr>
        <p:txBody>
          <a:bodyPr>
            <a:noAutofit/>
          </a:bodyPr>
          <a:lstStyle/>
          <a:p>
            <a:r>
              <a:rPr lang="en-US" sz="4050" b="1" i="0" dirty="0"/>
              <a:t>2023 – </a:t>
            </a:r>
            <a:r>
              <a:rPr lang="en-US" sz="4050" b="1" i="0" dirty="0" err="1"/>
              <a:t>Fase</a:t>
            </a:r>
            <a:r>
              <a:rPr lang="en-US" sz="4050" b="1" i="0" dirty="0"/>
              <a:t> do design</a:t>
            </a:r>
            <a:br>
              <a:rPr lang="en-US" sz="4050" b="1" i="0" dirty="0"/>
            </a:br>
            <a:r>
              <a:rPr lang="en-US" sz="3300" b="1" i="0" dirty="0"/>
              <a:t>Grupo </a:t>
            </a:r>
            <a:r>
              <a:rPr lang="en-US" sz="3300" b="1" i="0" dirty="0" err="1"/>
              <a:t>Executivo</a:t>
            </a:r>
            <a:r>
              <a:rPr lang="en-US" sz="3300" b="1" i="0" dirty="0"/>
              <a:t>: 18 ISCs</a:t>
            </a:r>
            <a:endParaRPr lang="en-US" sz="3300" dirty="0"/>
          </a:p>
        </p:txBody>
      </p:sp>
      <p:sp>
        <p:nvSpPr>
          <p:cNvPr id="3" name="Rounded Rectangle 2">
            <a:extLst>
              <a:ext uri="{FF2B5EF4-FFF2-40B4-BE49-F238E27FC236}">
                <a16:creationId xmlns:a16="http://schemas.microsoft.com/office/drawing/2014/main" id="{1B9DE8C1-29A2-6B4A-95CB-7C1F148F1CE1}"/>
              </a:ext>
            </a:extLst>
          </p:cNvPr>
          <p:cNvSpPr/>
          <p:nvPr/>
        </p:nvSpPr>
        <p:spPr>
          <a:xfrm>
            <a:off x="268165" y="1573824"/>
            <a:ext cx="1591407" cy="16154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43358B"/>
                </a:solidFill>
              </a:rPr>
              <a:t>Equipe </a:t>
            </a:r>
            <a:r>
              <a:rPr lang="en-US" sz="1600" b="1" dirty="0" err="1">
                <a:solidFill>
                  <a:srgbClr val="43358B"/>
                </a:solidFill>
              </a:rPr>
              <a:t>coordenadora</a:t>
            </a:r>
            <a:endParaRPr lang="en-US" sz="1600" b="1" dirty="0">
              <a:solidFill>
                <a:srgbClr val="43358B"/>
              </a:solidFill>
            </a:endParaRPr>
          </a:p>
        </p:txBody>
      </p:sp>
      <p:sp>
        <p:nvSpPr>
          <p:cNvPr id="4" name="Rounded Rectangle 3">
            <a:extLst>
              <a:ext uri="{FF2B5EF4-FFF2-40B4-BE49-F238E27FC236}">
                <a16:creationId xmlns:a16="http://schemas.microsoft.com/office/drawing/2014/main" id="{D9DCD057-7C00-9242-97BF-F13DDBB7C951}"/>
              </a:ext>
            </a:extLst>
          </p:cNvPr>
          <p:cNvSpPr/>
          <p:nvPr/>
        </p:nvSpPr>
        <p:spPr>
          <a:xfrm>
            <a:off x="2017835" y="2189286"/>
            <a:ext cx="1591407" cy="10000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3358B"/>
                </a:solidFill>
              </a:rPr>
              <a:t>Equipe </a:t>
            </a:r>
            <a:r>
              <a:rPr lang="en-US" sz="1600" b="1" dirty="0" err="1">
                <a:solidFill>
                  <a:srgbClr val="43358B"/>
                </a:solidFill>
              </a:rPr>
              <a:t>Governança</a:t>
            </a:r>
            <a:endParaRPr lang="en-US" sz="1600" b="1" dirty="0">
              <a:solidFill>
                <a:srgbClr val="43358B"/>
              </a:solidFill>
            </a:endParaRPr>
          </a:p>
        </p:txBody>
      </p:sp>
      <p:sp>
        <p:nvSpPr>
          <p:cNvPr id="5" name="Rounded Rectangle 4">
            <a:extLst>
              <a:ext uri="{FF2B5EF4-FFF2-40B4-BE49-F238E27FC236}">
                <a16:creationId xmlns:a16="http://schemas.microsoft.com/office/drawing/2014/main" id="{B4DB056A-F8C0-E041-B444-D34131F93663}"/>
              </a:ext>
            </a:extLst>
          </p:cNvPr>
          <p:cNvSpPr/>
          <p:nvPr/>
        </p:nvSpPr>
        <p:spPr>
          <a:xfrm>
            <a:off x="3767504" y="2189286"/>
            <a:ext cx="1591407" cy="10000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en-US" sz="1800" b="1" dirty="0">
                <a:solidFill>
                  <a:srgbClr val="43358B"/>
                </a:solidFill>
              </a:rPr>
              <a:t>Equipe </a:t>
            </a:r>
            <a:r>
              <a:rPr lang="en-US" sz="1800" b="1" dirty="0" err="1">
                <a:solidFill>
                  <a:srgbClr val="43358B"/>
                </a:solidFill>
              </a:rPr>
              <a:t>Finanças</a:t>
            </a:r>
            <a:endParaRPr lang="en-US" sz="1800" b="1" dirty="0">
              <a:solidFill>
                <a:srgbClr val="43358B"/>
              </a:solidFill>
            </a:endParaRPr>
          </a:p>
        </p:txBody>
      </p:sp>
      <p:sp>
        <p:nvSpPr>
          <p:cNvPr id="6" name="Rounded Rectangle 5">
            <a:extLst>
              <a:ext uri="{FF2B5EF4-FFF2-40B4-BE49-F238E27FC236}">
                <a16:creationId xmlns:a16="http://schemas.microsoft.com/office/drawing/2014/main" id="{BA3CDCD5-F678-854C-8406-342547F6F98C}"/>
              </a:ext>
            </a:extLst>
          </p:cNvPr>
          <p:cNvSpPr/>
          <p:nvPr/>
        </p:nvSpPr>
        <p:spPr>
          <a:xfrm>
            <a:off x="5525966" y="2189286"/>
            <a:ext cx="1591407" cy="10000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43358B"/>
                </a:solidFill>
              </a:rPr>
              <a:t>Equipe </a:t>
            </a:r>
            <a:r>
              <a:rPr lang="en-US" sz="1800" b="1" dirty="0" err="1">
                <a:solidFill>
                  <a:srgbClr val="43358B"/>
                </a:solidFill>
              </a:rPr>
              <a:t>Políticas</a:t>
            </a:r>
            <a:r>
              <a:rPr lang="en-US" sz="1800" b="1" dirty="0">
                <a:solidFill>
                  <a:srgbClr val="43358B"/>
                </a:solidFill>
              </a:rPr>
              <a:t> </a:t>
            </a:r>
            <a:r>
              <a:rPr lang="en-US" sz="1800" b="1" dirty="0" err="1">
                <a:solidFill>
                  <a:srgbClr val="43358B"/>
                </a:solidFill>
              </a:rPr>
              <a:t>Públicas</a:t>
            </a:r>
            <a:endParaRPr lang="en-US" sz="1800" b="1" dirty="0">
              <a:solidFill>
                <a:srgbClr val="43358B"/>
              </a:solidFill>
            </a:endParaRPr>
          </a:p>
        </p:txBody>
      </p:sp>
      <p:sp>
        <p:nvSpPr>
          <p:cNvPr id="7" name="Rounded Rectangle 6">
            <a:extLst>
              <a:ext uri="{FF2B5EF4-FFF2-40B4-BE49-F238E27FC236}">
                <a16:creationId xmlns:a16="http://schemas.microsoft.com/office/drawing/2014/main" id="{5F9A58CA-0948-CC47-897E-94E9890A7554}"/>
              </a:ext>
            </a:extLst>
          </p:cNvPr>
          <p:cNvSpPr/>
          <p:nvPr/>
        </p:nvSpPr>
        <p:spPr>
          <a:xfrm>
            <a:off x="7284428" y="1573824"/>
            <a:ext cx="1591407" cy="16154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43358B"/>
                </a:solidFill>
              </a:rPr>
              <a:t>Equipe de </a:t>
            </a:r>
            <a:r>
              <a:rPr lang="en-US" sz="1200" b="1" dirty="0" err="1">
                <a:solidFill>
                  <a:srgbClr val="43358B"/>
                </a:solidFill>
              </a:rPr>
              <a:t>desenvolvimento</a:t>
            </a:r>
            <a:r>
              <a:rPr lang="en-US" sz="1200" b="1" dirty="0">
                <a:solidFill>
                  <a:srgbClr val="43358B"/>
                </a:solidFill>
              </a:rPr>
              <a:t> de </a:t>
            </a:r>
            <a:r>
              <a:rPr lang="en-US" sz="1200" b="1" dirty="0" err="1">
                <a:solidFill>
                  <a:srgbClr val="43358B"/>
                </a:solidFill>
              </a:rPr>
              <a:t>capacidades</a:t>
            </a:r>
            <a:endParaRPr lang="en-US" sz="1200" b="1" dirty="0">
              <a:solidFill>
                <a:srgbClr val="43358B"/>
              </a:solidFill>
            </a:endParaRPr>
          </a:p>
        </p:txBody>
      </p:sp>
      <p:sp>
        <p:nvSpPr>
          <p:cNvPr id="8" name="Rounded Rectangle 7">
            <a:extLst>
              <a:ext uri="{FF2B5EF4-FFF2-40B4-BE49-F238E27FC236}">
                <a16:creationId xmlns:a16="http://schemas.microsoft.com/office/drawing/2014/main" id="{7ADF37FA-9F0F-5547-9370-B215FDAF694A}"/>
              </a:ext>
            </a:extLst>
          </p:cNvPr>
          <p:cNvSpPr/>
          <p:nvPr/>
        </p:nvSpPr>
        <p:spPr>
          <a:xfrm>
            <a:off x="2026627" y="1573824"/>
            <a:ext cx="5090747" cy="4572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75" b="1" dirty="0" err="1">
                <a:solidFill>
                  <a:srgbClr val="43358B"/>
                </a:solidFill>
              </a:rPr>
              <a:t>Metodologia</a:t>
            </a:r>
            <a:endParaRPr lang="en-US" sz="1875" b="1" dirty="0">
              <a:solidFill>
                <a:srgbClr val="43358B"/>
              </a:solidFill>
            </a:endParaRPr>
          </a:p>
        </p:txBody>
      </p:sp>
      <p:sp>
        <p:nvSpPr>
          <p:cNvPr id="10" name="Rounded Rectangle 9">
            <a:extLst>
              <a:ext uri="{FF2B5EF4-FFF2-40B4-BE49-F238E27FC236}">
                <a16:creationId xmlns:a16="http://schemas.microsoft.com/office/drawing/2014/main" id="{199CBEE9-8A49-1040-AEEE-F4C929CCB0F6}"/>
              </a:ext>
            </a:extLst>
          </p:cNvPr>
          <p:cNvSpPr/>
          <p:nvPr/>
        </p:nvSpPr>
        <p:spPr>
          <a:xfrm>
            <a:off x="2017835" y="3347565"/>
            <a:ext cx="1591407" cy="15783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b="1" dirty="0">
                <a:solidFill>
                  <a:srgbClr val="43358B"/>
                </a:solidFill>
              </a:rPr>
              <a:t>Brazil</a:t>
            </a:r>
          </a:p>
          <a:p>
            <a:pPr algn="ctr">
              <a:lnSpc>
                <a:spcPct val="80000"/>
              </a:lnSpc>
            </a:pPr>
            <a:r>
              <a:rPr lang="en-US" sz="1800" b="1" dirty="0">
                <a:solidFill>
                  <a:srgbClr val="43358B"/>
                </a:solidFill>
              </a:rPr>
              <a:t>Maldives</a:t>
            </a:r>
          </a:p>
          <a:p>
            <a:pPr algn="ctr">
              <a:lnSpc>
                <a:spcPct val="80000"/>
              </a:lnSpc>
            </a:pPr>
            <a:r>
              <a:rPr lang="en-US" sz="1800" b="1" dirty="0">
                <a:solidFill>
                  <a:srgbClr val="43358B"/>
                </a:solidFill>
              </a:rPr>
              <a:t>India</a:t>
            </a:r>
          </a:p>
          <a:p>
            <a:pPr algn="ctr">
              <a:lnSpc>
                <a:spcPct val="80000"/>
              </a:lnSpc>
            </a:pPr>
            <a:r>
              <a:rPr lang="en-US" sz="1800" b="1" dirty="0">
                <a:solidFill>
                  <a:srgbClr val="43358B"/>
                </a:solidFill>
              </a:rPr>
              <a:t>Indonesia</a:t>
            </a:r>
          </a:p>
          <a:p>
            <a:pPr algn="ctr">
              <a:lnSpc>
                <a:spcPct val="80000"/>
              </a:lnSpc>
            </a:pPr>
            <a:r>
              <a:rPr lang="en-US" sz="1800" b="1" dirty="0">
                <a:solidFill>
                  <a:srgbClr val="43358B"/>
                </a:solidFill>
              </a:rPr>
              <a:t>Thailand</a:t>
            </a:r>
          </a:p>
          <a:p>
            <a:pPr algn="ctr">
              <a:lnSpc>
                <a:spcPct val="80000"/>
              </a:lnSpc>
            </a:pPr>
            <a:r>
              <a:rPr lang="en-US" sz="1800" b="1" dirty="0">
                <a:solidFill>
                  <a:srgbClr val="43358B"/>
                </a:solidFill>
              </a:rPr>
              <a:t>Colombia</a:t>
            </a:r>
            <a:endParaRPr lang="en-US" sz="1875" b="1" dirty="0">
              <a:solidFill>
                <a:srgbClr val="43358B"/>
              </a:solidFill>
            </a:endParaRPr>
          </a:p>
        </p:txBody>
      </p:sp>
      <p:sp>
        <p:nvSpPr>
          <p:cNvPr id="11" name="Rounded Rectangle 10">
            <a:extLst>
              <a:ext uri="{FF2B5EF4-FFF2-40B4-BE49-F238E27FC236}">
                <a16:creationId xmlns:a16="http://schemas.microsoft.com/office/drawing/2014/main" id="{B23CB818-CA65-4143-BE30-C0D0484C263D}"/>
              </a:ext>
            </a:extLst>
          </p:cNvPr>
          <p:cNvSpPr/>
          <p:nvPr/>
        </p:nvSpPr>
        <p:spPr>
          <a:xfrm>
            <a:off x="3776297" y="3347565"/>
            <a:ext cx="1591407" cy="15783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solidFill>
                  <a:srgbClr val="43358B"/>
                </a:solidFill>
              </a:rPr>
              <a:t>USA</a:t>
            </a:r>
          </a:p>
          <a:p>
            <a:pPr algn="ctr"/>
            <a:r>
              <a:rPr lang="en-US" sz="1800" b="1" dirty="0">
                <a:solidFill>
                  <a:srgbClr val="43358B"/>
                </a:solidFill>
              </a:rPr>
              <a:t>New Zealand</a:t>
            </a:r>
          </a:p>
          <a:p>
            <a:pPr algn="ctr"/>
            <a:r>
              <a:rPr lang="en-US" sz="1800" b="1" dirty="0">
                <a:solidFill>
                  <a:srgbClr val="43358B"/>
                </a:solidFill>
              </a:rPr>
              <a:t>Brazil</a:t>
            </a:r>
          </a:p>
          <a:p>
            <a:pPr algn="ctr"/>
            <a:r>
              <a:rPr lang="en-US" sz="1800" b="1" dirty="0">
                <a:solidFill>
                  <a:srgbClr val="43358B"/>
                </a:solidFill>
              </a:rPr>
              <a:t>Morocco</a:t>
            </a:r>
          </a:p>
          <a:p>
            <a:pPr algn="ctr"/>
            <a:r>
              <a:rPr lang="en-US" sz="1800" b="1" dirty="0">
                <a:solidFill>
                  <a:srgbClr val="43358B"/>
                </a:solidFill>
              </a:rPr>
              <a:t>ECA</a:t>
            </a:r>
            <a:endParaRPr lang="en-US" sz="1875" b="1" dirty="0">
              <a:solidFill>
                <a:srgbClr val="43358B"/>
              </a:solidFill>
            </a:endParaRPr>
          </a:p>
        </p:txBody>
      </p:sp>
      <p:sp>
        <p:nvSpPr>
          <p:cNvPr id="12" name="Rounded Rectangle 11">
            <a:extLst>
              <a:ext uri="{FF2B5EF4-FFF2-40B4-BE49-F238E27FC236}">
                <a16:creationId xmlns:a16="http://schemas.microsoft.com/office/drawing/2014/main" id="{80672DE9-4EB3-DA4A-865E-E4C368785273}"/>
              </a:ext>
            </a:extLst>
          </p:cNvPr>
          <p:cNvSpPr/>
          <p:nvPr/>
        </p:nvSpPr>
        <p:spPr>
          <a:xfrm>
            <a:off x="5525966" y="3347565"/>
            <a:ext cx="1591407" cy="15783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800" b="1" dirty="0">
                <a:solidFill>
                  <a:srgbClr val="43358B"/>
                </a:solidFill>
              </a:rPr>
              <a:t>Slovakia</a:t>
            </a:r>
          </a:p>
          <a:p>
            <a:pPr algn="ctr"/>
            <a:r>
              <a:rPr lang="en-US" sz="1800" b="1" dirty="0">
                <a:solidFill>
                  <a:srgbClr val="43358B"/>
                </a:solidFill>
              </a:rPr>
              <a:t>Brazil</a:t>
            </a:r>
          </a:p>
          <a:p>
            <a:pPr algn="ctr"/>
            <a:r>
              <a:rPr lang="en-US" sz="1800" b="1" dirty="0">
                <a:solidFill>
                  <a:srgbClr val="43358B"/>
                </a:solidFill>
              </a:rPr>
              <a:t>Canada</a:t>
            </a:r>
          </a:p>
          <a:p>
            <a:pPr algn="ctr"/>
            <a:r>
              <a:rPr lang="en-US" sz="1800" b="1" dirty="0">
                <a:solidFill>
                  <a:srgbClr val="43358B"/>
                </a:solidFill>
              </a:rPr>
              <a:t>Finland</a:t>
            </a:r>
            <a:br>
              <a:rPr lang="en-US" sz="1800" b="1" dirty="0">
                <a:solidFill>
                  <a:srgbClr val="43358B"/>
                </a:solidFill>
              </a:rPr>
            </a:br>
            <a:r>
              <a:rPr lang="en-US" sz="1800" b="1" dirty="0">
                <a:solidFill>
                  <a:srgbClr val="43358B"/>
                </a:solidFill>
              </a:rPr>
              <a:t>Kenya</a:t>
            </a:r>
          </a:p>
        </p:txBody>
      </p:sp>
      <p:sp>
        <p:nvSpPr>
          <p:cNvPr id="14" name="Rounded Rectangle 13">
            <a:extLst>
              <a:ext uri="{FF2B5EF4-FFF2-40B4-BE49-F238E27FC236}">
                <a16:creationId xmlns:a16="http://schemas.microsoft.com/office/drawing/2014/main" id="{6FBF172E-EAB2-A044-AB7F-FB9081A1F6DD}"/>
              </a:ext>
            </a:extLst>
          </p:cNvPr>
          <p:cNvSpPr/>
          <p:nvPr/>
        </p:nvSpPr>
        <p:spPr>
          <a:xfrm>
            <a:off x="268165" y="3347565"/>
            <a:ext cx="1591407" cy="15783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en-US" sz="1800" b="1" spc="-75" dirty="0" err="1">
                <a:solidFill>
                  <a:srgbClr val="43358B"/>
                </a:solidFill>
              </a:rPr>
              <a:t>Intosai</a:t>
            </a:r>
            <a:r>
              <a:rPr lang="en-US" sz="1800" b="1" spc="-75" dirty="0">
                <a:solidFill>
                  <a:srgbClr val="43358B"/>
                </a:solidFill>
              </a:rPr>
              <a:t> (Brazil)</a:t>
            </a:r>
          </a:p>
          <a:p>
            <a:pPr algn="ctr"/>
            <a:r>
              <a:rPr lang="en-US" sz="1800" b="1" dirty="0" err="1">
                <a:solidFill>
                  <a:srgbClr val="43358B"/>
                </a:solidFill>
              </a:rPr>
              <a:t>Intosai</a:t>
            </a:r>
            <a:r>
              <a:rPr lang="en-US" sz="1800" b="1" dirty="0">
                <a:solidFill>
                  <a:srgbClr val="43358B"/>
                </a:solidFill>
              </a:rPr>
              <a:t> WGEA (Finland)</a:t>
            </a:r>
          </a:p>
        </p:txBody>
      </p:sp>
      <p:sp>
        <p:nvSpPr>
          <p:cNvPr id="15" name="Rounded Rectangle 14">
            <a:extLst>
              <a:ext uri="{FF2B5EF4-FFF2-40B4-BE49-F238E27FC236}">
                <a16:creationId xmlns:a16="http://schemas.microsoft.com/office/drawing/2014/main" id="{AAE318FC-3174-BF4E-AFBC-097248C54A81}"/>
              </a:ext>
            </a:extLst>
          </p:cNvPr>
          <p:cNvSpPr/>
          <p:nvPr/>
        </p:nvSpPr>
        <p:spPr>
          <a:xfrm>
            <a:off x="7284428" y="3347565"/>
            <a:ext cx="1591407" cy="157839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43358B"/>
                </a:solidFill>
              </a:rPr>
              <a:t>Brazil</a:t>
            </a:r>
          </a:p>
          <a:p>
            <a:pPr algn="ctr"/>
            <a:r>
              <a:rPr lang="en-US" sz="1800" b="1" dirty="0">
                <a:solidFill>
                  <a:srgbClr val="43358B"/>
                </a:solidFill>
              </a:rPr>
              <a:t>Chile</a:t>
            </a:r>
          </a:p>
          <a:p>
            <a:pPr algn="ctr"/>
            <a:r>
              <a:rPr lang="en-US" sz="1800" b="1" dirty="0">
                <a:solidFill>
                  <a:srgbClr val="43358B"/>
                </a:solidFill>
              </a:rPr>
              <a:t>Philippines</a:t>
            </a:r>
          </a:p>
        </p:txBody>
      </p:sp>
      <p:sp>
        <p:nvSpPr>
          <p:cNvPr id="16" name="Elipse 15">
            <a:extLst>
              <a:ext uri="{FF2B5EF4-FFF2-40B4-BE49-F238E27FC236}">
                <a16:creationId xmlns:a16="http://schemas.microsoft.com/office/drawing/2014/main" id="{5A494035-1BDB-ED5B-1587-8FAE9368E732}"/>
              </a:ext>
            </a:extLst>
          </p:cNvPr>
          <p:cNvSpPr/>
          <p:nvPr/>
        </p:nvSpPr>
        <p:spPr>
          <a:xfrm>
            <a:off x="7117373" y="680075"/>
            <a:ext cx="2041005" cy="735487"/>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b="1" u="sng" dirty="0" err="1">
                <a:solidFill>
                  <a:srgbClr val="43358B"/>
                </a:solidFill>
              </a:rPr>
              <a:t>Observadores</a:t>
            </a:r>
            <a:endParaRPr lang="en-US" sz="1050" b="1" u="sng" dirty="0">
              <a:solidFill>
                <a:srgbClr val="43358B"/>
              </a:solidFill>
            </a:endParaRPr>
          </a:p>
          <a:p>
            <a:pPr algn="ctr"/>
            <a:r>
              <a:rPr lang="en-US" sz="1050" b="1" dirty="0">
                <a:solidFill>
                  <a:srgbClr val="43358B"/>
                </a:solidFill>
              </a:rPr>
              <a:t>United Kingdom</a:t>
            </a:r>
            <a:br>
              <a:rPr lang="en-US" sz="1050" b="1" dirty="0">
                <a:solidFill>
                  <a:srgbClr val="43358B"/>
                </a:solidFill>
              </a:rPr>
            </a:br>
            <a:r>
              <a:rPr lang="en-US" sz="1050" b="1" dirty="0">
                <a:solidFill>
                  <a:srgbClr val="43358B"/>
                </a:solidFill>
              </a:rPr>
              <a:t>United Arab Emirates</a:t>
            </a:r>
          </a:p>
        </p:txBody>
      </p:sp>
    </p:spTree>
    <p:extLst>
      <p:ext uri="{BB962C8B-B14F-4D97-AF65-F5344CB8AC3E}">
        <p14:creationId xmlns:p14="http://schemas.microsoft.com/office/powerpoint/2010/main" val="17169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58"/>
          <p:cNvSpPr txBox="1">
            <a:spLocks noGrp="1"/>
          </p:cNvSpPr>
          <p:nvPr>
            <p:ph type="title"/>
          </p:nvPr>
        </p:nvSpPr>
        <p:spPr>
          <a:xfrm>
            <a:off x="1647650" y="2571750"/>
            <a:ext cx="5831100" cy="15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Além disso…</a:t>
            </a:r>
            <a:endParaRPr dirty="0"/>
          </a:p>
        </p:txBody>
      </p:sp>
      <p:sp>
        <p:nvSpPr>
          <p:cNvPr id="1433" name="Google Shape;1433;p58"/>
          <p:cNvSpPr/>
          <p:nvPr/>
        </p:nvSpPr>
        <p:spPr>
          <a:xfrm>
            <a:off x="7843176" y="2029097"/>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34" name="Google Shape;1434;p58"/>
          <p:cNvSpPr/>
          <p:nvPr/>
        </p:nvSpPr>
        <p:spPr>
          <a:xfrm rot="10017710">
            <a:off x="1034901" y="204052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35" name="Google Shape;1435;p58"/>
          <p:cNvSpPr/>
          <p:nvPr/>
        </p:nvSpPr>
        <p:spPr>
          <a:xfrm rot="6805578">
            <a:off x="4426851" y="469402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49"/>
          <p:cNvSpPr txBox="1">
            <a:spLocks noGrp="1"/>
          </p:cNvSpPr>
          <p:nvPr>
            <p:ph type="title"/>
          </p:nvPr>
        </p:nvSpPr>
        <p:spPr>
          <a:xfrm>
            <a:off x="720000" y="1323675"/>
            <a:ext cx="25518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Survey</a:t>
            </a:r>
            <a:endParaRPr dirty="0"/>
          </a:p>
        </p:txBody>
      </p:sp>
      <p:sp>
        <p:nvSpPr>
          <p:cNvPr id="1016" name="Google Shape;1016;p49"/>
          <p:cNvSpPr txBox="1">
            <a:spLocks noGrp="1"/>
          </p:cNvSpPr>
          <p:nvPr>
            <p:ph type="title" idx="2"/>
          </p:nvPr>
        </p:nvSpPr>
        <p:spPr>
          <a:xfrm>
            <a:off x="720000" y="806700"/>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1017" name="Google Shape;1017;p49"/>
          <p:cNvSpPr txBox="1">
            <a:spLocks noGrp="1"/>
          </p:cNvSpPr>
          <p:nvPr>
            <p:ph type="subTitle" idx="1"/>
          </p:nvPr>
        </p:nvSpPr>
        <p:spPr>
          <a:xfrm>
            <a:off x="719999" y="1757800"/>
            <a:ext cx="2406441" cy="48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Intuito de identificar as necessidades de treinamento em questões relacionadas às mudanças climáticas</a:t>
            </a:r>
            <a:endParaRPr dirty="0"/>
          </a:p>
        </p:txBody>
      </p:sp>
      <p:sp>
        <p:nvSpPr>
          <p:cNvPr id="1018" name="Google Shape;1018;p49"/>
          <p:cNvSpPr txBox="1">
            <a:spLocks noGrp="1"/>
          </p:cNvSpPr>
          <p:nvPr>
            <p:ph type="title" idx="3"/>
          </p:nvPr>
        </p:nvSpPr>
        <p:spPr>
          <a:xfrm>
            <a:off x="3556200" y="1323675"/>
            <a:ext cx="25518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Capacitação</a:t>
            </a:r>
            <a:endParaRPr dirty="0"/>
          </a:p>
        </p:txBody>
      </p:sp>
      <p:sp>
        <p:nvSpPr>
          <p:cNvPr id="1019" name="Google Shape;1019;p49"/>
          <p:cNvSpPr txBox="1">
            <a:spLocks noGrp="1"/>
          </p:cNvSpPr>
          <p:nvPr>
            <p:ph type="title" idx="4"/>
          </p:nvPr>
        </p:nvSpPr>
        <p:spPr>
          <a:xfrm>
            <a:off x="3556200" y="806700"/>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1020" name="Google Shape;1020;p49"/>
          <p:cNvSpPr txBox="1">
            <a:spLocks noGrp="1"/>
          </p:cNvSpPr>
          <p:nvPr>
            <p:ph type="subTitle" idx="5"/>
          </p:nvPr>
        </p:nvSpPr>
        <p:spPr>
          <a:xfrm>
            <a:off x="3556200" y="1757800"/>
            <a:ext cx="2336400" cy="48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dirty="0"/>
              <a:t>Capacitar as ISCs ao redor do mundo para usar a ferramenta em 2024</a:t>
            </a:r>
            <a:endParaRPr dirty="0"/>
          </a:p>
        </p:txBody>
      </p:sp>
      <p:sp>
        <p:nvSpPr>
          <p:cNvPr id="1021" name="Google Shape;1021;p49"/>
          <p:cNvSpPr txBox="1">
            <a:spLocks noGrp="1"/>
          </p:cNvSpPr>
          <p:nvPr>
            <p:ph type="title" idx="6"/>
          </p:nvPr>
        </p:nvSpPr>
        <p:spPr>
          <a:xfrm>
            <a:off x="720000" y="3417875"/>
            <a:ext cx="25518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Plataforma</a:t>
            </a:r>
            <a:endParaRPr dirty="0"/>
          </a:p>
        </p:txBody>
      </p:sp>
      <p:sp>
        <p:nvSpPr>
          <p:cNvPr id="1022" name="Google Shape;1022;p49"/>
          <p:cNvSpPr txBox="1">
            <a:spLocks noGrp="1"/>
          </p:cNvSpPr>
          <p:nvPr>
            <p:ph type="title" idx="7"/>
          </p:nvPr>
        </p:nvSpPr>
        <p:spPr>
          <a:xfrm>
            <a:off x="720000" y="2900900"/>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sp>
        <p:nvSpPr>
          <p:cNvPr id="1023" name="Google Shape;1023;p49"/>
          <p:cNvSpPr txBox="1">
            <a:spLocks noGrp="1"/>
          </p:cNvSpPr>
          <p:nvPr>
            <p:ph type="subTitle" idx="8"/>
          </p:nvPr>
        </p:nvSpPr>
        <p:spPr>
          <a:xfrm>
            <a:off x="720000" y="3852000"/>
            <a:ext cx="2336400" cy="48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dirty="0"/>
              <a:t>Plataforma aberta ao público com dados confiáveis</a:t>
            </a:r>
            <a:endParaRPr dirty="0"/>
          </a:p>
        </p:txBody>
      </p:sp>
      <p:sp>
        <p:nvSpPr>
          <p:cNvPr id="1024" name="Google Shape;1024;p49"/>
          <p:cNvSpPr txBox="1">
            <a:spLocks noGrp="1"/>
          </p:cNvSpPr>
          <p:nvPr>
            <p:ph type="title" idx="9"/>
          </p:nvPr>
        </p:nvSpPr>
        <p:spPr>
          <a:xfrm>
            <a:off x="3556200" y="3417875"/>
            <a:ext cx="25518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Workshops</a:t>
            </a:r>
            <a:endParaRPr dirty="0"/>
          </a:p>
        </p:txBody>
      </p:sp>
      <p:sp>
        <p:nvSpPr>
          <p:cNvPr id="1025" name="Google Shape;1025;p49"/>
          <p:cNvSpPr txBox="1">
            <a:spLocks noGrp="1"/>
          </p:cNvSpPr>
          <p:nvPr>
            <p:ph type="title" idx="13"/>
          </p:nvPr>
        </p:nvSpPr>
        <p:spPr>
          <a:xfrm>
            <a:off x="3556200" y="2900900"/>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a:t>
            </a:r>
            <a:endParaRPr/>
          </a:p>
        </p:txBody>
      </p:sp>
      <p:sp>
        <p:nvSpPr>
          <p:cNvPr id="1026" name="Google Shape;1026;p49"/>
          <p:cNvSpPr txBox="1">
            <a:spLocks noGrp="1"/>
          </p:cNvSpPr>
          <p:nvPr>
            <p:ph type="subTitle" idx="14"/>
          </p:nvPr>
        </p:nvSpPr>
        <p:spPr>
          <a:xfrm>
            <a:off x="3556200" y="3852000"/>
            <a:ext cx="2336400" cy="48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dirty="0"/>
              <a:t>Workshops de capacitação para os grupos regionais</a:t>
            </a:r>
            <a:endParaRPr dirty="0"/>
          </a:p>
        </p:txBody>
      </p:sp>
      <p:grpSp>
        <p:nvGrpSpPr>
          <p:cNvPr id="1027" name="Google Shape;1027;p49"/>
          <p:cNvGrpSpPr/>
          <p:nvPr/>
        </p:nvGrpSpPr>
        <p:grpSpPr>
          <a:xfrm>
            <a:off x="2079387" y="378378"/>
            <a:ext cx="561722" cy="322229"/>
            <a:chOff x="5053374" y="1406640"/>
            <a:chExt cx="561722" cy="322229"/>
          </a:xfrm>
        </p:grpSpPr>
        <p:sp>
          <p:nvSpPr>
            <p:cNvPr id="1028" name="Google Shape;1028;p49"/>
            <p:cNvSpPr/>
            <p:nvPr/>
          </p:nvSpPr>
          <p:spPr>
            <a:xfrm>
              <a:off x="5407668" y="1406640"/>
              <a:ext cx="207428" cy="208443"/>
            </a:xfrm>
            <a:custGeom>
              <a:avLst/>
              <a:gdLst/>
              <a:ahLst/>
              <a:cxnLst/>
              <a:rect l="l" t="t" r="r" b="b"/>
              <a:pathLst>
                <a:path w="207428" h="208443" extrusionOk="0">
                  <a:moveTo>
                    <a:pt x="143541" y="51456"/>
                  </a:moveTo>
                  <a:lnTo>
                    <a:pt x="143542" y="51456"/>
                  </a:lnTo>
                  <a:lnTo>
                    <a:pt x="143541" y="51457"/>
                  </a:lnTo>
                  <a:close/>
                  <a:moveTo>
                    <a:pt x="72105" y="211"/>
                  </a:moveTo>
                  <a:cubicBezTo>
                    <a:pt x="73152" y="-265"/>
                    <a:pt x="72676" y="211"/>
                    <a:pt x="72581" y="211"/>
                  </a:cubicBezTo>
                  <a:cubicBezTo>
                    <a:pt x="72308" y="1489"/>
                    <a:pt x="71825" y="2712"/>
                    <a:pt x="71152" y="3831"/>
                  </a:cubicBezTo>
                  <a:cubicBezTo>
                    <a:pt x="70485" y="4974"/>
                    <a:pt x="69914" y="5641"/>
                    <a:pt x="69057" y="7260"/>
                  </a:cubicBezTo>
                  <a:cubicBezTo>
                    <a:pt x="67885" y="9625"/>
                    <a:pt x="66898" y="12077"/>
                    <a:pt x="66104" y="14594"/>
                  </a:cubicBezTo>
                  <a:cubicBezTo>
                    <a:pt x="65372" y="16992"/>
                    <a:pt x="64830" y="19445"/>
                    <a:pt x="64484" y="21928"/>
                  </a:cubicBezTo>
                  <a:cubicBezTo>
                    <a:pt x="64485" y="23167"/>
                    <a:pt x="63818" y="25072"/>
                    <a:pt x="64485" y="24691"/>
                  </a:cubicBezTo>
                  <a:cubicBezTo>
                    <a:pt x="67837" y="21833"/>
                    <a:pt x="71368" y="19192"/>
                    <a:pt x="75057" y="16785"/>
                  </a:cubicBezTo>
                  <a:cubicBezTo>
                    <a:pt x="71342" y="21738"/>
                    <a:pt x="67818" y="26310"/>
                    <a:pt x="64199" y="31549"/>
                  </a:cubicBezTo>
                  <a:cubicBezTo>
                    <a:pt x="65628" y="31549"/>
                    <a:pt x="65437" y="31549"/>
                    <a:pt x="67247" y="31549"/>
                  </a:cubicBezTo>
                  <a:cubicBezTo>
                    <a:pt x="69759" y="31110"/>
                    <a:pt x="72217" y="30408"/>
                    <a:pt x="74581" y="29453"/>
                  </a:cubicBezTo>
                  <a:cubicBezTo>
                    <a:pt x="80037" y="26675"/>
                    <a:pt x="84969" y="22969"/>
                    <a:pt x="89154" y="18499"/>
                  </a:cubicBezTo>
                  <a:cubicBezTo>
                    <a:pt x="89631" y="18499"/>
                    <a:pt x="90869" y="17547"/>
                    <a:pt x="89916" y="19166"/>
                  </a:cubicBezTo>
                  <a:cubicBezTo>
                    <a:pt x="88964" y="20785"/>
                    <a:pt x="86583" y="24976"/>
                    <a:pt x="84868" y="27167"/>
                  </a:cubicBezTo>
                  <a:cubicBezTo>
                    <a:pt x="83032" y="29543"/>
                    <a:pt x="80731" y="31520"/>
                    <a:pt x="78105" y="32977"/>
                  </a:cubicBezTo>
                  <a:cubicBezTo>
                    <a:pt x="75656" y="34255"/>
                    <a:pt x="73067" y="35246"/>
                    <a:pt x="70390" y="35930"/>
                  </a:cubicBezTo>
                  <a:cubicBezTo>
                    <a:pt x="67289" y="36773"/>
                    <a:pt x="64075" y="37127"/>
                    <a:pt x="60865" y="36978"/>
                  </a:cubicBezTo>
                  <a:cubicBezTo>
                    <a:pt x="58096" y="41055"/>
                    <a:pt x="55613" y="45320"/>
                    <a:pt x="53436" y="49741"/>
                  </a:cubicBezTo>
                  <a:cubicBezTo>
                    <a:pt x="47390" y="62550"/>
                    <a:pt x="43312" y="76197"/>
                    <a:pt x="41339" y="90223"/>
                  </a:cubicBezTo>
                  <a:cubicBezTo>
                    <a:pt x="39767" y="103894"/>
                    <a:pt x="39767" y="117700"/>
                    <a:pt x="41339" y="131371"/>
                  </a:cubicBezTo>
                  <a:cubicBezTo>
                    <a:pt x="42006" y="138229"/>
                    <a:pt x="43339" y="144420"/>
                    <a:pt x="44673" y="151373"/>
                  </a:cubicBezTo>
                  <a:lnTo>
                    <a:pt x="48062" y="162774"/>
                  </a:lnTo>
                  <a:lnTo>
                    <a:pt x="55816" y="114702"/>
                  </a:lnTo>
                  <a:cubicBezTo>
                    <a:pt x="60063" y="104756"/>
                    <a:pt x="65162" y="95195"/>
                    <a:pt x="71056" y="86127"/>
                  </a:cubicBezTo>
                  <a:cubicBezTo>
                    <a:pt x="74104" y="81079"/>
                    <a:pt x="77819" y="76602"/>
                    <a:pt x="81248" y="71649"/>
                  </a:cubicBezTo>
                  <a:cubicBezTo>
                    <a:pt x="82010" y="70506"/>
                    <a:pt x="83343" y="68982"/>
                    <a:pt x="83724" y="68220"/>
                  </a:cubicBezTo>
                  <a:cubicBezTo>
                    <a:pt x="84105" y="67458"/>
                    <a:pt x="83153" y="68220"/>
                    <a:pt x="83724" y="67268"/>
                  </a:cubicBezTo>
                  <a:cubicBezTo>
                    <a:pt x="83724" y="67268"/>
                    <a:pt x="83724" y="67268"/>
                    <a:pt x="83724" y="66696"/>
                  </a:cubicBezTo>
                  <a:cubicBezTo>
                    <a:pt x="83653" y="66351"/>
                    <a:pt x="83653" y="65994"/>
                    <a:pt x="83724" y="65649"/>
                  </a:cubicBezTo>
                  <a:cubicBezTo>
                    <a:pt x="83669" y="64951"/>
                    <a:pt x="83669" y="64250"/>
                    <a:pt x="83724" y="63553"/>
                  </a:cubicBezTo>
                  <a:cubicBezTo>
                    <a:pt x="83677" y="62728"/>
                    <a:pt x="83677" y="61901"/>
                    <a:pt x="83724" y="61077"/>
                  </a:cubicBezTo>
                  <a:cubicBezTo>
                    <a:pt x="83842" y="60174"/>
                    <a:pt x="84034" y="59282"/>
                    <a:pt x="84296" y="58410"/>
                  </a:cubicBezTo>
                  <a:cubicBezTo>
                    <a:pt x="84278" y="57228"/>
                    <a:pt x="84374" y="56048"/>
                    <a:pt x="84582" y="54885"/>
                  </a:cubicBezTo>
                  <a:cubicBezTo>
                    <a:pt x="84864" y="54305"/>
                    <a:pt x="85215" y="53761"/>
                    <a:pt x="85629" y="53266"/>
                  </a:cubicBezTo>
                  <a:cubicBezTo>
                    <a:pt x="85967" y="52927"/>
                    <a:pt x="86255" y="52542"/>
                    <a:pt x="86486" y="52123"/>
                  </a:cubicBezTo>
                  <a:cubicBezTo>
                    <a:pt x="87008" y="51475"/>
                    <a:pt x="87581" y="50870"/>
                    <a:pt x="88201" y="50313"/>
                  </a:cubicBezTo>
                  <a:cubicBezTo>
                    <a:pt x="88963" y="49646"/>
                    <a:pt x="89154" y="50028"/>
                    <a:pt x="88963" y="50504"/>
                  </a:cubicBezTo>
                  <a:cubicBezTo>
                    <a:pt x="88684" y="51084"/>
                    <a:pt x="88461" y="51691"/>
                    <a:pt x="88296" y="52313"/>
                  </a:cubicBezTo>
                  <a:cubicBezTo>
                    <a:pt x="88297" y="52790"/>
                    <a:pt x="88297" y="52790"/>
                    <a:pt x="88297" y="53266"/>
                  </a:cubicBezTo>
                  <a:cubicBezTo>
                    <a:pt x="88297" y="53742"/>
                    <a:pt x="88297" y="53266"/>
                    <a:pt x="88297" y="54504"/>
                  </a:cubicBezTo>
                  <a:cubicBezTo>
                    <a:pt x="87958" y="55816"/>
                    <a:pt x="87735" y="57154"/>
                    <a:pt x="87630" y="58505"/>
                  </a:cubicBezTo>
                  <a:cubicBezTo>
                    <a:pt x="87630" y="59553"/>
                    <a:pt x="87630" y="63553"/>
                    <a:pt x="87630" y="63553"/>
                  </a:cubicBezTo>
                  <a:cubicBezTo>
                    <a:pt x="87630" y="63553"/>
                    <a:pt x="91154" y="59648"/>
                    <a:pt x="92201" y="59171"/>
                  </a:cubicBezTo>
                  <a:cubicBezTo>
                    <a:pt x="93249" y="58695"/>
                    <a:pt x="94773" y="57838"/>
                    <a:pt x="94297" y="59743"/>
                  </a:cubicBezTo>
                  <a:cubicBezTo>
                    <a:pt x="93218" y="62239"/>
                    <a:pt x="91911" y="64631"/>
                    <a:pt x="90392" y="66887"/>
                  </a:cubicBezTo>
                  <a:cubicBezTo>
                    <a:pt x="93649" y="66699"/>
                    <a:pt x="96859" y="66025"/>
                    <a:pt x="99917" y="64886"/>
                  </a:cubicBezTo>
                  <a:cubicBezTo>
                    <a:pt x="101854" y="64130"/>
                    <a:pt x="103705" y="63173"/>
                    <a:pt x="105441" y="62029"/>
                  </a:cubicBezTo>
                  <a:cubicBezTo>
                    <a:pt x="107156" y="60981"/>
                    <a:pt x="109537" y="58791"/>
                    <a:pt x="110585" y="58219"/>
                  </a:cubicBezTo>
                  <a:cubicBezTo>
                    <a:pt x="111633" y="57647"/>
                    <a:pt x="111442" y="58219"/>
                    <a:pt x="111442" y="58219"/>
                  </a:cubicBezTo>
                  <a:cubicBezTo>
                    <a:pt x="111288" y="59274"/>
                    <a:pt x="110785" y="60246"/>
                    <a:pt x="110013" y="60981"/>
                  </a:cubicBezTo>
                  <a:cubicBezTo>
                    <a:pt x="109104" y="62215"/>
                    <a:pt x="108048" y="63334"/>
                    <a:pt x="106870" y="64315"/>
                  </a:cubicBezTo>
                  <a:cubicBezTo>
                    <a:pt x="104997" y="65969"/>
                    <a:pt x="102876" y="67319"/>
                    <a:pt x="100584" y="68316"/>
                  </a:cubicBezTo>
                  <a:cubicBezTo>
                    <a:pt x="96311" y="69878"/>
                    <a:pt x="91798" y="70684"/>
                    <a:pt x="87249" y="70697"/>
                  </a:cubicBezTo>
                  <a:cubicBezTo>
                    <a:pt x="86677" y="70697"/>
                    <a:pt x="86391" y="71745"/>
                    <a:pt x="86010" y="72316"/>
                  </a:cubicBezTo>
                  <a:cubicBezTo>
                    <a:pt x="82962" y="76793"/>
                    <a:pt x="79914" y="81841"/>
                    <a:pt x="77057" y="86222"/>
                  </a:cubicBezTo>
                  <a:cubicBezTo>
                    <a:pt x="71050" y="95934"/>
                    <a:pt x="65796" y="106092"/>
                    <a:pt x="61341" y="116607"/>
                  </a:cubicBezTo>
                  <a:lnTo>
                    <a:pt x="54297" y="158871"/>
                  </a:lnTo>
                  <a:lnTo>
                    <a:pt x="82032" y="117767"/>
                  </a:lnTo>
                  <a:cubicBezTo>
                    <a:pt x="96729" y="101116"/>
                    <a:pt x="113578" y="86366"/>
                    <a:pt x="132207" y="73935"/>
                  </a:cubicBezTo>
                  <a:cubicBezTo>
                    <a:pt x="132736" y="69823"/>
                    <a:pt x="133661" y="65772"/>
                    <a:pt x="134969" y="61838"/>
                  </a:cubicBezTo>
                  <a:cubicBezTo>
                    <a:pt x="135677" y="59813"/>
                    <a:pt x="136706" y="57916"/>
                    <a:pt x="138017" y="56218"/>
                  </a:cubicBezTo>
                  <a:cubicBezTo>
                    <a:pt x="138720" y="55251"/>
                    <a:pt x="139553" y="54385"/>
                    <a:pt x="140494" y="53646"/>
                  </a:cubicBezTo>
                  <a:lnTo>
                    <a:pt x="143541" y="51457"/>
                  </a:lnTo>
                  <a:lnTo>
                    <a:pt x="143541" y="52218"/>
                  </a:lnTo>
                  <a:lnTo>
                    <a:pt x="142493" y="54408"/>
                  </a:lnTo>
                  <a:cubicBezTo>
                    <a:pt x="141947" y="55158"/>
                    <a:pt x="141469" y="55955"/>
                    <a:pt x="141065" y="56790"/>
                  </a:cubicBezTo>
                  <a:cubicBezTo>
                    <a:pt x="140180" y="58599"/>
                    <a:pt x="139448" y="60479"/>
                    <a:pt x="138874" y="62409"/>
                  </a:cubicBezTo>
                  <a:cubicBezTo>
                    <a:pt x="138398" y="64505"/>
                    <a:pt x="137826" y="67934"/>
                    <a:pt x="137540" y="70220"/>
                  </a:cubicBezTo>
                  <a:cubicBezTo>
                    <a:pt x="142493" y="67362"/>
                    <a:pt x="147065" y="64315"/>
                    <a:pt x="152685" y="61743"/>
                  </a:cubicBezTo>
                  <a:cubicBezTo>
                    <a:pt x="153542" y="61743"/>
                    <a:pt x="153542" y="62409"/>
                    <a:pt x="152685" y="62886"/>
                  </a:cubicBezTo>
                  <a:cubicBezTo>
                    <a:pt x="148399" y="66124"/>
                    <a:pt x="143827" y="69458"/>
                    <a:pt x="139636" y="72411"/>
                  </a:cubicBezTo>
                  <a:lnTo>
                    <a:pt x="142208" y="73363"/>
                  </a:lnTo>
                  <a:cubicBezTo>
                    <a:pt x="144174" y="73883"/>
                    <a:pt x="146182" y="74234"/>
                    <a:pt x="148208" y="74411"/>
                  </a:cubicBezTo>
                  <a:cubicBezTo>
                    <a:pt x="149953" y="74509"/>
                    <a:pt x="151702" y="74509"/>
                    <a:pt x="153447" y="74411"/>
                  </a:cubicBezTo>
                  <a:lnTo>
                    <a:pt x="156209" y="73840"/>
                  </a:lnTo>
                  <a:lnTo>
                    <a:pt x="159067" y="73840"/>
                  </a:lnTo>
                  <a:cubicBezTo>
                    <a:pt x="159734" y="73840"/>
                    <a:pt x="159734" y="73840"/>
                    <a:pt x="159067" y="74792"/>
                  </a:cubicBezTo>
                  <a:cubicBezTo>
                    <a:pt x="158116" y="75499"/>
                    <a:pt x="157095" y="76105"/>
                    <a:pt x="156019" y="76602"/>
                  </a:cubicBezTo>
                  <a:cubicBezTo>
                    <a:pt x="155031" y="77002"/>
                    <a:pt x="154011" y="77320"/>
                    <a:pt x="152971" y="77554"/>
                  </a:cubicBezTo>
                  <a:cubicBezTo>
                    <a:pt x="150970" y="78016"/>
                    <a:pt x="148928" y="78272"/>
                    <a:pt x="146875" y="78316"/>
                  </a:cubicBezTo>
                  <a:cubicBezTo>
                    <a:pt x="143018" y="78189"/>
                    <a:pt x="139227" y="77282"/>
                    <a:pt x="135730" y="75649"/>
                  </a:cubicBezTo>
                  <a:lnTo>
                    <a:pt x="87817" y="120948"/>
                  </a:lnTo>
                  <a:lnTo>
                    <a:pt x="54284" y="167438"/>
                  </a:lnTo>
                  <a:lnTo>
                    <a:pt x="61246" y="165470"/>
                  </a:lnTo>
                  <a:cubicBezTo>
                    <a:pt x="65444" y="164051"/>
                    <a:pt x="69549" y="162365"/>
                    <a:pt x="73533" y="160422"/>
                  </a:cubicBezTo>
                  <a:cubicBezTo>
                    <a:pt x="82602" y="155762"/>
                    <a:pt x="91409" y="150611"/>
                    <a:pt x="99917" y="144992"/>
                  </a:cubicBezTo>
                  <a:cubicBezTo>
                    <a:pt x="108038" y="139593"/>
                    <a:pt x="115801" y="133675"/>
                    <a:pt x="123158" y="127275"/>
                  </a:cubicBezTo>
                  <a:cubicBezTo>
                    <a:pt x="124331" y="126295"/>
                    <a:pt x="125445" y="125246"/>
                    <a:pt x="126492" y="124132"/>
                  </a:cubicBezTo>
                  <a:cubicBezTo>
                    <a:pt x="126968" y="123465"/>
                    <a:pt x="126492" y="123560"/>
                    <a:pt x="126492" y="123370"/>
                  </a:cubicBezTo>
                  <a:cubicBezTo>
                    <a:pt x="126250" y="118266"/>
                    <a:pt x="127094" y="113169"/>
                    <a:pt x="128968" y="108416"/>
                  </a:cubicBezTo>
                  <a:cubicBezTo>
                    <a:pt x="130067" y="105989"/>
                    <a:pt x="131475" y="103716"/>
                    <a:pt x="133159" y="101653"/>
                  </a:cubicBezTo>
                  <a:cubicBezTo>
                    <a:pt x="135178" y="99459"/>
                    <a:pt x="137604" y="97680"/>
                    <a:pt x="140303" y="96414"/>
                  </a:cubicBezTo>
                  <a:cubicBezTo>
                    <a:pt x="141732" y="95843"/>
                    <a:pt x="141256" y="96414"/>
                    <a:pt x="140303" y="97081"/>
                  </a:cubicBezTo>
                  <a:cubicBezTo>
                    <a:pt x="136978" y="100682"/>
                    <a:pt x="134561" y="105025"/>
                    <a:pt x="133255" y="109749"/>
                  </a:cubicBezTo>
                  <a:cubicBezTo>
                    <a:pt x="132596" y="112662"/>
                    <a:pt x="132182" y="115625"/>
                    <a:pt x="132016" y="118607"/>
                  </a:cubicBezTo>
                  <a:cubicBezTo>
                    <a:pt x="135948" y="114422"/>
                    <a:pt x="140217" y="110568"/>
                    <a:pt x="144780" y="107082"/>
                  </a:cubicBezTo>
                  <a:cubicBezTo>
                    <a:pt x="145351" y="107082"/>
                    <a:pt x="146018" y="107082"/>
                    <a:pt x="145732" y="107749"/>
                  </a:cubicBezTo>
                  <a:cubicBezTo>
                    <a:pt x="143611" y="112009"/>
                    <a:pt x="140776" y="115875"/>
                    <a:pt x="137350" y="119179"/>
                  </a:cubicBezTo>
                  <a:cubicBezTo>
                    <a:pt x="136874" y="119655"/>
                    <a:pt x="135636" y="120227"/>
                    <a:pt x="135922" y="120703"/>
                  </a:cubicBezTo>
                  <a:cubicBezTo>
                    <a:pt x="136938" y="121163"/>
                    <a:pt x="138044" y="121390"/>
                    <a:pt x="139160" y="121370"/>
                  </a:cubicBezTo>
                  <a:cubicBezTo>
                    <a:pt x="141047" y="121359"/>
                    <a:pt x="142929" y="121167"/>
                    <a:pt x="144780" y="120798"/>
                  </a:cubicBezTo>
                  <a:cubicBezTo>
                    <a:pt x="146471" y="120432"/>
                    <a:pt x="148128" y="119922"/>
                    <a:pt x="149733" y="119274"/>
                  </a:cubicBezTo>
                  <a:cubicBezTo>
                    <a:pt x="150624" y="118937"/>
                    <a:pt x="151485" y="118523"/>
                    <a:pt x="152304" y="118036"/>
                  </a:cubicBezTo>
                  <a:lnTo>
                    <a:pt x="153448" y="117274"/>
                  </a:lnTo>
                  <a:lnTo>
                    <a:pt x="155352" y="116321"/>
                  </a:lnTo>
                  <a:cubicBezTo>
                    <a:pt x="155829" y="116321"/>
                    <a:pt x="155924" y="116321"/>
                    <a:pt x="155352" y="116893"/>
                  </a:cubicBezTo>
                  <a:cubicBezTo>
                    <a:pt x="154781" y="117464"/>
                    <a:pt x="155352" y="117560"/>
                    <a:pt x="154781" y="118131"/>
                  </a:cubicBezTo>
                  <a:cubicBezTo>
                    <a:pt x="154291" y="118807"/>
                    <a:pt x="153715" y="119415"/>
                    <a:pt x="153066" y="119941"/>
                  </a:cubicBezTo>
                  <a:cubicBezTo>
                    <a:pt x="152183" y="120687"/>
                    <a:pt x="151260" y="121386"/>
                    <a:pt x="150304" y="122036"/>
                  </a:cubicBezTo>
                  <a:cubicBezTo>
                    <a:pt x="148395" y="123248"/>
                    <a:pt x="146305" y="124148"/>
                    <a:pt x="144113" y="124703"/>
                  </a:cubicBezTo>
                  <a:cubicBezTo>
                    <a:pt x="140052" y="124940"/>
                    <a:pt x="135981" y="124940"/>
                    <a:pt x="131921" y="124703"/>
                  </a:cubicBezTo>
                  <a:cubicBezTo>
                    <a:pt x="129730" y="124703"/>
                    <a:pt x="128016" y="128513"/>
                    <a:pt x="126016" y="130133"/>
                  </a:cubicBezTo>
                  <a:cubicBezTo>
                    <a:pt x="117949" y="137196"/>
                    <a:pt x="109523" y="143841"/>
                    <a:pt x="100774" y="150040"/>
                  </a:cubicBezTo>
                  <a:cubicBezTo>
                    <a:pt x="92612" y="155538"/>
                    <a:pt x="84083" y="160470"/>
                    <a:pt x="75247" y="164804"/>
                  </a:cubicBezTo>
                  <a:lnTo>
                    <a:pt x="63224" y="168295"/>
                  </a:lnTo>
                  <a:lnTo>
                    <a:pt x="108863" y="165308"/>
                  </a:lnTo>
                  <a:lnTo>
                    <a:pt x="112223" y="165088"/>
                  </a:lnTo>
                  <a:cubicBezTo>
                    <a:pt x="132831" y="161544"/>
                    <a:pt x="153068" y="155842"/>
                    <a:pt x="172593" y="148039"/>
                  </a:cubicBezTo>
                  <a:cubicBezTo>
                    <a:pt x="172892" y="145570"/>
                    <a:pt x="173467" y="143142"/>
                    <a:pt x="174307" y="140801"/>
                  </a:cubicBezTo>
                  <a:cubicBezTo>
                    <a:pt x="175222" y="138148"/>
                    <a:pt x="176336" y="135569"/>
                    <a:pt x="177641" y="133085"/>
                  </a:cubicBezTo>
                  <a:cubicBezTo>
                    <a:pt x="178884" y="130628"/>
                    <a:pt x="180317" y="128271"/>
                    <a:pt x="181928" y="126037"/>
                  </a:cubicBezTo>
                  <a:cubicBezTo>
                    <a:pt x="182641" y="124850"/>
                    <a:pt x="183506" y="123762"/>
                    <a:pt x="184499" y="122798"/>
                  </a:cubicBezTo>
                  <a:cubicBezTo>
                    <a:pt x="185569" y="121644"/>
                    <a:pt x="186715" y="120562"/>
                    <a:pt x="187928" y="119560"/>
                  </a:cubicBezTo>
                  <a:cubicBezTo>
                    <a:pt x="188976" y="118512"/>
                    <a:pt x="190310" y="118988"/>
                    <a:pt x="189452" y="120322"/>
                  </a:cubicBezTo>
                  <a:cubicBezTo>
                    <a:pt x="188595" y="121655"/>
                    <a:pt x="188119" y="122798"/>
                    <a:pt x="187357" y="124227"/>
                  </a:cubicBezTo>
                  <a:cubicBezTo>
                    <a:pt x="186595" y="125656"/>
                    <a:pt x="186119" y="126132"/>
                    <a:pt x="185261" y="127751"/>
                  </a:cubicBezTo>
                  <a:cubicBezTo>
                    <a:pt x="184101" y="129886"/>
                    <a:pt x="183052" y="132080"/>
                    <a:pt x="182118" y="134323"/>
                  </a:cubicBezTo>
                  <a:cubicBezTo>
                    <a:pt x="181356" y="136228"/>
                    <a:pt x="180308" y="139657"/>
                    <a:pt x="179832" y="141181"/>
                  </a:cubicBezTo>
                  <a:cubicBezTo>
                    <a:pt x="179356" y="142705"/>
                    <a:pt x="179070" y="144039"/>
                    <a:pt x="178975" y="144706"/>
                  </a:cubicBezTo>
                  <a:cubicBezTo>
                    <a:pt x="178879" y="145372"/>
                    <a:pt x="178975" y="145372"/>
                    <a:pt x="178975" y="145372"/>
                  </a:cubicBezTo>
                  <a:cubicBezTo>
                    <a:pt x="184880" y="142705"/>
                    <a:pt x="190976" y="139372"/>
                    <a:pt x="196786" y="135847"/>
                  </a:cubicBezTo>
                  <a:cubicBezTo>
                    <a:pt x="197834" y="135847"/>
                    <a:pt x="197644" y="136705"/>
                    <a:pt x="196786" y="137181"/>
                  </a:cubicBezTo>
                  <a:cubicBezTo>
                    <a:pt x="190514" y="142288"/>
                    <a:pt x="183859" y="146905"/>
                    <a:pt x="176879" y="150992"/>
                  </a:cubicBezTo>
                  <a:cubicBezTo>
                    <a:pt x="186586" y="153802"/>
                    <a:pt x="196891" y="153802"/>
                    <a:pt x="206597" y="150992"/>
                  </a:cubicBezTo>
                  <a:cubicBezTo>
                    <a:pt x="207454" y="150992"/>
                    <a:pt x="207931" y="150992"/>
                    <a:pt x="206597" y="152135"/>
                  </a:cubicBezTo>
                  <a:cubicBezTo>
                    <a:pt x="203995" y="153810"/>
                    <a:pt x="201129" y="155033"/>
                    <a:pt x="198120" y="155755"/>
                  </a:cubicBezTo>
                  <a:cubicBezTo>
                    <a:pt x="194288" y="156693"/>
                    <a:pt x="190347" y="157110"/>
                    <a:pt x="186404" y="156993"/>
                  </a:cubicBezTo>
                  <a:cubicBezTo>
                    <a:pt x="181512" y="156668"/>
                    <a:pt x="176712" y="155509"/>
                    <a:pt x="172212" y="153564"/>
                  </a:cubicBezTo>
                  <a:cubicBezTo>
                    <a:pt x="152879" y="162164"/>
                    <a:pt x="132593" y="168171"/>
                    <a:pt x="111876" y="171501"/>
                  </a:cubicBezTo>
                  <a:lnTo>
                    <a:pt x="106011" y="171676"/>
                  </a:lnTo>
                  <a:lnTo>
                    <a:pt x="58285" y="173098"/>
                  </a:lnTo>
                  <a:lnTo>
                    <a:pt x="123158" y="194521"/>
                  </a:lnTo>
                  <a:cubicBezTo>
                    <a:pt x="135417" y="196059"/>
                    <a:pt x="147803" y="196314"/>
                    <a:pt x="160115" y="195283"/>
                  </a:cubicBezTo>
                  <a:cubicBezTo>
                    <a:pt x="164150" y="194936"/>
                    <a:pt x="168158" y="194331"/>
                    <a:pt x="172117" y="193474"/>
                  </a:cubicBezTo>
                  <a:cubicBezTo>
                    <a:pt x="172783" y="193474"/>
                    <a:pt x="172116" y="192902"/>
                    <a:pt x="172116" y="192997"/>
                  </a:cubicBezTo>
                  <a:cubicBezTo>
                    <a:pt x="172116" y="192521"/>
                    <a:pt x="172116" y="192521"/>
                    <a:pt x="172116" y="192235"/>
                  </a:cubicBezTo>
                  <a:cubicBezTo>
                    <a:pt x="172286" y="191844"/>
                    <a:pt x="172476" y="191462"/>
                    <a:pt x="172688" y="191092"/>
                  </a:cubicBezTo>
                  <a:cubicBezTo>
                    <a:pt x="173340" y="190022"/>
                    <a:pt x="174072" y="189004"/>
                    <a:pt x="174879" y="188044"/>
                  </a:cubicBezTo>
                  <a:cubicBezTo>
                    <a:pt x="175831" y="186997"/>
                    <a:pt x="177355" y="185282"/>
                    <a:pt x="178689" y="184044"/>
                  </a:cubicBezTo>
                  <a:cubicBezTo>
                    <a:pt x="180022" y="182806"/>
                    <a:pt x="181832" y="181282"/>
                    <a:pt x="183546" y="180043"/>
                  </a:cubicBezTo>
                  <a:cubicBezTo>
                    <a:pt x="185481" y="178703"/>
                    <a:pt x="187484" y="177463"/>
                    <a:pt x="189547" y="176329"/>
                  </a:cubicBezTo>
                  <a:cubicBezTo>
                    <a:pt x="191166" y="175376"/>
                    <a:pt x="192119" y="176329"/>
                    <a:pt x="190976" y="177853"/>
                  </a:cubicBezTo>
                  <a:cubicBezTo>
                    <a:pt x="189785" y="179320"/>
                    <a:pt x="188513" y="180719"/>
                    <a:pt x="187166" y="182044"/>
                  </a:cubicBezTo>
                  <a:cubicBezTo>
                    <a:pt x="185826" y="183342"/>
                    <a:pt x="184554" y="184709"/>
                    <a:pt x="183356" y="186139"/>
                  </a:cubicBezTo>
                  <a:cubicBezTo>
                    <a:pt x="181841" y="187979"/>
                    <a:pt x="180502" y="189956"/>
                    <a:pt x="179355" y="192045"/>
                  </a:cubicBezTo>
                  <a:cubicBezTo>
                    <a:pt x="185166" y="190807"/>
                    <a:pt x="191071" y="189568"/>
                    <a:pt x="196976" y="188902"/>
                  </a:cubicBezTo>
                  <a:cubicBezTo>
                    <a:pt x="198120" y="188902"/>
                    <a:pt x="197739" y="190140"/>
                    <a:pt x="196976" y="190616"/>
                  </a:cubicBezTo>
                  <a:cubicBezTo>
                    <a:pt x="192020" y="193872"/>
                    <a:pt x="186544" y="196255"/>
                    <a:pt x="180784" y="197665"/>
                  </a:cubicBezTo>
                  <a:cubicBezTo>
                    <a:pt x="180784" y="197665"/>
                    <a:pt x="181260" y="197665"/>
                    <a:pt x="181546" y="198427"/>
                  </a:cubicBezTo>
                  <a:lnTo>
                    <a:pt x="183737" y="199951"/>
                  </a:lnTo>
                  <a:lnTo>
                    <a:pt x="185547" y="200998"/>
                  </a:lnTo>
                  <a:cubicBezTo>
                    <a:pt x="187837" y="202174"/>
                    <a:pt x="190190" y="203223"/>
                    <a:pt x="192595" y="204142"/>
                  </a:cubicBezTo>
                  <a:cubicBezTo>
                    <a:pt x="194405" y="204808"/>
                    <a:pt x="196881" y="205380"/>
                    <a:pt x="198405" y="205761"/>
                  </a:cubicBezTo>
                  <a:cubicBezTo>
                    <a:pt x="199929" y="206142"/>
                    <a:pt x="202882" y="206523"/>
                    <a:pt x="203644" y="206904"/>
                  </a:cubicBezTo>
                  <a:cubicBezTo>
                    <a:pt x="204406" y="207285"/>
                    <a:pt x="204692" y="206904"/>
                    <a:pt x="203644" y="207475"/>
                  </a:cubicBezTo>
                  <a:cubicBezTo>
                    <a:pt x="201041" y="208198"/>
                    <a:pt x="198343" y="208519"/>
                    <a:pt x="195643" y="208428"/>
                  </a:cubicBezTo>
                  <a:cubicBezTo>
                    <a:pt x="192409" y="208258"/>
                    <a:pt x="189209" y="207682"/>
                    <a:pt x="186118" y="206714"/>
                  </a:cubicBezTo>
                  <a:cubicBezTo>
                    <a:pt x="183550" y="205670"/>
                    <a:pt x="181039" y="204494"/>
                    <a:pt x="178593" y="203189"/>
                  </a:cubicBezTo>
                  <a:cubicBezTo>
                    <a:pt x="176498" y="202332"/>
                    <a:pt x="175450" y="199760"/>
                    <a:pt x="173545" y="199665"/>
                  </a:cubicBezTo>
                  <a:cubicBezTo>
                    <a:pt x="169354" y="199665"/>
                    <a:pt x="164973" y="201379"/>
                    <a:pt x="160591" y="201665"/>
                  </a:cubicBezTo>
                  <a:cubicBezTo>
                    <a:pt x="147358" y="203094"/>
                    <a:pt x="134010" y="203094"/>
                    <a:pt x="120777" y="201665"/>
                  </a:cubicBezTo>
                  <a:cubicBezTo>
                    <a:pt x="94933" y="198079"/>
                    <a:pt x="69991" y="189679"/>
                    <a:pt x="47244" y="176900"/>
                  </a:cubicBezTo>
                  <a:lnTo>
                    <a:pt x="46881" y="175293"/>
                  </a:lnTo>
                  <a:lnTo>
                    <a:pt x="46041" y="175602"/>
                  </a:lnTo>
                  <a:cubicBezTo>
                    <a:pt x="44910" y="175328"/>
                    <a:pt x="44100" y="174424"/>
                    <a:pt x="44767" y="172995"/>
                  </a:cubicBezTo>
                  <a:lnTo>
                    <a:pt x="45208" y="172343"/>
                  </a:lnTo>
                  <a:lnTo>
                    <a:pt x="44882" y="171380"/>
                  </a:lnTo>
                  <a:lnTo>
                    <a:pt x="44708" y="170865"/>
                  </a:lnTo>
                  <a:lnTo>
                    <a:pt x="21711" y="140475"/>
                  </a:lnTo>
                  <a:cubicBezTo>
                    <a:pt x="15025" y="128959"/>
                    <a:pt x="9739" y="116632"/>
                    <a:pt x="6000" y="103748"/>
                  </a:cubicBezTo>
                  <a:cubicBezTo>
                    <a:pt x="2755" y="91518"/>
                    <a:pt x="1437" y="78856"/>
                    <a:pt x="2095" y="66220"/>
                  </a:cubicBezTo>
                  <a:cubicBezTo>
                    <a:pt x="2559" y="60810"/>
                    <a:pt x="3516" y="55454"/>
                    <a:pt x="4952" y="50218"/>
                  </a:cubicBezTo>
                  <a:cubicBezTo>
                    <a:pt x="4953" y="50218"/>
                    <a:pt x="4953" y="50218"/>
                    <a:pt x="4953" y="50218"/>
                  </a:cubicBezTo>
                  <a:cubicBezTo>
                    <a:pt x="3482" y="46808"/>
                    <a:pt x="2334" y="43268"/>
                    <a:pt x="1524" y="39645"/>
                  </a:cubicBezTo>
                  <a:cubicBezTo>
                    <a:pt x="656" y="36085"/>
                    <a:pt x="146" y="32448"/>
                    <a:pt x="0" y="28787"/>
                  </a:cubicBezTo>
                  <a:cubicBezTo>
                    <a:pt x="64" y="25576"/>
                    <a:pt x="479" y="22382"/>
                    <a:pt x="1238" y="19262"/>
                  </a:cubicBezTo>
                  <a:cubicBezTo>
                    <a:pt x="1646" y="17601"/>
                    <a:pt x="2188" y="15977"/>
                    <a:pt x="2857" y="14404"/>
                  </a:cubicBezTo>
                  <a:cubicBezTo>
                    <a:pt x="3301" y="12835"/>
                    <a:pt x="4118" y="11397"/>
                    <a:pt x="5239" y="10213"/>
                  </a:cubicBezTo>
                  <a:cubicBezTo>
                    <a:pt x="5524" y="10213"/>
                    <a:pt x="5429" y="10022"/>
                    <a:pt x="5619" y="10880"/>
                  </a:cubicBezTo>
                  <a:cubicBezTo>
                    <a:pt x="5478" y="12270"/>
                    <a:pt x="5091" y="13625"/>
                    <a:pt x="4476" y="14880"/>
                  </a:cubicBezTo>
                  <a:cubicBezTo>
                    <a:pt x="3958" y="16491"/>
                    <a:pt x="3607" y="18150"/>
                    <a:pt x="3429" y="19833"/>
                  </a:cubicBezTo>
                  <a:cubicBezTo>
                    <a:pt x="3114" y="23000"/>
                    <a:pt x="3114" y="26191"/>
                    <a:pt x="3429" y="29358"/>
                  </a:cubicBezTo>
                  <a:cubicBezTo>
                    <a:pt x="3838" y="32582"/>
                    <a:pt x="4507" y="35767"/>
                    <a:pt x="5429" y="38883"/>
                  </a:cubicBezTo>
                  <a:cubicBezTo>
                    <a:pt x="6000" y="40693"/>
                    <a:pt x="6381" y="43265"/>
                    <a:pt x="6857" y="43169"/>
                  </a:cubicBezTo>
                  <a:cubicBezTo>
                    <a:pt x="7334" y="43074"/>
                    <a:pt x="8382" y="38788"/>
                    <a:pt x="8953" y="37550"/>
                  </a:cubicBezTo>
                  <a:cubicBezTo>
                    <a:pt x="9524" y="36311"/>
                    <a:pt x="10001" y="34597"/>
                    <a:pt x="10572" y="33359"/>
                  </a:cubicBezTo>
                  <a:cubicBezTo>
                    <a:pt x="11144" y="32120"/>
                    <a:pt x="12477" y="30025"/>
                    <a:pt x="12858" y="29263"/>
                  </a:cubicBezTo>
                  <a:cubicBezTo>
                    <a:pt x="13239" y="28501"/>
                    <a:pt x="14001" y="28406"/>
                    <a:pt x="13811" y="29263"/>
                  </a:cubicBezTo>
                  <a:cubicBezTo>
                    <a:pt x="13620" y="30120"/>
                    <a:pt x="13811" y="30787"/>
                    <a:pt x="13811" y="32216"/>
                  </a:cubicBezTo>
                  <a:cubicBezTo>
                    <a:pt x="13811" y="33644"/>
                    <a:pt x="12668" y="35740"/>
                    <a:pt x="12096" y="37645"/>
                  </a:cubicBezTo>
                  <a:cubicBezTo>
                    <a:pt x="11525" y="39550"/>
                    <a:pt x="10001" y="44598"/>
                    <a:pt x="9715" y="46122"/>
                  </a:cubicBezTo>
                  <a:cubicBezTo>
                    <a:pt x="13225" y="44668"/>
                    <a:pt x="16450" y="42604"/>
                    <a:pt x="19240" y="40026"/>
                  </a:cubicBezTo>
                  <a:cubicBezTo>
                    <a:pt x="21052" y="38336"/>
                    <a:pt x="22710" y="36487"/>
                    <a:pt x="24193" y="34502"/>
                  </a:cubicBezTo>
                  <a:lnTo>
                    <a:pt x="29527" y="28310"/>
                  </a:lnTo>
                  <a:cubicBezTo>
                    <a:pt x="30575" y="27167"/>
                    <a:pt x="30480" y="27644"/>
                    <a:pt x="30289" y="28310"/>
                  </a:cubicBezTo>
                  <a:cubicBezTo>
                    <a:pt x="29910" y="29659"/>
                    <a:pt x="29399" y="30967"/>
                    <a:pt x="28765" y="32216"/>
                  </a:cubicBezTo>
                  <a:cubicBezTo>
                    <a:pt x="28206" y="33558"/>
                    <a:pt x="27504" y="34835"/>
                    <a:pt x="26669" y="36026"/>
                  </a:cubicBezTo>
                  <a:cubicBezTo>
                    <a:pt x="25250" y="38378"/>
                    <a:pt x="23555" y="40552"/>
                    <a:pt x="21621" y="42503"/>
                  </a:cubicBezTo>
                  <a:cubicBezTo>
                    <a:pt x="17908" y="46044"/>
                    <a:pt x="13584" y="48884"/>
                    <a:pt x="8858" y="50885"/>
                  </a:cubicBezTo>
                  <a:cubicBezTo>
                    <a:pt x="8011" y="55637"/>
                    <a:pt x="7501" y="60443"/>
                    <a:pt x="7334" y="65267"/>
                  </a:cubicBezTo>
                  <a:cubicBezTo>
                    <a:pt x="7209" y="78374"/>
                    <a:pt x="8974" y="91430"/>
                    <a:pt x="12572" y="104034"/>
                  </a:cubicBezTo>
                  <a:cubicBezTo>
                    <a:pt x="16309" y="116104"/>
                    <a:pt x="21385" y="127674"/>
                    <a:pt x="27679" y="138538"/>
                  </a:cubicBezTo>
                  <a:lnTo>
                    <a:pt x="38999" y="153818"/>
                  </a:lnTo>
                  <a:lnTo>
                    <a:pt x="35433" y="132895"/>
                  </a:lnTo>
                  <a:cubicBezTo>
                    <a:pt x="33881" y="118791"/>
                    <a:pt x="34137" y="104547"/>
                    <a:pt x="36195" y="90508"/>
                  </a:cubicBezTo>
                  <a:cubicBezTo>
                    <a:pt x="39489" y="69486"/>
                    <a:pt x="47181" y="49395"/>
                    <a:pt x="58769" y="31549"/>
                  </a:cubicBezTo>
                  <a:cubicBezTo>
                    <a:pt x="59341" y="30691"/>
                    <a:pt x="58770" y="29834"/>
                    <a:pt x="58770" y="28501"/>
                  </a:cubicBezTo>
                  <a:cubicBezTo>
                    <a:pt x="58770" y="27167"/>
                    <a:pt x="58770" y="25929"/>
                    <a:pt x="58770" y="23929"/>
                  </a:cubicBezTo>
                  <a:cubicBezTo>
                    <a:pt x="59083" y="21142"/>
                    <a:pt x="59689" y="18396"/>
                    <a:pt x="60579" y="15737"/>
                  </a:cubicBezTo>
                  <a:cubicBezTo>
                    <a:pt x="61601" y="12928"/>
                    <a:pt x="62876" y="10218"/>
                    <a:pt x="64389" y="7641"/>
                  </a:cubicBezTo>
                  <a:cubicBezTo>
                    <a:pt x="65132" y="6440"/>
                    <a:pt x="65959" y="5294"/>
                    <a:pt x="66866" y="4212"/>
                  </a:cubicBezTo>
                  <a:cubicBezTo>
                    <a:pt x="68306" y="2519"/>
                    <a:pt x="70092" y="1155"/>
                    <a:pt x="72105" y="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9"/>
            <p:cNvSpPr/>
            <p:nvPr/>
          </p:nvSpPr>
          <p:spPr>
            <a:xfrm>
              <a:off x="5081341" y="1561556"/>
              <a:ext cx="381000" cy="152400"/>
            </a:xfrm>
            <a:custGeom>
              <a:avLst/>
              <a:gdLst/>
              <a:ahLst/>
              <a:cxnLst/>
              <a:rect l="l" t="t" r="r" b="b"/>
              <a:pathLst>
                <a:path w="381000" h="152400" extrusionOk="0">
                  <a:moveTo>
                    <a:pt x="375857" y="7696"/>
                  </a:moveTo>
                  <a:cubicBezTo>
                    <a:pt x="366332" y="17221"/>
                    <a:pt x="357569" y="26746"/>
                    <a:pt x="347853" y="35700"/>
                  </a:cubicBezTo>
                  <a:cubicBezTo>
                    <a:pt x="339028" y="43690"/>
                    <a:pt x="329775" y="51194"/>
                    <a:pt x="320135" y="58179"/>
                  </a:cubicBezTo>
                  <a:cubicBezTo>
                    <a:pt x="299966" y="72785"/>
                    <a:pt x="278360" y="85296"/>
                    <a:pt x="255651" y="95517"/>
                  </a:cubicBezTo>
                  <a:cubicBezTo>
                    <a:pt x="206929" y="116584"/>
                    <a:pt x="155714" y="131340"/>
                    <a:pt x="103251" y="139427"/>
                  </a:cubicBezTo>
                  <a:cubicBezTo>
                    <a:pt x="71576" y="145397"/>
                    <a:pt x="39372" y="148110"/>
                    <a:pt x="7144" y="147523"/>
                  </a:cubicBezTo>
                  <a:cubicBezTo>
                    <a:pt x="7144" y="147523"/>
                    <a:pt x="7144" y="147523"/>
                    <a:pt x="7144" y="148095"/>
                  </a:cubicBezTo>
                  <a:cubicBezTo>
                    <a:pt x="35243" y="156191"/>
                    <a:pt x="64866" y="153143"/>
                    <a:pt x="93441" y="148857"/>
                  </a:cubicBezTo>
                  <a:cubicBezTo>
                    <a:pt x="120800" y="144874"/>
                    <a:pt x="147923" y="139405"/>
                    <a:pt x="174689" y="132474"/>
                  </a:cubicBezTo>
                  <a:cubicBezTo>
                    <a:pt x="225563" y="120096"/>
                    <a:pt x="273905" y="98987"/>
                    <a:pt x="317564" y="70085"/>
                  </a:cubicBezTo>
                  <a:cubicBezTo>
                    <a:pt x="341569" y="54830"/>
                    <a:pt x="362717" y="35488"/>
                    <a:pt x="380048" y="12935"/>
                  </a:cubicBezTo>
                  <a:cubicBezTo>
                    <a:pt x="382334" y="10363"/>
                    <a:pt x="378143" y="5506"/>
                    <a:pt x="375857" y="769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9"/>
            <p:cNvSpPr/>
            <p:nvPr/>
          </p:nvSpPr>
          <p:spPr>
            <a:xfrm>
              <a:off x="5053374" y="1690769"/>
              <a:ext cx="85725" cy="38100"/>
            </a:xfrm>
            <a:custGeom>
              <a:avLst/>
              <a:gdLst/>
              <a:ahLst/>
              <a:cxnLst/>
              <a:rect l="l" t="t" r="r" b="b"/>
              <a:pathLst>
                <a:path w="85725" h="38100" extrusionOk="0">
                  <a:moveTo>
                    <a:pt x="82832" y="20978"/>
                  </a:moveTo>
                  <a:cubicBezTo>
                    <a:pt x="85117" y="404"/>
                    <a:pt x="39398" y="8786"/>
                    <a:pt x="21395" y="9072"/>
                  </a:cubicBezTo>
                  <a:cubicBezTo>
                    <a:pt x="3393" y="9358"/>
                    <a:pt x="2345" y="17073"/>
                    <a:pt x="18824" y="22121"/>
                  </a:cubicBezTo>
                  <a:cubicBezTo>
                    <a:pt x="37207" y="27931"/>
                    <a:pt x="80641" y="41552"/>
                    <a:pt x="82832" y="2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31" name="Google Shape;1031;p49"/>
          <p:cNvSpPr/>
          <p:nvPr/>
        </p:nvSpPr>
        <p:spPr>
          <a:xfrm rot="-4824657">
            <a:off x="4857333" y="753441"/>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2" name="Google Shape;1032;p49"/>
          <p:cNvSpPr/>
          <p:nvPr/>
        </p:nvSpPr>
        <p:spPr>
          <a:xfrm rot="-4824657">
            <a:off x="8115983" y="3128579"/>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3" name="Google Shape;1033;p49"/>
          <p:cNvSpPr/>
          <p:nvPr/>
        </p:nvSpPr>
        <p:spPr>
          <a:xfrm rot="-4824657">
            <a:off x="370858" y="4602729"/>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034" name="Google Shape;1034;p49"/>
          <p:cNvGrpSpPr/>
          <p:nvPr/>
        </p:nvGrpSpPr>
        <p:grpSpPr>
          <a:xfrm rot="-6608738">
            <a:off x="5948824" y="3103763"/>
            <a:ext cx="561710" cy="322222"/>
            <a:chOff x="5053374" y="1406640"/>
            <a:chExt cx="561722" cy="322229"/>
          </a:xfrm>
        </p:grpSpPr>
        <p:sp>
          <p:nvSpPr>
            <p:cNvPr id="1035" name="Google Shape;1035;p49"/>
            <p:cNvSpPr/>
            <p:nvPr/>
          </p:nvSpPr>
          <p:spPr>
            <a:xfrm>
              <a:off x="5407668" y="1406640"/>
              <a:ext cx="207428" cy="208443"/>
            </a:xfrm>
            <a:custGeom>
              <a:avLst/>
              <a:gdLst/>
              <a:ahLst/>
              <a:cxnLst/>
              <a:rect l="l" t="t" r="r" b="b"/>
              <a:pathLst>
                <a:path w="207428" h="208443" extrusionOk="0">
                  <a:moveTo>
                    <a:pt x="143541" y="51456"/>
                  </a:moveTo>
                  <a:lnTo>
                    <a:pt x="143542" y="51456"/>
                  </a:lnTo>
                  <a:lnTo>
                    <a:pt x="143541" y="51457"/>
                  </a:lnTo>
                  <a:close/>
                  <a:moveTo>
                    <a:pt x="72105" y="211"/>
                  </a:moveTo>
                  <a:cubicBezTo>
                    <a:pt x="73152" y="-265"/>
                    <a:pt x="72676" y="211"/>
                    <a:pt x="72581" y="211"/>
                  </a:cubicBezTo>
                  <a:cubicBezTo>
                    <a:pt x="72308" y="1489"/>
                    <a:pt x="71825" y="2712"/>
                    <a:pt x="71152" y="3831"/>
                  </a:cubicBezTo>
                  <a:cubicBezTo>
                    <a:pt x="70485" y="4974"/>
                    <a:pt x="69914" y="5641"/>
                    <a:pt x="69057" y="7260"/>
                  </a:cubicBezTo>
                  <a:cubicBezTo>
                    <a:pt x="67885" y="9625"/>
                    <a:pt x="66898" y="12077"/>
                    <a:pt x="66104" y="14594"/>
                  </a:cubicBezTo>
                  <a:cubicBezTo>
                    <a:pt x="65372" y="16992"/>
                    <a:pt x="64830" y="19445"/>
                    <a:pt x="64484" y="21928"/>
                  </a:cubicBezTo>
                  <a:cubicBezTo>
                    <a:pt x="64485" y="23167"/>
                    <a:pt x="63818" y="25072"/>
                    <a:pt x="64485" y="24691"/>
                  </a:cubicBezTo>
                  <a:cubicBezTo>
                    <a:pt x="67837" y="21833"/>
                    <a:pt x="71368" y="19192"/>
                    <a:pt x="75057" y="16785"/>
                  </a:cubicBezTo>
                  <a:cubicBezTo>
                    <a:pt x="71342" y="21738"/>
                    <a:pt x="67818" y="26310"/>
                    <a:pt x="64199" y="31549"/>
                  </a:cubicBezTo>
                  <a:cubicBezTo>
                    <a:pt x="65628" y="31549"/>
                    <a:pt x="65437" y="31549"/>
                    <a:pt x="67247" y="31549"/>
                  </a:cubicBezTo>
                  <a:cubicBezTo>
                    <a:pt x="69759" y="31110"/>
                    <a:pt x="72217" y="30408"/>
                    <a:pt x="74581" y="29453"/>
                  </a:cubicBezTo>
                  <a:cubicBezTo>
                    <a:pt x="80037" y="26675"/>
                    <a:pt x="84969" y="22969"/>
                    <a:pt x="89154" y="18499"/>
                  </a:cubicBezTo>
                  <a:cubicBezTo>
                    <a:pt x="89631" y="18499"/>
                    <a:pt x="90869" y="17547"/>
                    <a:pt x="89916" y="19166"/>
                  </a:cubicBezTo>
                  <a:cubicBezTo>
                    <a:pt x="88964" y="20785"/>
                    <a:pt x="86583" y="24976"/>
                    <a:pt x="84868" y="27167"/>
                  </a:cubicBezTo>
                  <a:cubicBezTo>
                    <a:pt x="83032" y="29543"/>
                    <a:pt x="80731" y="31520"/>
                    <a:pt x="78105" y="32977"/>
                  </a:cubicBezTo>
                  <a:cubicBezTo>
                    <a:pt x="75656" y="34255"/>
                    <a:pt x="73067" y="35246"/>
                    <a:pt x="70390" y="35930"/>
                  </a:cubicBezTo>
                  <a:cubicBezTo>
                    <a:pt x="67289" y="36773"/>
                    <a:pt x="64075" y="37127"/>
                    <a:pt x="60865" y="36978"/>
                  </a:cubicBezTo>
                  <a:cubicBezTo>
                    <a:pt x="58096" y="41055"/>
                    <a:pt x="55613" y="45320"/>
                    <a:pt x="53436" y="49741"/>
                  </a:cubicBezTo>
                  <a:cubicBezTo>
                    <a:pt x="47390" y="62550"/>
                    <a:pt x="43312" y="76197"/>
                    <a:pt x="41339" y="90223"/>
                  </a:cubicBezTo>
                  <a:cubicBezTo>
                    <a:pt x="39767" y="103894"/>
                    <a:pt x="39767" y="117700"/>
                    <a:pt x="41339" y="131371"/>
                  </a:cubicBezTo>
                  <a:cubicBezTo>
                    <a:pt x="42006" y="138229"/>
                    <a:pt x="43339" y="144420"/>
                    <a:pt x="44673" y="151373"/>
                  </a:cubicBezTo>
                  <a:lnTo>
                    <a:pt x="48062" y="162774"/>
                  </a:lnTo>
                  <a:lnTo>
                    <a:pt x="55816" y="114702"/>
                  </a:lnTo>
                  <a:cubicBezTo>
                    <a:pt x="60063" y="104756"/>
                    <a:pt x="65162" y="95195"/>
                    <a:pt x="71056" y="86127"/>
                  </a:cubicBezTo>
                  <a:cubicBezTo>
                    <a:pt x="74104" y="81079"/>
                    <a:pt x="77819" y="76602"/>
                    <a:pt x="81248" y="71649"/>
                  </a:cubicBezTo>
                  <a:cubicBezTo>
                    <a:pt x="82010" y="70506"/>
                    <a:pt x="83343" y="68982"/>
                    <a:pt x="83724" y="68220"/>
                  </a:cubicBezTo>
                  <a:cubicBezTo>
                    <a:pt x="84105" y="67458"/>
                    <a:pt x="83153" y="68220"/>
                    <a:pt x="83724" y="67268"/>
                  </a:cubicBezTo>
                  <a:cubicBezTo>
                    <a:pt x="83724" y="67268"/>
                    <a:pt x="83724" y="67268"/>
                    <a:pt x="83724" y="66696"/>
                  </a:cubicBezTo>
                  <a:cubicBezTo>
                    <a:pt x="83653" y="66351"/>
                    <a:pt x="83653" y="65994"/>
                    <a:pt x="83724" y="65649"/>
                  </a:cubicBezTo>
                  <a:cubicBezTo>
                    <a:pt x="83669" y="64951"/>
                    <a:pt x="83669" y="64250"/>
                    <a:pt x="83724" y="63553"/>
                  </a:cubicBezTo>
                  <a:cubicBezTo>
                    <a:pt x="83677" y="62728"/>
                    <a:pt x="83677" y="61901"/>
                    <a:pt x="83724" y="61077"/>
                  </a:cubicBezTo>
                  <a:cubicBezTo>
                    <a:pt x="83842" y="60174"/>
                    <a:pt x="84034" y="59282"/>
                    <a:pt x="84296" y="58410"/>
                  </a:cubicBezTo>
                  <a:cubicBezTo>
                    <a:pt x="84278" y="57228"/>
                    <a:pt x="84374" y="56048"/>
                    <a:pt x="84582" y="54885"/>
                  </a:cubicBezTo>
                  <a:cubicBezTo>
                    <a:pt x="84864" y="54305"/>
                    <a:pt x="85215" y="53761"/>
                    <a:pt x="85629" y="53266"/>
                  </a:cubicBezTo>
                  <a:cubicBezTo>
                    <a:pt x="85967" y="52927"/>
                    <a:pt x="86255" y="52542"/>
                    <a:pt x="86486" y="52123"/>
                  </a:cubicBezTo>
                  <a:cubicBezTo>
                    <a:pt x="87008" y="51475"/>
                    <a:pt x="87581" y="50870"/>
                    <a:pt x="88201" y="50313"/>
                  </a:cubicBezTo>
                  <a:cubicBezTo>
                    <a:pt x="88963" y="49646"/>
                    <a:pt x="89154" y="50028"/>
                    <a:pt x="88963" y="50504"/>
                  </a:cubicBezTo>
                  <a:cubicBezTo>
                    <a:pt x="88684" y="51084"/>
                    <a:pt x="88461" y="51691"/>
                    <a:pt x="88296" y="52313"/>
                  </a:cubicBezTo>
                  <a:cubicBezTo>
                    <a:pt x="88297" y="52790"/>
                    <a:pt x="88297" y="52790"/>
                    <a:pt x="88297" y="53266"/>
                  </a:cubicBezTo>
                  <a:cubicBezTo>
                    <a:pt x="88297" y="53742"/>
                    <a:pt x="88297" y="53266"/>
                    <a:pt x="88297" y="54504"/>
                  </a:cubicBezTo>
                  <a:cubicBezTo>
                    <a:pt x="87958" y="55816"/>
                    <a:pt x="87735" y="57154"/>
                    <a:pt x="87630" y="58505"/>
                  </a:cubicBezTo>
                  <a:cubicBezTo>
                    <a:pt x="87630" y="59553"/>
                    <a:pt x="87630" y="63553"/>
                    <a:pt x="87630" y="63553"/>
                  </a:cubicBezTo>
                  <a:cubicBezTo>
                    <a:pt x="87630" y="63553"/>
                    <a:pt x="91154" y="59648"/>
                    <a:pt x="92201" y="59171"/>
                  </a:cubicBezTo>
                  <a:cubicBezTo>
                    <a:pt x="93249" y="58695"/>
                    <a:pt x="94773" y="57838"/>
                    <a:pt x="94297" y="59743"/>
                  </a:cubicBezTo>
                  <a:cubicBezTo>
                    <a:pt x="93218" y="62239"/>
                    <a:pt x="91911" y="64631"/>
                    <a:pt x="90392" y="66887"/>
                  </a:cubicBezTo>
                  <a:cubicBezTo>
                    <a:pt x="93649" y="66699"/>
                    <a:pt x="96859" y="66025"/>
                    <a:pt x="99917" y="64886"/>
                  </a:cubicBezTo>
                  <a:cubicBezTo>
                    <a:pt x="101854" y="64130"/>
                    <a:pt x="103705" y="63173"/>
                    <a:pt x="105441" y="62029"/>
                  </a:cubicBezTo>
                  <a:cubicBezTo>
                    <a:pt x="107156" y="60981"/>
                    <a:pt x="109537" y="58791"/>
                    <a:pt x="110585" y="58219"/>
                  </a:cubicBezTo>
                  <a:cubicBezTo>
                    <a:pt x="111633" y="57647"/>
                    <a:pt x="111442" y="58219"/>
                    <a:pt x="111442" y="58219"/>
                  </a:cubicBezTo>
                  <a:cubicBezTo>
                    <a:pt x="111288" y="59274"/>
                    <a:pt x="110785" y="60246"/>
                    <a:pt x="110013" y="60981"/>
                  </a:cubicBezTo>
                  <a:cubicBezTo>
                    <a:pt x="109104" y="62215"/>
                    <a:pt x="108048" y="63334"/>
                    <a:pt x="106870" y="64315"/>
                  </a:cubicBezTo>
                  <a:cubicBezTo>
                    <a:pt x="104997" y="65969"/>
                    <a:pt x="102876" y="67319"/>
                    <a:pt x="100584" y="68316"/>
                  </a:cubicBezTo>
                  <a:cubicBezTo>
                    <a:pt x="96311" y="69878"/>
                    <a:pt x="91798" y="70684"/>
                    <a:pt x="87249" y="70697"/>
                  </a:cubicBezTo>
                  <a:cubicBezTo>
                    <a:pt x="86677" y="70697"/>
                    <a:pt x="86391" y="71745"/>
                    <a:pt x="86010" y="72316"/>
                  </a:cubicBezTo>
                  <a:cubicBezTo>
                    <a:pt x="82962" y="76793"/>
                    <a:pt x="79914" y="81841"/>
                    <a:pt x="77057" y="86222"/>
                  </a:cubicBezTo>
                  <a:cubicBezTo>
                    <a:pt x="71050" y="95934"/>
                    <a:pt x="65796" y="106092"/>
                    <a:pt x="61341" y="116607"/>
                  </a:cubicBezTo>
                  <a:lnTo>
                    <a:pt x="54297" y="158871"/>
                  </a:lnTo>
                  <a:lnTo>
                    <a:pt x="82032" y="117767"/>
                  </a:lnTo>
                  <a:cubicBezTo>
                    <a:pt x="96729" y="101116"/>
                    <a:pt x="113578" y="86366"/>
                    <a:pt x="132207" y="73935"/>
                  </a:cubicBezTo>
                  <a:cubicBezTo>
                    <a:pt x="132736" y="69823"/>
                    <a:pt x="133661" y="65772"/>
                    <a:pt x="134969" y="61838"/>
                  </a:cubicBezTo>
                  <a:cubicBezTo>
                    <a:pt x="135677" y="59813"/>
                    <a:pt x="136706" y="57916"/>
                    <a:pt x="138017" y="56218"/>
                  </a:cubicBezTo>
                  <a:cubicBezTo>
                    <a:pt x="138720" y="55251"/>
                    <a:pt x="139553" y="54385"/>
                    <a:pt x="140494" y="53646"/>
                  </a:cubicBezTo>
                  <a:lnTo>
                    <a:pt x="143541" y="51457"/>
                  </a:lnTo>
                  <a:lnTo>
                    <a:pt x="143541" y="52218"/>
                  </a:lnTo>
                  <a:lnTo>
                    <a:pt x="142493" y="54408"/>
                  </a:lnTo>
                  <a:cubicBezTo>
                    <a:pt x="141947" y="55158"/>
                    <a:pt x="141469" y="55955"/>
                    <a:pt x="141065" y="56790"/>
                  </a:cubicBezTo>
                  <a:cubicBezTo>
                    <a:pt x="140180" y="58599"/>
                    <a:pt x="139448" y="60479"/>
                    <a:pt x="138874" y="62409"/>
                  </a:cubicBezTo>
                  <a:cubicBezTo>
                    <a:pt x="138398" y="64505"/>
                    <a:pt x="137826" y="67934"/>
                    <a:pt x="137540" y="70220"/>
                  </a:cubicBezTo>
                  <a:cubicBezTo>
                    <a:pt x="142493" y="67362"/>
                    <a:pt x="147065" y="64315"/>
                    <a:pt x="152685" y="61743"/>
                  </a:cubicBezTo>
                  <a:cubicBezTo>
                    <a:pt x="153542" y="61743"/>
                    <a:pt x="153542" y="62409"/>
                    <a:pt x="152685" y="62886"/>
                  </a:cubicBezTo>
                  <a:cubicBezTo>
                    <a:pt x="148399" y="66124"/>
                    <a:pt x="143827" y="69458"/>
                    <a:pt x="139636" y="72411"/>
                  </a:cubicBezTo>
                  <a:lnTo>
                    <a:pt x="142208" y="73363"/>
                  </a:lnTo>
                  <a:cubicBezTo>
                    <a:pt x="144174" y="73883"/>
                    <a:pt x="146182" y="74234"/>
                    <a:pt x="148208" y="74411"/>
                  </a:cubicBezTo>
                  <a:cubicBezTo>
                    <a:pt x="149953" y="74509"/>
                    <a:pt x="151702" y="74509"/>
                    <a:pt x="153447" y="74411"/>
                  </a:cubicBezTo>
                  <a:lnTo>
                    <a:pt x="156209" y="73840"/>
                  </a:lnTo>
                  <a:lnTo>
                    <a:pt x="159067" y="73840"/>
                  </a:lnTo>
                  <a:cubicBezTo>
                    <a:pt x="159734" y="73840"/>
                    <a:pt x="159734" y="73840"/>
                    <a:pt x="159067" y="74792"/>
                  </a:cubicBezTo>
                  <a:cubicBezTo>
                    <a:pt x="158116" y="75499"/>
                    <a:pt x="157095" y="76105"/>
                    <a:pt x="156019" y="76602"/>
                  </a:cubicBezTo>
                  <a:cubicBezTo>
                    <a:pt x="155031" y="77002"/>
                    <a:pt x="154011" y="77320"/>
                    <a:pt x="152971" y="77554"/>
                  </a:cubicBezTo>
                  <a:cubicBezTo>
                    <a:pt x="150970" y="78016"/>
                    <a:pt x="148928" y="78272"/>
                    <a:pt x="146875" y="78316"/>
                  </a:cubicBezTo>
                  <a:cubicBezTo>
                    <a:pt x="143018" y="78189"/>
                    <a:pt x="139227" y="77282"/>
                    <a:pt x="135730" y="75649"/>
                  </a:cubicBezTo>
                  <a:lnTo>
                    <a:pt x="87817" y="120948"/>
                  </a:lnTo>
                  <a:lnTo>
                    <a:pt x="54284" y="167438"/>
                  </a:lnTo>
                  <a:lnTo>
                    <a:pt x="61246" y="165470"/>
                  </a:lnTo>
                  <a:cubicBezTo>
                    <a:pt x="65444" y="164051"/>
                    <a:pt x="69549" y="162365"/>
                    <a:pt x="73533" y="160422"/>
                  </a:cubicBezTo>
                  <a:cubicBezTo>
                    <a:pt x="82602" y="155762"/>
                    <a:pt x="91409" y="150611"/>
                    <a:pt x="99917" y="144992"/>
                  </a:cubicBezTo>
                  <a:cubicBezTo>
                    <a:pt x="108038" y="139593"/>
                    <a:pt x="115801" y="133675"/>
                    <a:pt x="123158" y="127275"/>
                  </a:cubicBezTo>
                  <a:cubicBezTo>
                    <a:pt x="124331" y="126295"/>
                    <a:pt x="125445" y="125246"/>
                    <a:pt x="126492" y="124132"/>
                  </a:cubicBezTo>
                  <a:cubicBezTo>
                    <a:pt x="126968" y="123465"/>
                    <a:pt x="126492" y="123560"/>
                    <a:pt x="126492" y="123370"/>
                  </a:cubicBezTo>
                  <a:cubicBezTo>
                    <a:pt x="126250" y="118266"/>
                    <a:pt x="127094" y="113169"/>
                    <a:pt x="128968" y="108416"/>
                  </a:cubicBezTo>
                  <a:cubicBezTo>
                    <a:pt x="130067" y="105989"/>
                    <a:pt x="131475" y="103716"/>
                    <a:pt x="133159" y="101653"/>
                  </a:cubicBezTo>
                  <a:cubicBezTo>
                    <a:pt x="135178" y="99459"/>
                    <a:pt x="137604" y="97680"/>
                    <a:pt x="140303" y="96414"/>
                  </a:cubicBezTo>
                  <a:cubicBezTo>
                    <a:pt x="141732" y="95843"/>
                    <a:pt x="141256" y="96414"/>
                    <a:pt x="140303" y="97081"/>
                  </a:cubicBezTo>
                  <a:cubicBezTo>
                    <a:pt x="136978" y="100682"/>
                    <a:pt x="134561" y="105025"/>
                    <a:pt x="133255" y="109749"/>
                  </a:cubicBezTo>
                  <a:cubicBezTo>
                    <a:pt x="132596" y="112662"/>
                    <a:pt x="132182" y="115625"/>
                    <a:pt x="132016" y="118607"/>
                  </a:cubicBezTo>
                  <a:cubicBezTo>
                    <a:pt x="135948" y="114422"/>
                    <a:pt x="140217" y="110568"/>
                    <a:pt x="144780" y="107082"/>
                  </a:cubicBezTo>
                  <a:cubicBezTo>
                    <a:pt x="145351" y="107082"/>
                    <a:pt x="146018" y="107082"/>
                    <a:pt x="145732" y="107749"/>
                  </a:cubicBezTo>
                  <a:cubicBezTo>
                    <a:pt x="143611" y="112009"/>
                    <a:pt x="140776" y="115875"/>
                    <a:pt x="137350" y="119179"/>
                  </a:cubicBezTo>
                  <a:cubicBezTo>
                    <a:pt x="136874" y="119655"/>
                    <a:pt x="135636" y="120227"/>
                    <a:pt x="135922" y="120703"/>
                  </a:cubicBezTo>
                  <a:cubicBezTo>
                    <a:pt x="136938" y="121163"/>
                    <a:pt x="138044" y="121390"/>
                    <a:pt x="139160" y="121370"/>
                  </a:cubicBezTo>
                  <a:cubicBezTo>
                    <a:pt x="141047" y="121359"/>
                    <a:pt x="142929" y="121167"/>
                    <a:pt x="144780" y="120798"/>
                  </a:cubicBezTo>
                  <a:cubicBezTo>
                    <a:pt x="146471" y="120432"/>
                    <a:pt x="148128" y="119922"/>
                    <a:pt x="149733" y="119274"/>
                  </a:cubicBezTo>
                  <a:cubicBezTo>
                    <a:pt x="150624" y="118937"/>
                    <a:pt x="151485" y="118523"/>
                    <a:pt x="152304" y="118036"/>
                  </a:cubicBezTo>
                  <a:lnTo>
                    <a:pt x="153448" y="117274"/>
                  </a:lnTo>
                  <a:lnTo>
                    <a:pt x="155352" y="116321"/>
                  </a:lnTo>
                  <a:cubicBezTo>
                    <a:pt x="155829" y="116321"/>
                    <a:pt x="155924" y="116321"/>
                    <a:pt x="155352" y="116893"/>
                  </a:cubicBezTo>
                  <a:cubicBezTo>
                    <a:pt x="154781" y="117464"/>
                    <a:pt x="155352" y="117560"/>
                    <a:pt x="154781" y="118131"/>
                  </a:cubicBezTo>
                  <a:cubicBezTo>
                    <a:pt x="154291" y="118807"/>
                    <a:pt x="153715" y="119415"/>
                    <a:pt x="153066" y="119941"/>
                  </a:cubicBezTo>
                  <a:cubicBezTo>
                    <a:pt x="152183" y="120687"/>
                    <a:pt x="151260" y="121386"/>
                    <a:pt x="150304" y="122036"/>
                  </a:cubicBezTo>
                  <a:cubicBezTo>
                    <a:pt x="148395" y="123248"/>
                    <a:pt x="146305" y="124148"/>
                    <a:pt x="144113" y="124703"/>
                  </a:cubicBezTo>
                  <a:cubicBezTo>
                    <a:pt x="140052" y="124940"/>
                    <a:pt x="135981" y="124940"/>
                    <a:pt x="131921" y="124703"/>
                  </a:cubicBezTo>
                  <a:cubicBezTo>
                    <a:pt x="129730" y="124703"/>
                    <a:pt x="128016" y="128513"/>
                    <a:pt x="126016" y="130133"/>
                  </a:cubicBezTo>
                  <a:cubicBezTo>
                    <a:pt x="117949" y="137196"/>
                    <a:pt x="109523" y="143841"/>
                    <a:pt x="100774" y="150040"/>
                  </a:cubicBezTo>
                  <a:cubicBezTo>
                    <a:pt x="92612" y="155538"/>
                    <a:pt x="84083" y="160470"/>
                    <a:pt x="75247" y="164804"/>
                  </a:cubicBezTo>
                  <a:lnTo>
                    <a:pt x="63224" y="168295"/>
                  </a:lnTo>
                  <a:lnTo>
                    <a:pt x="108863" y="165308"/>
                  </a:lnTo>
                  <a:lnTo>
                    <a:pt x="112223" y="165088"/>
                  </a:lnTo>
                  <a:cubicBezTo>
                    <a:pt x="132831" y="161544"/>
                    <a:pt x="153068" y="155842"/>
                    <a:pt x="172593" y="148039"/>
                  </a:cubicBezTo>
                  <a:cubicBezTo>
                    <a:pt x="172892" y="145570"/>
                    <a:pt x="173467" y="143142"/>
                    <a:pt x="174307" y="140801"/>
                  </a:cubicBezTo>
                  <a:cubicBezTo>
                    <a:pt x="175222" y="138148"/>
                    <a:pt x="176336" y="135569"/>
                    <a:pt x="177641" y="133085"/>
                  </a:cubicBezTo>
                  <a:cubicBezTo>
                    <a:pt x="178884" y="130628"/>
                    <a:pt x="180317" y="128271"/>
                    <a:pt x="181928" y="126037"/>
                  </a:cubicBezTo>
                  <a:cubicBezTo>
                    <a:pt x="182641" y="124850"/>
                    <a:pt x="183506" y="123762"/>
                    <a:pt x="184499" y="122798"/>
                  </a:cubicBezTo>
                  <a:cubicBezTo>
                    <a:pt x="185569" y="121644"/>
                    <a:pt x="186715" y="120562"/>
                    <a:pt x="187928" y="119560"/>
                  </a:cubicBezTo>
                  <a:cubicBezTo>
                    <a:pt x="188976" y="118512"/>
                    <a:pt x="190310" y="118988"/>
                    <a:pt x="189452" y="120322"/>
                  </a:cubicBezTo>
                  <a:cubicBezTo>
                    <a:pt x="188595" y="121655"/>
                    <a:pt x="188119" y="122798"/>
                    <a:pt x="187357" y="124227"/>
                  </a:cubicBezTo>
                  <a:cubicBezTo>
                    <a:pt x="186595" y="125656"/>
                    <a:pt x="186119" y="126132"/>
                    <a:pt x="185261" y="127751"/>
                  </a:cubicBezTo>
                  <a:cubicBezTo>
                    <a:pt x="184101" y="129886"/>
                    <a:pt x="183052" y="132080"/>
                    <a:pt x="182118" y="134323"/>
                  </a:cubicBezTo>
                  <a:cubicBezTo>
                    <a:pt x="181356" y="136228"/>
                    <a:pt x="180308" y="139657"/>
                    <a:pt x="179832" y="141181"/>
                  </a:cubicBezTo>
                  <a:cubicBezTo>
                    <a:pt x="179356" y="142705"/>
                    <a:pt x="179070" y="144039"/>
                    <a:pt x="178975" y="144706"/>
                  </a:cubicBezTo>
                  <a:cubicBezTo>
                    <a:pt x="178879" y="145372"/>
                    <a:pt x="178975" y="145372"/>
                    <a:pt x="178975" y="145372"/>
                  </a:cubicBezTo>
                  <a:cubicBezTo>
                    <a:pt x="184880" y="142705"/>
                    <a:pt x="190976" y="139372"/>
                    <a:pt x="196786" y="135847"/>
                  </a:cubicBezTo>
                  <a:cubicBezTo>
                    <a:pt x="197834" y="135847"/>
                    <a:pt x="197644" y="136705"/>
                    <a:pt x="196786" y="137181"/>
                  </a:cubicBezTo>
                  <a:cubicBezTo>
                    <a:pt x="190514" y="142288"/>
                    <a:pt x="183859" y="146905"/>
                    <a:pt x="176879" y="150992"/>
                  </a:cubicBezTo>
                  <a:cubicBezTo>
                    <a:pt x="186586" y="153802"/>
                    <a:pt x="196891" y="153802"/>
                    <a:pt x="206597" y="150992"/>
                  </a:cubicBezTo>
                  <a:cubicBezTo>
                    <a:pt x="207454" y="150992"/>
                    <a:pt x="207931" y="150992"/>
                    <a:pt x="206597" y="152135"/>
                  </a:cubicBezTo>
                  <a:cubicBezTo>
                    <a:pt x="203995" y="153810"/>
                    <a:pt x="201129" y="155033"/>
                    <a:pt x="198120" y="155755"/>
                  </a:cubicBezTo>
                  <a:cubicBezTo>
                    <a:pt x="194288" y="156693"/>
                    <a:pt x="190347" y="157110"/>
                    <a:pt x="186404" y="156993"/>
                  </a:cubicBezTo>
                  <a:cubicBezTo>
                    <a:pt x="181512" y="156668"/>
                    <a:pt x="176712" y="155509"/>
                    <a:pt x="172212" y="153564"/>
                  </a:cubicBezTo>
                  <a:cubicBezTo>
                    <a:pt x="152879" y="162164"/>
                    <a:pt x="132593" y="168171"/>
                    <a:pt x="111876" y="171501"/>
                  </a:cubicBezTo>
                  <a:lnTo>
                    <a:pt x="106011" y="171676"/>
                  </a:lnTo>
                  <a:lnTo>
                    <a:pt x="58285" y="173098"/>
                  </a:lnTo>
                  <a:lnTo>
                    <a:pt x="123158" y="194521"/>
                  </a:lnTo>
                  <a:cubicBezTo>
                    <a:pt x="135417" y="196059"/>
                    <a:pt x="147803" y="196314"/>
                    <a:pt x="160115" y="195283"/>
                  </a:cubicBezTo>
                  <a:cubicBezTo>
                    <a:pt x="164150" y="194936"/>
                    <a:pt x="168158" y="194331"/>
                    <a:pt x="172117" y="193474"/>
                  </a:cubicBezTo>
                  <a:cubicBezTo>
                    <a:pt x="172783" y="193474"/>
                    <a:pt x="172116" y="192902"/>
                    <a:pt x="172116" y="192997"/>
                  </a:cubicBezTo>
                  <a:cubicBezTo>
                    <a:pt x="172116" y="192521"/>
                    <a:pt x="172116" y="192521"/>
                    <a:pt x="172116" y="192235"/>
                  </a:cubicBezTo>
                  <a:cubicBezTo>
                    <a:pt x="172286" y="191844"/>
                    <a:pt x="172476" y="191462"/>
                    <a:pt x="172688" y="191092"/>
                  </a:cubicBezTo>
                  <a:cubicBezTo>
                    <a:pt x="173340" y="190022"/>
                    <a:pt x="174072" y="189004"/>
                    <a:pt x="174879" y="188044"/>
                  </a:cubicBezTo>
                  <a:cubicBezTo>
                    <a:pt x="175831" y="186997"/>
                    <a:pt x="177355" y="185282"/>
                    <a:pt x="178689" y="184044"/>
                  </a:cubicBezTo>
                  <a:cubicBezTo>
                    <a:pt x="180022" y="182806"/>
                    <a:pt x="181832" y="181282"/>
                    <a:pt x="183546" y="180043"/>
                  </a:cubicBezTo>
                  <a:cubicBezTo>
                    <a:pt x="185481" y="178703"/>
                    <a:pt x="187484" y="177463"/>
                    <a:pt x="189547" y="176329"/>
                  </a:cubicBezTo>
                  <a:cubicBezTo>
                    <a:pt x="191166" y="175376"/>
                    <a:pt x="192119" y="176329"/>
                    <a:pt x="190976" y="177853"/>
                  </a:cubicBezTo>
                  <a:cubicBezTo>
                    <a:pt x="189785" y="179320"/>
                    <a:pt x="188513" y="180719"/>
                    <a:pt x="187166" y="182044"/>
                  </a:cubicBezTo>
                  <a:cubicBezTo>
                    <a:pt x="185826" y="183342"/>
                    <a:pt x="184554" y="184709"/>
                    <a:pt x="183356" y="186139"/>
                  </a:cubicBezTo>
                  <a:cubicBezTo>
                    <a:pt x="181841" y="187979"/>
                    <a:pt x="180502" y="189956"/>
                    <a:pt x="179355" y="192045"/>
                  </a:cubicBezTo>
                  <a:cubicBezTo>
                    <a:pt x="185166" y="190807"/>
                    <a:pt x="191071" y="189568"/>
                    <a:pt x="196976" y="188902"/>
                  </a:cubicBezTo>
                  <a:cubicBezTo>
                    <a:pt x="198120" y="188902"/>
                    <a:pt x="197739" y="190140"/>
                    <a:pt x="196976" y="190616"/>
                  </a:cubicBezTo>
                  <a:cubicBezTo>
                    <a:pt x="192020" y="193872"/>
                    <a:pt x="186544" y="196255"/>
                    <a:pt x="180784" y="197665"/>
                  </a:cubicBezTo>
                  <a:cubicBezTo>
                    <a:pt x="180784" y="197665"/>
                    <a:pt x="181260" y="197665"/>
                    <a:pt x="181546" y="198427"/>
                  </a:cubicBezTo>
                  <a:lnTo>
                    <a:pt x="183737" y="199951"/>
                  </a:lnTo>
                  <a:lnTo>
                    <a:pt x="185547" y="200998"/>
                  </a:lnTo>
                  <a:cubicBezTo>
                    <a:pt x="187837" y="202174"/>
                    <a:pt x="190190" y="203223"/>
                    <a:pt x="192595" y="204142"/>
                  </a:cubicBezTo>
                  <a:cubicBezTo>
                    <a:pt x="194405" y="204808"/>
                    <a:pt x="196881" y="205380"/>
                    <a:pt x="198405" y="205761"/>
                  </a:cubicBezTo>
                  <a:cubicBezTo>
                    <a:pt x="199929" y="206142"/>
                    <a:pt x="202882" y="206523"/>
                    <a:pt x="203644" y="206904"/>
                  </a:cubicBezTo>
                  <a:cubicBezTo>
                    <a:pt x="204406" y="207285"/>
                    <a:pt x="204692" y="206904"/>
                    <a:pt x="203644" y="207475"/>
                  </a:cubicBezTo>
                  <a:cubicBezTo>
                    <a:pt x="201041" y="208198"/>
                    <a:pt x="198343" y="208519"/>
                    <a:pt x="195643" y="208428"/>
                  </a:cubicBezTo>
                  <a:cubicBezTo>
                    <a:pt x="192409" y="208258"/>
                    <a:pt x="189209" y="207682"/>
                    <a:pt x="186118" y="206714"/>
                  </a:cubicBezTo>
                  <a:cubicBezTo>
                    <a:pt x="183550" y="205670"/>
                    <a:pt x="181039" y="204494"/>
                    <a:pt x="178593" y="203189"/>
                  </a:cubicBezTo>
                  <a:cubicBezTo>
                    <a:pt x="176498" y="202332"/>
                    <a:pt x="175450" y="199760"/>
                    <a:pt x="173545" y="199665"/>
                  </a:cubicBezTo>
                  <a:cubicBezTo>
                    <a:pt x="169354" y="199665"/>
                    <a:pt x="164973" y="201379"/>
                    <a:pt x="160591" y="201665"/>
                  </a:cubicBezTo>
                  <a:cubicBezTo>
                    <a:pt x="147358" y="203094"/>
                    <a:pt x="134010" y="203094"/>
                    <a:pt x="120777" y="201665"/>
                  </a:cubicBezTo>
                  <a:cubicBezTo>
                    <a:pt x="94933" y="198079"/>
                    <a:pt x="69991" y="189679"/>
                    <a:pt x="47244" y="176900"/>
                  </a:cubicBezTo>
                  <a:lnTo>
                    <a:pt x="46881" y="175293"/>
                  </a:lnTo>
                  <a:lnTo>
                    <a:pt x="46041" y="175602"/>
                  </a:lnTo>
                  <a:cubicBezTo>
                    <a:pt x="44910" y="175328"/>
                    <a:pt x="44100" y="174424"/>
                    <a:pt x="44767" y="172995"/>
                  </a:cubicBezTo>
                  <a:lnTo>
                    <a:pt x="45208" y="172343"/>
                  </a:lnTo>
                  <a:lnTo>
                    <a:pt x="44882" y="171380"/>
                  </a:lnTo>
                  <a:lnTo>
                    <a:pt x="44708" y="170865"/>
                  </a:lnTo>
                  <a:lnTo>
                    <a:pt x="21711" y="140475"/>
                  </a:lnTo>
                  <a:cubicBezTo>
                    <a:pt x="15025" y="128959"/>
                    <a:pt x="9739" y="116632"/>
                    <a:pt x="6000" y="103748"/>
                  </a:cubicBezTo>
                  <a:cubicBezTo>
                    <a:pt x="2755" y="91518"/>
                    <a:pt x="1437" y="78856"/>
                    <a:pt x="2095" y="66220"/>
                  </a:cubicBezTo>
                  <a:cubicBezTo>
                    <a:pt x="2559" y="60810"/>
                    <a:pt x="3516" y="55454"/>
                    <a:pt x="4952" y="50218"/>
                  </a:cubicBezTo>
                  <a:cubicBezTo>
                    <a:pt x="4953" y="50218"/>
                    <a:pt x="4953" y="50218"/>
                    <a:pt x="4953" y="50218"/>
                  </a:cubicBezTo>
                  <a:cubicBezTo>
                    <a:pt x="3482" y="46808"/>
                    <a:pt x="2334" y="43268"/>
                    <a:pt x="1524" y="39645"/>
                  </a:cubicBezTo>
                  <a:cubicBezTo>
                    <a:pt x="656" y="36085"/>
                    <a:pt x="146" y="32448"/>
                    <a:pt x="0" y="28787"/>
                  </a:cubicBezTo>
                  <a:cubicBezTo>
                    <a:pt x="64" y="25576"/>
                    <a:pt x="479" y="22382"/>
                    <a:pt x="1238" y="19262"/>
                  </a:cubicBezTo>
                  <a:cubicBezTo>
                    <a:pt x="1646" y="17601"/>
                    <a:pt x="2188" y="15977"/>
                    <a:pt x="2857" y="14404"/>
                  </a:cubicBezTo>
                  <a:cubicBezTo>
                    <a:pt x="3301" y="12835"/>
                    <a:pt x="4118" y="11397"/>
                    <a:pt x="5239" y="10213"/>
                  </a:cubicBezTo>
                  <a:cubicBezTo>
                    <a:pt x="5524" y="10213"/>
                    <a:pt x="5429" y="10022"/>
                    <a:pt x="5619" y="10880"/>
                  </a:cubicBezTo>
                  <a:cubicBezTo>
                    <a:pt x="5478" y="12270"/>
                    <a:pt x="5091" y="13625"/>
                    <a:pt x="4476" y="14880"/>
                  </a:cubicBezTo>
                  <a:cubicBezTo>
                    <a:pt x="3958" y="16491"/>
                    <a:pt x="3607" y="18150"/>
                    <a:pt x="3429" y="19833"/>
                  </a:cubicBezTo>
                  <a:cubicBezTo>
                    <a:pt x="3114" y="23000"/>
                    <a:pt x="3114" y="26191"/>
                    <a:pt x="3429" y="29358"/>
                  </a:cubicBezTo>
                  <a:cubicBezTo>
                    <a:pt x="3838" y="32582"/>
                    <a:pt x="4507" y="35767"/>
                    <a:pt x="5429" y="38883"/>
                  </a:cubicBezTo>
                  <a:cubicBezTo>
                    <a:pt x="6000" y="40693"/>
                    <a:pt x="6381" y="43265"/>
                    <a:pt x="6857" y="43169"/>
                  </a:cubicBezTo>
                  <a:cubicBezTo>
                    <a:pt x="7334" y="43074"/>
                    <a:pt x="8382" y="38788"/>
                    <a:pt x="8953" y="37550"/>
                  </a:cubicBezTo>
                  <a:cubicBezTo>
                    <a:pt x="9524" y="36311"/>
                    <a:pt x="10001" y="34597"/>
                    <a:pt x="10572" y="33359"/>
                  </a:cubicBezTo>
                  <a:cubicBezTo>
                    <a:pt x="11144" y="32120"/>
                    <a:pt x="12477" y="30025"/>
                    <a:pt x="12858" y="29263"/>
                  </a:cubicBezTo>
                  <a:cubicBezTo>
                    <a:pt x="13239" y="28501"/>
                    <a:pt x="14001" y="28406"/>
                    <a:pt x="13811" y="29263"/>
                  </a:cubicBezTo>
                  <a:cubicBezTo>
                    <a:pt x="13620" y="30120"/>
                    <a:pt x="13811" y="30787"/>
                    <a:pt x="13811" y="32216"/>
                  </a:cubicBezTo>
                  <a:cubicBezTo>
                    <a:pt x="13811" y="33644"/>
                    <a:pt x="12668" y="35740"/>
                    <a:pt x="12096" y="37645"/>
                  </a:cubicBezTo>
                  <a:cubicBezTo>
                    <a:pt x="11525" y="39550"/>
                    <a:pt x="10001" y="44598"/>
                    <a:pt x="9715" y="46122"/>
                  </a:cubicBezTo>
                  <a:cubicBezTo>
                    <a:pt x="13225" y="44668"/>
                    <a:pt x="16450" y="42604"/>
                    <a:pt x="19240" y="40026"/>
                  </a:cubicBezTo>
                  <a:cubicBezTo>
                    <a:pt x="21052" y="38336"/>
                    <a:pt x="22710" y="36487"/>
                    <a:pt x="24193" y="34502"/>
                  </a:cubicBezTo>
                  <a:lnTo>
                    <a:pt x="29527" y="28310"/>
                  </a:lnTo>
                  <a:cubicBezTo>
                    <a:pt x="30575" y="27167"/>
                    <a:pt x="30480" y="27644"/>
                    <a:pt x="30289" y="28310"/>
                  </a:cubicBezTo>
                  <a:cubicBezTo>
                    <a:pt x="29910" y="29659"/>
                    <a:pt x="29399" y="30967"/>
                    <a:pt x="28765" y="32216"/>
                  </a:cubicBezTo>
                  <a:cubicBezTo>
                    <a:pt x="28206" y="33558"/>
                    <a:pt x="27504" y="34835"/>
                    <a:pt x="26669" y="36026"/>
                  </a:cubicBezTo>
                  <a:cubicBezTo>
                    <a:pt x="25250" y="38378"/>
                    <a:pt x="23555" y="40552"/>
                    <a:pt x="21621" y="42503"/>
                  </a:cubicBezTo>
                  <a:cubicBezTo>
                    <a:pt x="17908" y="46044"/>
                    <a:pt x="13584" y="48884"/>
                    <a:pt x="8858" y="50885"/>
                  </a:cubicBezTo>
                  <a:cubicBezTo>
                    <a:pt x="8011" y="55637"/>
                    <a:pt x="7501" y="60443"/>
                    <a:pt x="7334" y="65267"/>
                  </a:cubicBezTo>
                  <a:cubicBezTo>
                    <a:pt x="7209" y="78374"/>
                    <a:pt x="8974" y="91430"/>
                    <a:pt x="12572" y="104034"/>
                  </a:cubicBezTo>
                  <a:cubicBezTo>
                    <a:pt x="16309" y="116104"/>
                    <a:pt x="21385" y="127674"/>
                    <a:pt x="27679" y="138538"/>
                  </a:cubicBezTo>
                  <a:lnTo>
                    <a:pt x="38999" y="153818"/>
                  </a:lnTo>
                  <a:lnTo>
                    <a:pt x="35433" y="132895"/>
                  </a:lnTo>
                  <a:cubicBezTo>
                    <a:pt x="33881" y="118791"/>
                    <a:pt x="34137" y="104547"/>
                    <a:pt x="36195" y="90508"/>
                  </a:cubicBezTo>
                  <a:cubicBezTo>
                    <a:pt x="39489" y="69486"/>
                    <a:pt x="47181" y="49395"/>
                    <a:pt x="58769" y="31549"/>
                  </a:cubicBezTo>
                  <a:cubicBezTo>
                    <a:pt x="59341" y="30691"/>
                    <a:pt x="58770" y="29834"/>
                    <a:pt x="58770" y="28501"/>
                  </a:cubicBezTo>
                  <a:cubicBezTo>
                    <a:pt x="58770" y="27167"/>
                    <a:pt x="58770" y="25929"/>
                    <a:pt x="58770" y="23929"/>
                  </a:cubicBezTo>
                  <a:cubicBezTo>
                    <a:pt x="59083" y="21142"/>
                    <a:pt x="59689" y="18396"/>
                    <a:pt x="60579" y="15737"/>
                  </a:cubicBezTo>
                  <a:cubicBezTo>
                    <a:pt x="61601" y="12928"/>
                    <a:pt x="62876" y="10218"/>
                    <a:pt x="64389" y="7641"/>
                  </a:cubicBezTo>
                  <a:cubicBezTo>
                    <a:pt x="65132" y="6440"/>
                    <a:pt x="65959" y="5294"/>
                    <a:pt x="66866" y="4212"/>
                  </a:cubicBezTo>
                  <a:cubicBezTo>
                    <a:pt x="68306" y="2519"/>
                    <a:pt x="70092" y="1155"/>
                    <a:pt x="72105" y="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9"/>
            <p:cNvSpPr/>
            <p:nvPr/>
          </p:nvSpPr>
          <p:spPr>
            <a:xfrm>
              <a:off x="5081341" y="1561556"/>
              <a:ext cx="381000" cy="152400"/>
            </a:xfrm>
            <a:custGeom>
              <a:avLst/>
              <a:gdLst/>
              <a:ahLst/>
              <a:cxnLst/>
              <a:rect l="l" t="t" r="r" b="b"/>
              <a:pathLst>
                <a:path w="381000" h="152400" extrusionOk="0">
                  <a:moveTo>
                    <a:pt x="375857" y="7696"/>
                  </a:moveTo>
                  <a:cubicBezTo>
                    <a:pt x="366332" y="17221"/>
                    <a:pt x="357569" y="26746"/>
                    <a:pt x="347853" y="35700"/>
                  </a:cubicBezTo>
                  <a:cubicBezTo>
                    <a:pt x="339028" y="43690"/>
                    <a:pt x="329775" y="51194"/>
                    <a:pt x="320135" y="58179"/>
                  </a:cubicBezTo>
                  <a:cubicBezTo>
                    <a:pt x="299966" y="72785"/>
                    <a:pt x="278360" y="85296"/>
                    <a:pt x="255651" y="95517"/>
                  </a:cubicBezTo>
                  <a:cubicBezTo>
                    <a:pt x="206929" y="116584"/>
                    <a:pt x="155714" y="131340"/>
                    <a:pt x="103251" y="139427"/>
                  </a:cubicBezTo>
                  <a:cubicBezTo>
                    <a:pt x="71576" y="145397"/>
                    <a:pt x="39372" y="148110"/>
                    <a:pt x="7144" y="147523"/>
                  </a:cubicBezTo>
                  <a:cubicBezTo>
                    <a:pt x="7144" y="147523"/>
                    <a:pt x="7144" y="147523"/>
                    <a:pt x="7144" y="148095"/>
                  </a:cubicBezTo>
                  <a:cubicBezTo>
                    <a:pt x="35243" y="156191"/>
                    <a:pt x="64866" y="153143"/>
                    <a:pt x="93441" y="148857"/>
                  </a:cubicBezTo>
                  <a:cubicBezTo>
                    <a:pt x="120800" y="144874"/>
                    <a:pt x="147923" y="139405"/>
                    <a:pt x="174689" y="132474"/>
                  </a:cubicBezTo>
                  <a:cubicBezTo>
                    <a:pt x="225563" y="120096"/>
                    <a:pt x="273905" y="98987"/>
                    <a:pt x="317564" y="70085"/>
                  </a:cubicBezTo>
                  <a:cubicBezTo>
                    <a:pt x="341569" y="54830"/>
                    <a:pt x="362717" y="35488"/>
                    <a:pt x="380048" y="12935"/>
                  </a:cubicBezTo>
                  <a:cubicBezTo>
                    <a:pt x="382334" y="10363"/>
                    <a:pt x="378143" y="5506"/>
                    <a:pt x="375857" y="769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9"/>
            <p:cNvSpPr/>
            <p:nvPr/>
          </p:nvSpPr>
          <p:spPr>
            <a:xfrm>
              <a:off x="5053374" y="1690769"/>
              <a:ext cx="85725" cy="38100"/>
            </a:xfrm>
            <a:custGeom>
              <a:avLst/>
              <a:gdLst/>
              <a:ahLst/>
              <a:cxnLst/>
              <a:rect l="l" t="t" r="r" b="b"/>
              <a:pathLst>
                <a:path w="85725" h="38100" extrusionOk="0">
                  <a:moveTo>
                    <a:pt x="82832" y="20978"/>
                  </a:moveTo>
                  <a:cubicBezTo>
                    <a:pt x="85117" y="404"/>
                    <a:pt x="39398" y="8786"/>
                    <a:pt x="21395" y="9072"/>
                  </a:cubicBezTo>
                  <a:cubicBezTo>
                    <a:pt x="3393" y="9358"/>
                    <a:pt x="2345" y="17073"/>
                    <a:pt x="18824" y="22121"/>
                  </a:cubicBezTo>
                  <a:cubicBezTo>
                    <a:pt x="37207" y="27931"/>
                    <a:pt x="80641" y="41552"/>
                    <a:pt x="82832" y="2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905C480-D52C-6E29-A209-972F890D5B9D}"/>
              </a:ext>
            </a:extLst>
          </p:cNvPr>
          <p:cNvPicPr>
            <a:picLocks noChangeAspect="1"/>
          </p:cNvPicPr>
          <p:nvPr/>
        </p:nvPicPr>
        <p:blipFill>
          <a:blip r:embed="rId3"/>
          <a:stretch>
            <a:fillRect/>
          </a:stretch>
        </p:blipFill>
        <p:spPr>
          <a:xfrm>
            <a:off x="0" y="0"/>
            <a:ext cx="9144000" cy="5143500"/>
          </a:xfrm>
          <a:prstGeom prst="rect">
            <a:avLst/>
          </a:prstGeom>
        </p:spPr>
      </p:pic>
      <p:sp>
        <p:nvSpPr>
          <p:cNvPr id="6" name="CaixaDeTexto 5">
            <a:extLst>
              <a:ext uri="{FF2B5EF4-FFF2-40B4-BE49-F238E27FC236}">
                <a16:creationId xmlns:a16="http://schemas.microsoft.com/office/drawing/2014/main" id="{859549D7-B7FE-3745-F2B7-A331C0726CD2}"/>
              </a:ext>
            </a:extLst>
          </p:cNvPr>
          <p:cNvSpPr txBox="1"/>
          <p:nvPr/>
        </p:nvSpPr>
        <p:spPr>
          <a:xfrm>
            <a:off x="444640" y="1002469"/>
            <a:ext cx="2388995" cy="3612527"/>
          </a:xfrm>
          <a:prstGeom prst="rect">
            <a:avLst/>
          </a:prstGeom>
          <a:noFill/>
        </p:spPr>
        <p:txBody>
          <a:bodyPr wrap="square" rtlCol="0">
            <a:spAutoFit/>
          </a:bodyPr>
          <a:lstStyle/>
          <a:p>
            <a:r>
              <a:rPr lang="en-US" sz="2175" b="1">
                <a:solidFill>
                  <a:srgbClr val="70C9E7"/>
                </a:solidFill>
              </a:rPr>
              <a:t>2022</a:t>
            </a:r>
          </a:p>
          <a:p>
            <a:r>
              <a:rPr lang="en-US" sz="2175" b="1">
                <a:solidFill>
                  <a:srgbClr val="C7E8F1"/>
                </a:solidFill>
              </a:rPr>
              <a:t>Planning phase</a:t>
            </a:r>
          </a:p>
          <a:p>
            <a:br>
              <a:rPr lang="en-US" sz="1125">
                <a:solidFill>
                  <a:schemeClr val="bg1"/>
                </a:solidFill>
              </a:rPr>
            </a:br>
            <a:r>
              <a:rPr lang="en-US" sz="2175">
                <a:solidFill>
                  <a:schemeClr val="bg1"/>
                </a:solidFill>
              </a:rPr>
              <a:t>Project design</a:t>
            </a:r>
          </a:p>
          <a:p>
            <a:endParaRPr lang="en-US" sz="2175">
              <a:solidFill>
                <a:schemeClr val="bg1"/>
              </a:solidFill>
              <a:latin typeface="Myriad Pro Light" panose="020B0603030403020204" pitchFamily="34" charset="0"/>
            </a:endParaRPr>
          </a:p>
          <a:p>
            <a:r>
              <a:rPr lang="en-US" sz="2175">
                <a:solidFill>
                  <a:schemeClr val="bg1"/>
                </a:solidFill>
              </a:rPr>
              <a:t>Publicizing and networking</a:t>
            </a:r>
          </a:p>
          <a:p>
            <a:endParaRPr lang="en-US" sz="2175">
              <a:solidFill>
                <a:schemeClr val="bg1"/>
              </a:solidFill>
              <a:latin typeface="+mn-lt"/>
            </a:endParaRPr>
          </a:p>
          <a:p>
            <a:r>
              <a:rPr lang="en-US" sz="2175">
                <a:solidFill>
                  <a:schemeClr val="bg1"/>
                </a:solidFill>
                <a:latin typeface="+mn-lt"/>
              </a:rPr>
              <a:t>Official launch (XXIV </a:t>
            </a:r>
            <a:r>
              <a:rPr lang="en-US" sz="2175" err="1">
                <a:solidFill>
                  <a:schemeClr val="bg1"/>
                </a:solidFill>
                <a:latin typeface="+mn-lt"/>
              </a:rPr>
              <a:t>Incosai</a:t>
            </a:r>
            <a:r>
              <a:rPr lang="en-US" sz="2175">
                <a:solidFill>
                  <a:schemeClr val="bg1"/>
                </a:solidFill>
                <a:latin typeface="+mn-lt"/>
              </a:rPr>
              <a:t>, Rio, NOV/22) </a:t>
            </a:r>
          </a:p>
        </p:txBody>
      </p:sp>
      <p:sp>
        <p:nvSpPr>
          <p:cNvPr id="7" name="CaixaDeTexto 6">
            <a:extLst>
              <a:ext uri="{FF2B5EF4-FFF2-40B4-BE49-F238E27FC236}">
                <a16:creationId xmlns:a16="http://schemas.microsoft.com/office/drawing/2014/main" id="{0A685682-A4FF-7031-F370-5498CCC8CCC0}"/>
              </a:ext>
            </a:extLst>
          </p:cNvPr>
          <p:cNvSpPr txBox="1"/>
          <p:nvPr/>
        </p:nvSpPr>
        <p:spPr>
          <a:xfrm>
            <a:off x="3180304" y="1002469"/>
            <a:ext cx="2388995" cy="3612527"/>
          </a:xfrm>
          <a:prstGeom prst="rect">
            <a:avLst/>
          </a:prstGeom>
          <a:noFill/>
        </p:spPr>
        <p:txBody>
          <a:bodyPr wrap="square" rtlCol="0">
            <a:spAutoFit/>
          </a:bodyPr>
          <a:lstStyle/>
          <a:p>
            <a:r>
              <a:rPr lang="en-US" sz="2175" b="1">
                <a:solidFill>
                  <a:srgbClr val="70C9E7"/>
                </a:solidFill>
              </a:rPr>
              <a:t>2023</a:t>
            </a:r>
          </a:p>
          <a:p>
            <a:r>
              <a:rPr lang="en-US" sz="2175" b="1">
                <a:solidFill>
                  <a:srgbClr val="C7E8F1"/>
                </a:solidFill>
              </a:rPr>
              <a:t>Design phase</a:t>
            </a:r>
          </a:p>
          <a:p>
            <a:br>
              <a:rPr lang="en-US" sz="1125">
                <a:solidFill>
                  <a:schemeClr val="bg1"/>
                </a:solidFill>
              </a:rPr>
            </a:br>
            <a:r>
              <a:rPr lang="en-US" sz="2175">
                <a:solidFill>
                  <a:schemeClr val="bg1"/>
                </a:solidFill>
              </a:rPr>
              <a:t>Tool design</a:t>
            </a:r>
          </a:p>
          <a:p>
            <a:endParaRPr lang="en-US" sz="2175">
              <a:solidFill>
                <a:schemeClr val="bg1"/>
              </a:solidFill>
            </a:endParaRPr>
          </a:p>
          <a:p>
            <a:r>
              <a:rPr lang="en-US" sz="2175">
                <a:solidFill>
                  <a:schemeClr val="bg1"/>
                </a:solidFill>
              </a:rPr>
              <a:t>Global survey on SAIs’ capacities</a:t>
            </a:r>
          </a:p>
          <a:p>
            <a:endParaRPr lang="en-US" sz="2175">
              <a:solidFill>
                <a:schemeClr val="bg1"/>
              </a:solidFill>
            </a:endParaRPr>
          </a:p>
          <a:p>
            <a:r>
              <a:rPr lang="en-US" sz="2175">
                <a:solidFill>
                  <a:schemeClr val="bg1"/>
                </a:solidFill>
              </a:rPr>
              <a:t>Pilot tests</a:t>
            </a:r>
          </a:p>
          <a:p>
            <a:endParaRPr lang="en-US" sz="2175">
              <a:solidFill>
                <a:schemeClr val="bg1"/>
              </a:solidFill>
            </a:endParaRPr>
          </a:p>
          <a:p>
            <a:r>
              <a:rPr lang="en-US" sz="2175">
                <a:solidFill>
                  <a:schemeClr val="bg1"/>
                </a:solidFill>
              </a:rPr>
              <a:t>Finalization</a:t>
            </a:r>
          </a:p>
        </p:txBody>
      </p:sp>
      <p:sp>
        <p:nvSpPr>
          <p:cNvPr id="8" name="CaixaDeTexto 7">
            <a:extLst>
              <a:ext uri="{FF2B5EF4-FFF2-40B4-BE49-F238E27FC236}">
                <a16:creationId xmlns:a16="http://schemas.microsoft.com/office/drawing/2014/main" id="{C96B7FD9-2AA1-FC41-F705-AF63556DEC2E}"/>
              </a:ext>
            </a:extLst>
          </p:cNvPr>
          <p:cNvSpPr txBox="1"/>
          <p:nvPr/>
        </p:nvSpPr>
        <p:spPr>
          <a:xfrm>
            <a:off x="6300317" y="1002469"/>
            <a:ext cx="2601636" cy="3947234"/>
          </a:xfrm>
          <a:prstGeom prst="rect">
            <a:avLst/>
          </a:prstGeom>
          <a:noFill/>
        </p:spPr>
        <p:txBody>
          <a:bodyPr wrap="square" rtlCol="0">
            <a:spAutoFit/>
          </a:bodyPr>
          <a:lstStyle/>
          <a:p>
            <a:r>
              <a:rPr lang="en-US" sz="2175" b="1" dirty="0">
                <a:solidFill>
                  <a:srgbClr val="70C9E7"/>
                </a:solidFill>
              </a:rPr>
              <a:t>2024</a:t>
            </a:r>
          </a:p>
          <a:p>
            <a:r>
              <a:rPr lang="en-US" sz="2175" b="1" dirty="0">
                <a:solidFill>
                  <a:srgbClr val="C7E8F1"/>
                </a:solidFill>
              </a:rPr>
              <a:t>Execution phase</a:t>
            </a:r>
          </a:p>
          <a:p>
            <a:br>
              <a:rPr lang="en-US" sz="1125" dirty="0">
                <a:solidFill>
                  <a:schemeClr val="bg1"/>
                </a:solidFill>
              </a:rPr>
            </a:br>
            <a:r>
              <a:rPr lang="en-US" sz="2175" dirty="0">
                <a:solidFill>
                  <a:schemeClr val="bg1"/>
                </a:solidFill>
              </a:rPr>
              <a:t>Global call</a:t>
            </a:r>
          </a:p>
          <a:p>
            <a:endParaRPr lang="en-US" sz="2175" dirty="0">
              <a:solidFill>
                <a:schemeClr val="bg1"/>
              </a:solidFill>
            </a:endParaRPr>
          </a:p>
          <a:p>
            <a:r>
              <a:rPr lang="en-US" sz="2175" dirty="0">
                <a:solidFill>
                  <a:schemeClr val="bg1"/>
                </a:solidFill>
              </a:rPr>
              <a:t>Capacity building</a:t>
            </a:r>
          </a:p>
          <a:p>
            <a:endParaRPr lang="en-US" sz="2175" dirty="0">
              <a:solidFill>
                <a:schemeClr val="bg1"/>
              </a:solidFill>
            </a:endParaRPr>
          </a:p>
          <a:p>
            <a:r>
              <a:rPr lang="en-US" sz="2175" dirty="0">
                <a:solidFill>
                  <a:schemeClr val="bg1"/>
                </a:solidFill>
              </a:rPr>
              <a:t>Use of the tool by SAIs</a:t>
            </a:r>
          </a:p>
          <a:p>
            <a:endParaRPr lang="en-US" sz="2175" dirty="0">
              <a:solidFill>
                <a:schemeClr val="bg1"/>
              </a:solidFill>
            </a:endParaRPr>
          </a:p>
          <a:p>
            <a:r>
              <a:rPr lang="en-US" sz="2175" dirty="0">
                <a:solidFill>
                  <a:schemeClr val="bg1"/>
                </a:solidFill>
              </a:rPr>
              <a:t>Consolidation and communication</a:t>
            </a:r>
          </a:p>
        </p:txBody>
      </p:sp>
      <p:sp>
        <p:nvSpPr>
          <p:cNvPr id="9" name="CaixaDeTexto 8">
            <a:extLst>
              <a:ext uri="{FF2B5EF4-FFF2-40B4-BE49-F238E27FC236}">
                <a16:creationId xmlns:a16="http://schemas.microsoft.com/office/drawing/2014/main" id="{C0E758BE-7992-5B63-FC16-AED522BABB16}"/>
              </a:ext>
            </a:extLst>
          </p:cNvPr>
          <p:cNvSpPr txBox="1"/>
          <p:nvPr/>
        </p:nvSpPr>
        <p:spPr>
          <a:xfrm>
            <a:off x="2334772" y="137712"/>
            <a:ext cx="4474456" cy="600164"/>
          </a:xfrm>
          <a:prstGeom prst="rect">
            <a:avLst/>
          </a:prstGeom>
          <a:noFill/>
        </p:spPr>
        <p:txBody>
          <a:bodyPr wrap="square" rtlCol="0" anchor="ctr">
            <a:spAutoFit/>
          </a:bodyPr>
          <a:lstStyle/>
          <a:p>
            <a:pPr algn="ctr"/>
            <a:r>
              <a:rPr lang="en-US" sz="3300" b="1" dirty="0">
                <a:solidFill>
                  <a:schemeClr val="bg1"/>
                </a:solidFill>
                <a:latin typeface="Calibri" panose="020F0502020204030204" pitchFamily="34" charset="0"/>
              </a:rPr>
              <a:t>Project schedule</a:t>
            </a:r>
          </a:p>
        </p:txBody>
      </p:sp>
      <p:sp>
        <p:nvSpPr>
          <p:cNvPr id="2" name="Retângulo: Cantos Arredondados 1">
            <a:extLst>
              <a:ext uri="{FF2B5EF4-FFF2-40B4-BE49-F238E27FC236}">
                <a16:creationId xmlns:a16="http://schemas.microsoft.com/office/drawing/2014/main" id="{D3B2016A-A3C8-AE1B-48AF-A15CF4930838}"/>
              </a:ext>
            </a:extLst>
          </p:cNvPr>
          <p:cNvSpPr/>
          <p:nvPr/>
        </p:nvSpPr>
        <p:spPr>
          <a:xfrm>
            <a:off x="3051424" y="940085"/>
            <a:ext cx="2388995" cy="3651828"/>
          </a:xfrm>
          <a:prstGeom prst="roundRect">
            <a:avLst/>
          </a:prstGeom>
          <a:noFill/>
          <a:ln w="76200">
            <a:solidFill>
              <a:srgbClr val="E8E22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Tree>
    <p:extLst>
      <p:ext uri="{BB962C8B-B14F-4D97-AF65-F5344CB8AC3E}">
        <p14:creationId xmlns:p14="http://schemas.microsoft.com/office/powerpoint/2010/main" val="135955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4C3EFDB5-DCB7-9047-8946-A4CE7F8D7450}"/>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5" name="CaixaDeTexto 10">
            <a:extLst>
              <a:ext uri="{FF2B5EF4-FFF2-40B4-BE49-F238E27FC236}">
                <a16:creationId xmlns:a16="http://schemas.microsoft.com/office/drawing/2014/main" id="{03FF7BEA-5E76-A2D0-56DC-8C5916C49B82}"/>
              </a:ext>
            </a:extLst>
          </p:cNvPr>
          <p:cNvSpPr txBox="1"/>
          <p:nvPr/>
        </p:nvSpPr>
        <p:spPr>
          <a:xfrm rot="16200000">
            <a:off x="-685651" y="3565519"/>
            <a:ext cx="2082658" cy="711356"/>
          </a:xfrm>
          <a:prstGeom prst="rect">
            <a:avLst/>
          </a:prstGeom>
          <a:noFill/>
        </p:spPr>
        <p:txBody>
          <a:bodyPr wrap="square" rtlCol="0" anchor="ctr">
            <a:noAutofit/>
          </a:bodyPr>
          <a:lstStyle/>
          <a:p>
            <a:pPr defTabSz="685800">
              <a:buClrTx/>
              <a:defRPr/>
            </a:pPr>
            <a:r>
              <a:rPr lang="en-US" sz="2400" i="1" dirty="0" err="1">
                <a:solidFill>
                  <a:srgbClr val="EBDEF2"/>
                </a:solidFill>
              </a:rPr>
              <a:t>Protótipo</a:t>
            </a:r>
            <a:endParaRPr lang="en-US" sz="2400" i="1" dirty="0">
              <a:solidFill>
                <a:srgbClr val="EBDEF2"/>
              </a:solidFill>
            </a:endParaRPr>
          </a:p>
        </p:txBody>
      </p:sp>
      <p:pic>
        <p:nvPicPr>
          <p:cNvPr id="3" name="Picture 2">
            <a:extLst>
              <a:ext uri="{FF2B5EF4-FFF2-40B4-BE49-F238E27FC236}">
                <a16:creationId xmlns:a16="http://schemas.microsoft.com/office/drawing/2014/main" id="{2668A367-3BA4-4D4D-8F75-DDF44C28B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02" y="1"/>
            <a:ext cx="7679196" cy="5143499"/>
          </a:xfrm>
          <a:prstGeom prst="rect">
            <a:avLst/>
          </a:prstGeom>
        </p:spPr>
      </p:pic>
    </p:spTree>
    <p:extLst>
      <p:ext uri="{BB962C8B-B14F-4D97-AF65-F5344CB8AC3E}">
        <p14:creationId xmlns:p14="http://schemas.microsoft.com/office/powerpoint/2010/main" val="390895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4C3EFDB5-DCB7-9047-8946-A4CE7F8D7450}"/>
              </a:ext>
            </a:extLst>
          </p:cNvPr>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5" name="CaixaDeTexto 10">
            <a:extLst>
              <a:ext uri="{FF2B5EF4-FFF2-40B4-BE49-F238E27FC236}">
                <a16:creationId xmlns:a16="http://schemas.microsoft.com/office/drawing/2014/main" id="{03FF7BEA-5E76-A2D0-56DC-8C5916C49B82}"/>
              </a:ext>
            </a:extLst>
          </p:cNvPr>
          <p:cNvSpPr txBox="1"/>
          <p:nvPr/>
        </p:nvSpPr>
        <p:spPr>
          <a:xfrm rot="16200000">
            <a:off x="-685651" y="3565519"/>
            <a:ext cx="2082658" cy="711356"/>
          </a:xfrm>
          <a:prstGeom prst="rect">
            <a:avLst/>
          </a:prstGeom>
          <a:noFill/>
        </p:spPr>
        <p:txBody>
          <a:bodyPr wrap="square" rtlCol="0" anchor="ctr">
            <a:noAutofit/>
          </a:bodyPr>
          <a:lstStyle/>
          <a:p>
            <a:pPr defTabSz="685800">
              <a:buClrTx/>
              <a:defRPr/>
            </a:pPr>
            <a:r>
              <a:rPr lang="en-US" sz="2400" i="1" dirty="0" err="1">
                <a:solidFill>
                  <a:srgbClr val="EBDEF2"/>
                </a:solidFill>
              </a:rPr>
              <a:t>Protótipo</a:t>
            </a:r>
            <a:endParaRPr lang="en-US" sz="2400" i="1" dirty="0">
              <a:solidFill>
                <a:srgbClr val="EBDEF2"/>
              </a:solidFill>
            </a:endParaRPr>
          </a:p>
        </p:txBody>
      </p:sp>
      <p:pic>
        <p:nvPicPr>
          <p:cNvPr id="9" name="Picture 8">
            <a:extLst>
              <a:ext uri="{FF2B5EF4-FFF2-40B4-BE49-F238E27FC236}">
                <a16:creationId xmlns:a16="http://schemas.microsoft.com/office/drawing/2014/main" id="{FA182FD6-B71D-3848-BDC3-044D82C4C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57" y="180974"/>
            <a:ext cx="7721287" cy="8493416"/>
          </a:xfrm>
          <a:prstGeom prst="rect">
            <a:avLst/>
          </a:prstGeom>
        </p:spPr>
      </p:pic>
    </p:spTree>
    <p:extLst>
      <p:ext uri="{BB962C8B-B14F-4D97-AF65-F5344CB8AC3E}">
        <p14:creationId xmlns:p14="http://schemas.microsoft.com/office/powerpoint/2010/main" val="10708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3.7037E-7 L 0.00039 -0.65093 " pathEditMode="relative" rAng="0" ptsTypes="AA">
                                      <p:cBhvr>
                                        <p:cTn id="6" dur="2000" fill="hold"/>
                                        <p:tgtEl>
                                          <p:spTgt spid="9"/>
                                        </p:tgtEl>
                                        <p:attrNameLst>
                                          <p:attrName>ppt_x</p:attrName>
                                          <p:attrName>ppt_y</p:attrName>
                                        </p:attrNameLst>
                                      </p:cBhvr>
                                      <p:rCtr x="13" y="-3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47"/>
          <p:cNvSpPr txBox="1">
            <a:spLocks noGrp="1"/>
          </p:cNvSpPr>
          <p:nvPr>
            <p:ph type="ctrTitle"/>
          </p:nvPr>
        </p:nvSpPr>
        <p:spPr>
          <a:xfrm>
            <a:off x="2359161" y="2018498"/>
            <a:ext cx="4560150"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FIM?</a:t>
            </a:r>
            <a:endParaRPr dirty="0"/>
          </a:p>
        </p:txBody>
      </p:sp>
      <p:grpSp>
        <p:nvGrpSpPr>
          <p:cNvPr id="851" name="Google Shape;851;p47"/>
          <p:cNvGrpSpPr/>
          <p:nvPr/>
        </p:nvGrpSpPr>
        <p:grpSpPr>
          <a:xfrm>
            <a:off x="-261562" y="2041017"/>
            <a:ext cx="2187329" cy="3181720"/>
            <a:chOff x="2121067" y="1036974"/>
            <a:chExt cx="2500091" cy="3636667"/>
          </a:xfrm>
        </p:grpSpPr>
        <p:sp>
          <p:nvSpPr>
            <p:cNvPr id="852" name="Google Shape;852;p47"/>
            <p:cNvSpPr/>
            <p:nvPr/>
          </p:nvSpPr>
          <p:spPr>
            <a:xfrm>
              <a:off x="3421706" y="3290325"/>
              <a:ext cx="480441" cy="862299"/>
            </a:xfrm>
            <a:custGeom>
              <a:avLst/>
              <a:gdLst/>
              <a:ahLst/>
              <a:cxnLst/>
              <a:rect l="l" t="t" r="r" b="b"/>
              <a:pathLst>
                <a:path w="480441" h="862299" extrusionOk="0">
                  <a:moveTo>
                    <a:pt x="480441" y="426054"/>
                  </a:moveTo>
                  <a:cubicBezTo>
                    <a:pt x="455676" y="540354"/>
                    <a:pt x="389286" y="616554"/>
                    <a:pt x="291941" y="669989"/>
                  </a:cubicBezTo>
                  <a:cubicBezTo>
                    <a:pt x="188690" y="726567"/>
                    <a:pt x="95631" y="708089"/>
                    <a:pt x="0" y="862299"/>
                  </a:cubicBezTo>
                  <a:cubicBezTo>
                    <a:pt x="0" y="862299"/>
                    <a:pt x="17907" y="826866"/>
                    <a:pt x="39338" y="787623"/>
                  </a:cubicBezTo>
                  <a:cubicBezTo>
                    <a:pt x="101251" y="673323"/>
                    <a:pt x="190024" y="666084"/>
                    <a:pt x="278606" y="628365"/>
                  </a:cubicBezTo>
                  <a:cubicBezTo>
                    <a:pt x="363283" y="592360"/>
                    <a:pt x="459010" y="511588"/>
                    <a:pt x="480441" y="426054"/>
                  </a:cubicBezTo>
                  <a:close/>
                  <a:moveTo>
                    <a:pt x="247936" y="0"/>
                  </a:moveTo>
                  <a:cubicBezTo>
                    <a:pt x="184594" y="61722"/>
                    <a:pt x="163068" y="185070"/>
                    <a:pt x="174879" y="276320"/>
                  </a:cubicBezTo>
                  <a:cubicBezTo>
                    <a:pt x="186785" y="371951"/>
                    <a:pt x="224790" y="452533"/>
                    <a:pt x="157543" y="563308"/>
                  </a:cubicBezTo>
                  <a:cubicBezTo>
                    <a:pt x="134302" y="601503"/>
                    <a:pt x="112776" y="634841"/>
                    <a:pt x="112776" y="634841"/>
                  </a:cubicBezTo>
                  <a:cubicBezTo>
                    <a:pt x="197929" y="474440"/>
                    <a:pt x="134874" y="403479"/>
                    <a:pt x="131826" y="285750"/>
                  </a:cubicBezTo>
                  <a:cubicBezTo>
                    <a:pt x="128968" y="174593"/>
                    <a:pt x="161353" y="78962"/>
                    <a:pt x="24793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7"/>
            <p:cNvSpPr/>
            <p:nvPr/>
          </p:nvSpPr>
          <p:spPr>
            <a:xfrm>
              <a:off x="2865654" y="4378366"/>
              <a:ext cx="695325" cy="295275"/>
            </a:xfrm>
            <a:custGeom>
              <a:avLst/>
              <a:gdLst/>
              <a:ahLst/>
              <a:cxnLst/>
              <a:rect l="l" t="t" r="r" b="b"/>
              <a:pathLst>
                <a:path w="695325" h="295275" extrusionOk="0">
                  <a:moveTo>
                    <a:pt x="667875" y="124015"/>
                  </a:moveTo>
                  <a:cubicBezTo>
                    <a:pt x="663377" y="122810"/>
                    <a:pt x="658710" y="122359"/>
                    <a:pt x="654064" y="122682"/>
                  </a:cubicBezTo>
                  <a:cubicBezTo>
                    <a:pt x="648540" y="122837"/>
                    <a:pt x="643180" y="124591"/>
                    <a:pt x="638633" y="127730"/>
                  </a:cubicBezTo>
                  <a:cubicBezTo>
                    <a:pt x="631617" y="133767"/>
                    <a:pt x="626906" y="142046"/>
                    <a:pt x="625298" y="151161"/>
                  </a:cubicBezTo>
                  <a:cubicBezTo>
                    <a:pt x="610535" y="123825"/>
                    <a:pt x="585198" y="108109"/>
                    <a:pt x="549956" y="103537"/>
                  </a:cubicBezTo>
                  <a:cubicBezTo>
                    <a:pt x="539404" y="79388"/>
                    <a:pt x="515344" y="63975"/>
                    <a:pt x="488996" y="64484"/>
                  </a:cubicBezTo>
                  <a:cubicBezTo>
                    <a:pt x="477772" y="64509"/>
                    <a:pt x="466688" y="66979"/>
                    <a:pt x="456516" y="71723"/>
                  </a:cubicBezTo>
                  <a:cubicBezTo>
                    <a:pt x="434322" y="41338"/>
                    <a:pt x="404414" y="7144"/>
                    <a:pt x="363837" y="7144"/>
                  </a:cubicBezTo>
                  <a:cubicBezTo>
                    <a:pt x="315641" y="7144"/>
                    <a:pt x="290590" y="34385"/>
                    <a:pt x="270683" y="74866"/>
                  </a:cubicBezTo>
                  <a:cubicBezTo>
                    <a:pt x="268801" y="70256"/>
                    <a:pt x="265747" y="66217"/>
                    <a:pt x="261824" y="63151"/>
                  </a:cubicBezTo>
                  <a:cubicBezTo>
                    <a:pt x="248935" y="52989"/>
                    <a:pt x="230249" y="55201"/>
                    <a:pt x="220088" y="68090"/>
                  </a:cubicBezTo>
                  <a:cubicBezTo>
                    <a:pt x="215753" y="73589"/>
                    <a:pt x="213499" y="80441"/>
                    <a:pt x="213723" y="87439"/>
                  </a:cubicBezTo>
                  <a:cubicBezTo>
                    <a:pt x="204363" y="85196"/>
                    <a:pt x="194774" y="84045"/>
                    <a:pt x="185148" y="84011"/>
                  </a:cubicBezTo>
                  <a:cubicBezTo>
                    <a:pt x="145619" y="84010"/>
                    <a:pt x="99423" y="113919"/>
                    <a:pt x="71610" y="132588"/>
                  </a:cubicBezTo>
                  <a:cubicBezTo>
                    <a:pt x="69794" y="127181"/>
                    <a:pt x="66493" y="122395"/>
                    <a:pt x="62085" y="118776"/>
                  </a:cubicBezTo>
                  <a:cubicBezTo>
                    <a:pt x="51905" y="111779"/>
                    <a:pt x="38769" y="110726"/>
                    <a:pt x="27605" y="116014"/>
                  </a:cubicBezTo>
                  <a:cubicBezTo>
                    <a:pt x="18254" y="120302"/>
                    <a:pt x="11135" y="128320"/>
                    <a:pt x="7983" y="138112"/>
                  </a:cubicBezTo>
                  <a:cubicBezTo>
                    <a:pt x="5648" y="149765"/>
                    <a:pt x="8234" y="161864"/>
                    <a:pt x="15127" y="171545"/>
                  </a:cubicBezTo>
                  <a:cubicBezTo>
                    <a:pt x="24421" y="182600"/>
                    <a:pt x="39292" y="187247"/>
                    <a:pt x="53227" y="183451"/>
                  </a:cubicBezTo>
                  <a:cubicBezTo>
                    <a:pt x="70474" y="230804"/>
                    <a:pt x="122842" y="255210"/>
                    <a:pt x="170194" y="237963"/>
                  </a:cubicBezTo>
                  <a:cubicBezTo>
                    <a:pt x="172781" y="237021"/>
                    <a:pt x="175323" y="235963"/>
                    <a:pt x="177814" y="234791"/>
                  </a:cubicBezTo>
                  <a:cubicBezTo>
                    <a:pt x="192427" y="256660"/>
                    <a:pt x="222002" y="262542"/>
                    <a:pt x="243872" y="247929"/>
                  </a:cubicBezTo>
                  <a:cubicBezTo>
                    <a:pt x="244600" y="247443"/>
                    <a:pt x="245314" y="246937"/>
                    <a:pt x="246013" y="246411"/>
                  </a:cubicBezTo>
                  <a:cubicBezTo>
                    <a:pt x="260872" y="281594"/>
                    <a:pt x="301438" y="298069"/>
                    <a:pt x="336620" y="283211"/>
                  </a:cubicBezTo>
                  <a:cubicBezTo>
                    <a:pt x="345815" y="279328"/>
                    <a:pt x="354060" y="273500"/>
                    <a:pt x="360789" y="266128"/>
                  </a:cubicBezTo>
                  <a:cubicBezTo>
                    <a:pt x="385798" y="298857"/>
                    <a:pt x="432604" y="305115"/>
                    <a:pt x="465332" y="280106"/>
                  </a:cubicBezTo>
                  <a:cubicBezTo>
                    <a:pt x="475475" y="272355"/>
                    <a:pt x="483459" y="262131"/>
                    <a:pt x="488520" y="250412"/>
                  </a:cubicBezTo>
                  <a:cubicBezTo>
                    <a:pt x="518647" y="273969"/>
                    <a:pt x="562167" y="268643"/>
                    <a:pt x="585724" y="238516"/>
                  </a:cubicBezTo>
                  <a:cubicBezTo>
                    <a:pt x="591772" y="230781"/>
                    <a:pt x="596106" y="221849"/>
                    <a:pt x="598438" y="212312"/>
                  </a:cubicBezTo>
                  <a:cubicBezTo>
                    <a:pt x="618092" y="225601"/>
                    <a:pt x="644797" y="220442"/>
                    <a:pt x="658087" y="200789"/>
                  </a:cubicBezTo>
                  <a:cubicBezTo>
                    <a:pt x="659258" y="199057"/>
                    <a:pt x="660301" y="197242"/>
                    <a:pt x="661208" y="195358"/>
                  </a:cubicBezTo>
                  <a:cubicBezTo>
                    <a:pt x="681280" y="194384"/>
                    <a:pt x="696762" y="177323"/>
                    <a:pt x="695788" y="157252"/>
                  </a:cubicBezTo>
                  <a:cubicBezTo>
                    <a:pt x="695369" y="148617"/>
                    <a:pt x="691890" y="140414"/>
                    <a:pt x="685973" y="134112"/>
                  </a:cubicBezTo>
                  <a:cubicBezTo>
                    <a:pt x="681082" y="129018"/>
                    <a:pt x="674780" y="125502"/>
                    <a:pt x="667876" y="1240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7"/>
            <p:cNvSpPr/>
            <p:nvPr/>
          </p:nvSpPr>
          <p:spPr>
            <a:xfrm>
              <a:off x="2121638" y="3601507"/>
              <a:ext cx="1047750" cy="876300"/>
            </a:xfrm>
            <a:custGeom>
              <a:avLst/>
              <a:gdLst/>
              <a:ahLst/>
              <a:cxnLst/>
              <a:rect l="l" t="t" r="r" b="b"/>
              <a:pathLst>
                <a:path w="1047750" h="876300" extrusionOk="0">
                  <a:moveTo>
                    <a:pt x="1017937" y="871823"/>
                  </a:moveTo>
                  <a:lnTo>
                    <a:pt x="1046512" y="871823"/>
                  </a:lnTo>
                  <a:cubicBezTo>
                    <a:pt x="983456" y="799052"/>
                    <a:pt x="986314" y="726662"/>
                    <a:pt x="982504" y="632746"/>
                  </a:cubicBezTo>
                  <a:cubicBezTo>
                    <a:pt x="966788" y="626364"/>
                    <a:pt x="953929" y="636080"/>
                    <a:pt x="938117" y="625507"/>
                  </a:cubicBezTo>
                  <a:cubicBezTo>
                    <a:pt x="918400" y="612362"/>
                    <a:pt x="905828" y="579501"/>
                    <a:pt x="902017" y="556355"/>
                  </a:cubicBezTo>
                  <a:cubicBezTo>
                    <a:pt x="894207" y="508730"/>
                    <a:pt x="897446" y="471392"/>
                    <a:pt x="943832" y="455485"/>
                  </a:cubicBezTo>
                  <a:cubicBezTo>
                    <a:pt x="922496" y="440341"/>
                    <a:pt x="889349" y="416433"/>
                    <a:pt x="869918" y="444627"/>
                  </a:cubicBezTo>
                  <a:cubicBezTo>
                    <a:pt x="849154" y="405289"/>
                    <a:pt x="803243" y="449484"/>
                    <a:pt x="786479" y="400050"/>
                  </a:cubicBezTo>
                  <a:cubicBezTo>
                    <a:pt x="770668" y="353949"/>
                    <a:pt x="829056" y="318230"/>
                    <a:pt x="809054" y="275653"/>
                  </a:cubicBezTo>
                  <a:cubicBezTo>
                    <a:pt x="795513" y="275708"/>
                    <a:pt x="782740" y="281953"/>
                    <a:pt x="774382" y="292608"/>
                  </a:cubicBezTo>
                  <a:cubicBezTo>
                    <a:pt x="765524" y="266414"/>
                    <a:pt x="754475" y="274320"/>
                    <a:pt x="738378" y="289274"/>
                  </a:cubicBezTo>
                  <a:cubicBezTo>
                    <a:pt x="730377" y="270224"/>
                    <a:pt x="716185" y="278892"/>
                    <a:pt x="701802" y="279749"/>
                  </a:cubicBezTo>
                  <a:cubicBezTo>
                    <a:pt x="679609" y="281559"/>
                    <a:pt x="657606" y="282702"/>
                    <a:pt x="639985" y="264700"/>
                  </a:cubicBezTo>
                  <a:cubicBezTo>
                    <a:pt x="594265" y="218122"/>
                    <a:pt x="657225" y="184404"/>
                    <a:pt x="701993" y="191643"/>
                  </a:cubicBezTo>
                  <a:cubicBezTo>
                    <a:pt x="671131" y="162306"/>
                    <a:pt x="631126" y="169735"/>
                    <a:pt x="594360" y="180022"/>
                  </a:cubicBezTo>
                  <a:cubicBezTo>
                    <a:pt x="575310" y="147923"/>
                    <a:pt x="564071" y="118110"/>
                    <a:pt x="531495" y="98584"/>
                  </a:cubicBezTo>
                  <a:cubicBezTo>
                    <a:pt x="510540" y="86106"/>
                    <a:pt x="485299" y="86963"/>
                    <a:pt x="463486" y="77724"/>
                  </a:cubicBezTo>
                  <a:cubicBezTo>
                    <a:pt x="437769" y="66770"/>
                    <a:pt x="419386" y="42196"/>
                    <a:pt x="392335" y="35719"/>
                  </a:cubicBezTo>
                  <a:cubicBezTo>
                    <a:pt x="365284" y="29242"/>
                    <a:pt x="343090" y="24289"/>
                    <a:pt x="320040" y="7144"/>
                  </a:cubicBezTo>
                  <a:cubicBezTo>
                    <a:pt x="320834" y="18742"/>
                    <a:pt x="317896" y="30290"/>
                    <a:pt x="311658" y="40100"/>
                  </a:cubicBezTo>
                  <a:cubicBezTo>
                    <a:pt x="303085" y="22003"/>
                    <a:pt x="296323" y="21812"/>
                    <a:pt x="278321" y="23431"/>
                  </a:cubicBezTo>
                  <a:cubicBezTo>
                    <a:pt x="248793" y="26098"/>
                    <a:pt x="222028" y="14478"/>
                    <a:pt x="191738" y="18192"/>
                  </a:cubicBezTo>
                  <a:cubicBezTo>
                    <a:pt x="144113" y="24003"/>
                    <a:pt x="103060" y="42577"/>
                    <a:pt x="60293" y="69247"/>
                  </a:cubicBezTo>
                  <a:cubicBezTo>
                    <a:pt x="43720" y="79629"/>
                    <a:pt x="7620" y="100489"/>
                    <a:pt x="7144" y="124873"/>
                  </a:cubicBezTo>
                  <a:cubicBezTo>
                    <a:pt x="7144" y="145256"/>
                    <a:pt x="30956" y="149066"/>
                    <a:pt x="41815" y="160306"/>
                  </a:cubicBezTo>
                  <a:cubicBezTo>
                    <a:pt x="59531" y="178308"/>
                    <a:pt x="67342" y="201549"/>
                    <a:pt x="74676" y="224218"/>
                  </a:cubicBezTo>
                  <a:cubicBezTo>
                    <a:pt x="97726" y="295370"/>
                    <a:pt x="124396" y="342805"/>
                    <a:pt x="188976" y="378619"/>
                  </a:cubicBezTo>
                  <a:cubicBezTo>
                    <a:pt x="224218" y="397669"/>
                    <a:pt x="262414" y="407194"/>
                    <a:pt x="282607" y="446627"/>
                  </a:cubicBezTo>
                  <a:cubicBezTo>
                    <a:pt x="294799" y="470344"/>
                    <a:pt x="300038" y="495681"/>
                    <a:pt x="283178" y="515874"/>
                  </a:cubicBezTo>
                  <a:cubicBezTo>
                    <a:pt x="300704" y="520541"/>
                    <a:pt x="316516" y="511588"/>
                    <a:pt x="330803" y="502348"/>
                  </a:cubicBezTo>
                  <a:cubicBezTo>
                    <a:pt x="336079" y="520800"/>
                    <a:pt x="344141" y="538338"/>
                    <a:pt x="354711" y="554355"/>
                  </a:cubicBezTo>
                  <a:cubicBezTo>
                    <a:pt x="350901" y="500729"/>
                    <a:pt x="366903" y="451199"/>
                    <a:pt x="422529" y="444246"/>
                  </a:cubicBezTo>
                  <a:cubicBezTo>
                    <a:pt x="439198" y="442150"/>
                    <a:pt x="447770" y="460057"/>
                    <a:pt x="452438" y="472154"/>
                  </a:cubicBezTo>
                  <a:cubicBezTo>
                    <a:pt x="459010" y="489013"/>
                    <a:pt x="448532" y="498729"/>
                    <a:pt x="450437" y="514540"/>
                  </a:cubicBezTo>
                  <a:cubicBezTo>
                    <a:pt x="459962" y="512540"/>
                    <a:pt x="469487" y="510254"/>
                    <a:pt x="479012" y="507397"/>
                  </a:cubicBezTo>
                  <a:cubicBezTo>
                    <a:pt x="478308" y="515882"/>
                    <a:pt x="474139" y="523703"/>
                    <a:pt x="467487" y="529018"/>
                  </a:cubicBezTo>
                  <a:cubicBezTo>
                    <a:pt x="478656" y="530019"/>
                    <a:pt x="489911" y="528690"/>
                    <a:pt x="500539" y="525113"/>
                  </a:cubicBezTo>
                  <a:cubicBezTo>
                    <a:pt x="497205" y="545687"/>
                    <a:pt x="484632" y="560641"/>
                    <a:pt x="485584" y="582263"/>
                  </a:cubicBezTo>
                  <a:cubicBezTo>
                    <a:pt x="504634" y="561784"/>
                    <a:pt x="518255" y="579596"/>
                    <a:pt x="522065" y="602837"/>
                  </a:cubicBezTo>
                  <a:cubicBezTo>
                    <a:pt x="527018" y="633698"/>
                    <a:pt x="528352" y="660559"/>
                    <a:pt x="550640" y="684085"/>
                  </a:cubicBezTo>
                  <a:cubicBezTo>
                    <a:pt x="550640" y="653415"/>
                    <a:pt x="542354" y="643033"/>
                    <a:pt x="565404" y="616077"/>
                  </a:cubicBezTo>
                  <a:cubicBezTo>
                    <a:pt x="582454" y="596170"/>
                    <a:pt x="617792" y="569500"/>
                    <a:pt x="645319" y="563023"/>
                  </a:cubicBezTo>
                  <a:cubicBezTo>
                    <a:pt x="682847" y="554260"/>
                    <a:pt x="716280" y="566071"/>
                    <a:pt x="736378" y="597217"/>
                  </a:cubicBezTo>
                  <a:cubicBezTo>
                    <a:pt x="748284" y="615791"/>
                    <a:pt x="747236" y="627983"/>
                    <a:pt x="745046" y="646271"/>
                  </a:cubicBezTo>
                  <a:cubicBezTo>
                    <a:pt x="743712" y="657225"/>
                    <a:pt x="724186" y="671703"/>
                    <a:pt x="723995" y="678085"/>
                  </a:cubicBezTo>
                  <a:cubicBezTo>
                    <a:pt x="723329" y="696182"/>
                    <a:pt x="733520" y="692182"/>
                    <a:pt x="745807" y="696087"/>
                  </a:cubicBezTo>
                  <a:cubicBezTo>
                    <a:pt x="799719" y="713327"/>
                    <a:pt x="836962" y="719233"/>
                    <a:pt x="875729" y="770572"/>
                  </a:cubicBezTo>
                  <a:cubicBezTo>
                    <a:pt x="899636" y="802100"/>
                    <a:pt x="923354" y="831628"/>
                    <a:pt x="965930" y="849630"/>
                  </a:cubicBezTo>
                  <a:cubicBezTo>
                    <a:pt x="982770" y="858140"/>
                    <a:pt x="1000142" y="865553"/>
                    <a:pt x="1017937" y="87182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7"/>
            <p:cNvSpPr/>
            <p:nvPr/>
          </p:nvSpPr>
          <p:spPr>
            <a:xfrm>
              <a:off x="2121638" y="3701563"/>
              <a:ext cx="1047750" cy="771525"/>
            </a:xfrm>
            <a:custGeom>
              <a:avLst/>
              <a:gdLst/>
              <a:ahLst/>
              <a:cxnLst/>
              <a:rect l="l" t="t" r="r" b="b"/>
              <a:pathLst>
                <a:path w="1047750" h="771525" extrusionOk="0">
                  <a:moveTo>
                    <a:pt x="1017937" y="771767"/>
                  </a:moveTo>
                  <a:lnTo>
                    <a:pt x="1045178" y="771767"/>
                  </a:lnTo>
                  <a:cubicBezTo>
                    <a:pt x="937450" y="698711"/>
                    <a:pt x="864680" y="493923"/>
                    <a:pt x="704469" y="314091"/>
                  </a:cubicBezTo>
                  <a:cubicBezTo>
                    <a:pt x="542544" y="132449"/>
                    <a:pt x="154400" y="-52526"/>
                    <a:pt x="7144" y="25484"/>
                  </a:cubicBezTo>
                  <a:cubicBezTo>
                    <a:pt x="7144" y="45867"/>
                    <a:pt x="30956" y="49677"/>
                    <a:pt x="41815" y="60917"/>
                  </a:cubicBezTo>
                  <a:cubicBezTo>
                    <a:pt x="59531" y="78919"/>
                    <a:pt x="67342" y="102160"/>
                    <a:pt x="74676" y="124829"/>
                  </a:cubicBezTo>
                  <a:cubicBezTo>
                    <a:pt x="97726" y="195981"/>
                    <a:pt x="124396" y="243416"/>
                    <a:pt x="188976" y="279229"/>
                  </a:cubicBezTo>
                  <a:cubicBezTo>
                    <a:pt x="224218" y="298279"/>
                    <a:pt x="262414" y="307804"/>
                    <a:pt x="282607" y="347238"/>
                  </a:cubicBezTo>
                  <a:cubicBezTo>
                    <a:pt x="294799" y="370955"/>
                    <a:pt x="300038" y="396292"/>
                    <a:pt x="283178" y="416485"/>
                  </a:cubicBezTo>
                  <a:cubicBezTo>
                    <a:pt x="300704" y="421152"/>
                    <a:pt x="316516" y="412199"/>
                    <a:pt x="330803" y="402959"/>
                  </a:cubicBezTo>
                  <a:cubicBezTo>
                    <a:pt x="336079" y="421411"/>
                    <a:pt x="344141" y="438948"/>
                    <a:pt x="354711" y="454966"/>
                  </a:cubicBezTo>
                  <a:cubicBezTo>
                    <a:pt x="350901" y="401340"/>
                    <a:pt x="366903" y="351810"/>
                    <a:pt x="422529" y="344857"/>
                  </a:cubicBezTo>
                  <a:cubicBezTo>
                    <a:pt x="439198" y="342761"/>
                    <a:pt x="447770" y="360668"/>
                    <a:pt x="452438" y="372765"/>
                  </a:cubicBezTo>
                  <a:cubicBezTo>
                    <a:pt x="459010" y="389624"/>
                    <a:pt x="448532" y="399340"/>
                    <a:pt x="450437" y="415151"/>
                  </a:cubicBezTo>
                  <a:cubicBezTo>
                    <a:pt x="459962" y="413151"/>
                    <a:pt x="469487" y="410865"/>
                    <a:pt x="479012" y="408008"/>
                  </a:cubicBezTo>
                  <a:cubicBezTo>
                    <a:pt x="478308" y="416493"/>
                    <a:pt x="474139" y="424314"/>
                    <a:pt x="467487" y="429629"/>
                  </a:cubicBezTo>
                  <a:cubicBezTo>
                    <a:pt x="478656" y="430630"/>
                    <a:pt x="489911" y="429301"/>
                    <a:pt x="500539" y="425724"/>
                  </a:cubicBezTo>
                  <a:cubicBezTo>
                    <a:pt x="497205" y="446298"/>
                    <a:pt x="484632" y="461252"/>
                    <a:pt x="485584" y="482874"/>
                  </a:cubicBezTo>
                  <a:cubicBezTo>
                    <a:pt x="504634" y="462395"/>
                    <a:pt x="518255" y="480207"/>
                    <a:pt x="522065" y="503448"/>
                  </a:cubicBezTo>
                  <a:cubicBezTo>
                    <a:pt x="527018" y="534309"/>
                    <a:pt x="528352" y="561170"/>
                    <a:pt x="550640" y="584696"/>
                  </a:cubicBezTo>
                  <a:cubicBezTo>
                    <a:pt x="550640" y="554026"/>
                    <a:pt x="542354" y="543644"/>
                    <a:pt x="565404" y="516688"/>
                  </a:cubicBezTo>
                  <a:cubicBezTo>
                    <a:pt x="582454" y="496780"/>
                    <a:pt x="617792" y="470111"/>
                    <a:pt x="645319" y="463634"/>
                  </a:cubicBezTo>
                  <a:cubicBezTo>
                    <a:pt x="682847" y="454870"/>
                    <a:pt x="716280" y="466682"/>
                    <a:pt x="736378" y="497828"/>
                  </a:cubicBezTo>
                  <a:cubicBezTo>
                    <a:pt x="748284" y="516402"/>
                    <a:pt x="747236" y="528594"/>
                    <a:pt x="745046" y="546882"/>
                  </a:cubicBezTo>
                  <a:cubicBezTo>
                    <a:pt x="743712" y="557836"/>
                    <a:pt x="724186" y="572314"/>
                    <a:pt x="723995" y="578695"/>
                  </a:cubicBezTo>
                  <a:cubicBezTo>
                    <a:pt x="723329" y="596793"/>
                    <a:pt x="733520" y="592793"/>
                    <a:pt x="745807" y="596698"/>
                  </a:cubicBezTo>
                  <a:cubicBezTo>
                    <a:pt x="799719" y="613938"/>
                    <a:pt x="836962" y="619844"/>
                    <a:pt x="875729" y="671183"/>
                  </a:cubicBezTo>
                  <a:cubicBezTo>
                    <a:pt x="899636" y="702711"/>
                    <a:pt x="923354" y="732238"/>
                    <a:pt x="965930" y="750241"/>
                  </a:cubicBezTo>
                  <a:cubicBezTo>
                    <a:pt x="982787" y="758523"/>
                    <a:pt x="1000158" y="765714"/>
                    <a:pt x="1017937" y="77176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7"/>
            <p:cNvSpPr/>
            <p:nvPr/>
          </p:nvSpPr>
          <p:spPr>
            <a:xfrm>
              <a:off x="2121067" y="3699213"/>
              <a:ext cx="1057275" cy="781050"/>
            </a:xfrm>
            <a:custGeom>
              <a:avLst/>
              <a:gdLst/>
              <a:ahLst/>
              <a:cxnLst/>
              <a:rect l="l" t="t" r="r" b="b"/>
              <a:pathLst>
                <a:path w="1057275" h="781050" extrusionOk="0">
                  <a:moveTo>
                    <a:pt x="1036606" y="774118"/>
                  </a:moveTo>
                  <a:lnTo>
                    <a:pt x="1050322" y="774118"/>
                  </a:lnTo>
                  <a:cubicBezTo>
                    <a:pt x="1031272" y="752686"/>
                    <a:pt x="1012222" y="732588"/>
                    <a:pt x="993934" y="711157"/>
                  </a:cubicBezTo>
                  <a:cubicBezTo>
                    <a:pt x="976131" y="689059"/>
                    <a:pt x="959503" y="666040"/>
                    <a:pt x="944118" y="642196"/>
                  </a:cubicBezTo>
                  <a:cubicBezTo>
                    <a:pt x="913066" y="594095"/>
                    <a:pt x="883253" y="544470"/>
                    <a:pt x="851821" y="495797"/>
                  </a:cubicBezTo>
                  <a:cubicBezTo>
                    <a:pt x="820632" y="446858"/>
                    <a:pt x="786733" y="399699"/>
                    <a:pt x="750284" y="354541"/>
                  </a:cubicBezTo>
                  <a:cubicBezTo>
                    <a:pt x="741426" y="343016"/>
                    <a:pt x="731234" y="332348"/>
                    <a:pt x="721709" y="321299"/>
                  </a:cubicBezTo>
                  <a:cubicBezTo>
                    <a:pt x="712184" y="310250"/>
                    <a:pt x="702659" y="299582"/>
                    <a:pt x="692182" y="289295"/>
                  </a:cubicBezTo>
                  <a:cubicBezTo>
                    <a:pt x="671773" y="268775"/>
                    <a:pt x="650177" y="249469"/>
                    <a:pt x="627507" y="231478"/>
                  </a:cubicBezTo>
                  <a:cubicBezTo>
                    <a:pt x="582663" y="195976"/>
                    <a:pt x="535223" y="163882"/>
                    <a:pt x="485585" y="135466"/>
                  </a:cubicBezTo>
                  <a:cubicBezTo>
                    <a:pt x="436630" y="107027"/>
                    <a:pt x="385700" y="82135"/>
                    <a:pt x="333185" y="60981"/>
                  </a:cubicBezTo>
                  <a:cubicBezTo>
                    <a:pt x="281008" y="39529"/>
                    <a:pt x="226741" y="23569"/>
                    <a:pt x="171260" y="13356"/>
                  </a:cubicBezTo>
                  <a:cubicBezTo>
                    <a:pt x="143699" y="8460"/>
                    <a:pt x="115703" y="6449"/>
                    <a:pt x="87725" y="7355"/>
                  </a:cubicBezTo>
                  <a:cubicBezTo>
                    <a:pt x="59743" y="7928"/>
                    <a:pt x="32230" y="14660"/>
                    <a:pt x="7144" y="27072"/>
                  </a:cubicBezTo>
                  <a:lnTo>
                    <a:pt x="7715" y="28310"/>
                  </a:lnTo>
                  <a:cubicBezTo>
                    <a:pt x="32901" y="16945"/>
                    <a:pt x="60288" y="11285"/>
                    <a:pt x="87916" y="11736"/>
                  </a:cubicBezTo>
                  <a:cubicBezTo>
                    <a:pt x="115577" y="11804"/>
                    <a:pt x="143156" y="14741"/>
                    <a:pt x="170212" y="20500"/>
                  </a:cubicBezTo>
                  <a:cubicBezTo>
                    <a:pt x="224756" y="32134"/>
                    <a:pt x="277963" y="49337"/>
                    <a:pt x="328993" y="71839"/>
                  </a:cubicBezTo>
                  <a:cubicBezTo>
                    <a:pt x="432608" y="116158"/>
                    <a:pt x="529524" y="174731"/>
                    <a:pt x="616934" y="245861"/>
                  </a:cubicBezTo>
                  <a:cubicBezTo>
                    <a:pt x="638730" y="263756"/>
                    <a:pt x="659525" y="282835"/>
                    <a:pt x="679228" y="303011"/>
                  </a:cubicBezTo>
                  <a:cubicBezTo>
                    <a:pt x="688753" y="313203"/>
                    <a:pt x="698278" y="323585"/>
                    <a:pt x="707803" y="334634"/>
                  </a:cubicBezTo>
                  <a:cubicBezTo>
                    <a:pt x="717328" y="345683"/>
                    <a:pt x="726853" y="356160"/>
                    <a:pt x="734949" y="367590"/>
                  </a:cubicBezTo>
                  <a:cubicBezTo>
                    <a:pt x="770382" y="412168"/>
                    <a:pt x="802481" y="459793"/>
                    <a:pt x="833533" y="508084"/>
                  </a:cubicBezTo>
                  <a:cubicBezTo>
                    <a:pt x="864584" y="556376"/>
                    <a:pt x="894112" y="606096"/>
                    <a:pt x="926497" y="654388"/>
                  </a:cubicBezTo>
                  <a:cubicBezTo>
                    <a:pt x="942636" y="678729"/>
                    <a:pt x="960060" y="702194"/>
                    <a:pt x="978694" y="724683"/>
                  </a:cubicBezTo>
                  <a:cubicBezTo>
                    <a:pt x="994463" y="744901"/>
                    <a:pt x="1014163" y="761717"/>
                    <a:pt x="1036606" y="77411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7"/>
            <p:cNvSpPr/>
            <p:nvPr/>
          </p:nvSpPr>
          <p:spPr>
            <a:xfrm>
              <a:off x="3400398" y="4053047"/>
              <a:ext cx="923925" cy="419100"/>
            </a:xfrm>
            <a:custGeom>
              <a:avLst/>
              <a:gdLst/>
              <a:ahLst/>
              <a:cxnLst/>
              <a:rect l="l" t="t" r="r" b="b"/>
              <a:pathLst>
                <a:path w="923925" h="419100" extrusionOk="0">
                  <a:moveTo>
                    <a:pt x="916467" y="49094"/>
                  </a:moveTo>
                  <a:cubicBezTo>
                    <a:pt x="890464" y="126341"/>
                    <a:pt x="798166" y="129199"/>
                    <a:pt x="706155" y="58619"/>
                  </a:cubicBezTo>
                  <a:cubicBezTo>
                    <a:pt x="665769" y="27853"/>
                    <a:pt x="632431" y="9089"/>
                    <a:pt x="579758" y="7184"/>
                  </a:cubicBezTo>
                  <a:cubicBezTo>
                    <a:pt x="547564" y="6041"/>
                    <a:pt x="485080" y="30044"/>
                    <a:pt x="459172" y="7755"/>
                  </a:cubicBezTo>
                  <a:cubicBezTo>
                    <a:pt x="499272" y="73097"/>
                    <a:pt x="361921" y="69573"/>
                    <a:pt x="314296" y="25281"/>
                  </a:cubicBezTo>
                  <a:cubicBezTo>
                    <a:pt x="319598" y="35371"/>
                    <a:pt x="323385" y="46187"/>
                    <a:pt x="325536" y="57381"/>
                  </a:cubicBezTo>
                  <a:cubicBezTo>
                    <a:pt x="325950" y="63028"/>
                    <a:pt x="325204" y="68700"/>
                    <a:pt x="323345" y="74049"/>
                  </a:cubicBezTo>
                  <a:cubicBezTo>
                    <a:pt x="321469" y="83734"/>
                    <a:pt x="315988" y="92346"/>
                    <a:pt x="308010" y="98148"/>
                  </a:cubicBezTo>
                  <a:cubicBezTo>
                    <a:pt x="294566" y="109136"/>
                    <a:pt x="275066" y="108484"/>
                    <a:pt x="262385" y="96623"/>
                  </a:cubicBezTo>
                  <a:cubicBezTo>
                    <a:pt x="256480" y="90242"/>
                    <a:pt x="256480" y="81383"/>
                    <a:pt x="252384" y="74335"/>
                  </a:cubicBezTo>
                  <a:cubicBezTo>
                    <a:pt x="249013" y="89410"/>
                    <a:pt x="237449" y="101306"/>
                    <a:pt x="222475" y="105101"/>
                  </a:cubicBezTo>
                  <a:cubicBezTo>
                    <a:pt x="210474" y="106625"/>
                    <a:pt x="207235" y="95576"/>
                    <a:pt x="203425" y="87003"/>
                  </a:cubicBezTo>
                  <a:cubicBezTo>
                    <a:pt x="202884" y="97847"/>
                    <a:pt x="200931" y="108573"/>
                    <a:pt x="197615" y="118912"/>
                  </a:cubicBezTo>
                  <a:cubicBezTo>
                    <a:pt x="192937" y="129513"/>
                    <a:pt x="186674" y="139341"/>
                    <a:pt x="179041" y="148058"/>
                  </a:cubicBezTo>
                  <a:cubicBezTo>
                    <a:pt x="168849" y="159774"/>
                    <a:pt x="140941" y="167108"/>
                    <a:pt x="153133" y="141867"/>
                  </a:cubicBezTo>
                  <a:cubicBezTo>
                    <a:pt x="109223" y="161870"/>
                    <a:pt x="71790" y="220544"/>
                    <a:pt x="63694" y="266454"/>
                  </a:cubicBezTo>
                  <a:cubicBezTo>
                    <a:pt x="57598" y="251119"/>
                    <a:pt x="59217" y="231974"/>
                    <a:pt x="57979" y="217877"/>
                  </a:cubicBezTo>
                  <a:cubicBezTo>
                    <a:pt x="17978" y="277134"/>
                    <a:pt x="696" y="348833"/>
                    <a:pt x="9306" y="419807"/>
                  </a:cubicBezTo>
                  <a:lnTo>
                    <a:pt x="81315" y="419807"/>
                  </a:lnTo>
                  <a:cubicBezTo>
                    <a:pt x="82077" y="374849"/>
                    <a:pt x="98936" y="337511"/>
                    <a:pt x="139322" y="304745"/>
                  </a:cubicBezTo>
                  <a:cubicBezTo>
                    <a:pt x="154753" y="292172"/>
                    <a:pt x="173898" y="275598"/>
                    <a:pt x="193043" y="269312"/>
                  </a:cubicBezTo>
                  <a:cubicBezTo>
                    <a:pt x="217999" y="261025"/>
                    <a:pt x="234572" y="273884"/>
                    <a:pt x="235144" y="299125"/>
                  </a:cubicBezTo>
                  <a:cubicBezTo>
                    <a:pt x="240287" y="287028"/>
                    <a:pt x="246002" y="266264"/>
                    <a:pt x="260480" y="261882"/>
                  </a:cubicBezTo>
                  <a:cubicBezTo>
                    <a:pt x="278578" y="256358"/>
                    <a:pt x="287722" y="284457"/>
                    <a:pt x="300580" y="292648"/>
                  </a:cubicBezTo>
                  <a:cubicBezTo>
                    <a:pt x="287912" y="275884"/>
                    <a:pt x="286388" y="245023"/>
                    <a:pt x="300580" y="228259"/>
                  </a:cubicBezTo>
                  <a:cubicBezTo>
                    <a:pt x="338680" y="184063"/>
                    <a:pt x="404212" y="219591"/>
                    <a:pt x="444027" y="239880"/>
                  </a:cubicBezTo>
                  <a:cubicBezTo>
                    <a:pt x="480889" y="258930"/>
                    <a:pt x="527180" y="283885"/>
                    <a:pt x="568899" y="264835"/>
                  </a:cubicBezTo>
                  <a:cubicBezTo>
                    <a:pt x="573739" y="262523"/>
                    <a:pt x="578361" y="259782"/>
                    <a:pt x="582711" y="256644"/>
                  </a:cubicBezTo>
                  <a:cubicBezTo>
                    <a:pt x="573186" y="241118"/>
                    <a:pt x="553279" y="211305"/>
                    <a:pt x="569090" y="195207"/>
                  </a:cubicBezTo>
                  <a:cubicBezTo>
                    <a:pt x="643385" y="270359"/>
                    <a:pt x="756447" y="272265"/>
                    <a:pt x="837314" y="222925"/>
                  </a:cubicBezTo>
                  <a:cubicBezTo>
                    <a:pt x="887320" y="192350"/>
                    <a:pt x="910466" y="165775"/>
                    <a:pt x="922372" y="119579"/>
                  </a:cubicBezTo>
                  <a:cubicBezTo>
                    <a:pt x="929802" y="90527"/>
                    <a:pt x="923230" y="57571"/>
                    <a:pt x="916467" y="4909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7"/>
            <p:cNvSpPr/>
            <p:nvPr/>
          </p:nvSpPr>
          <p:spPr>
            <a:xfrm>
              <a:off x="3438906" y="4094997"/>
              <a:ext cx="885825" cy="381000"/>
            </a:xfrm>
            <a:custGeom>
              <a:avLst/>
              <a:gdLst/>
              <a:ahLst/>
              <a:cxnLst/>
              <a:rect l="l" t="t" r="r" b="b"/>
              <a:pathLst>
                <a:path w="885825" h="381000" extrusionOk="0">
                  <a:moveTo>
                    <a:pt x="877959" y="7144"/>
                  </a:moveTo>
                  <a:cubicBezTo>
                    <a:pt x="887484" y="45244"/>
                    <a:pt x="836525" y="129730"/>
                    <a:pt x="743466" y="129826"/>
                  </a:cubicBezTo>
                  <a:cubicBezTo>
                    <a:pt x="681458" y="129826"/>
                    <a:pt x="629166" y="89821"/>
                    <a:pt x="571159" y="73628"/>
                  </a:cubicBezTo>
                  <a:cubicBezTo>
                    <a:pt x="507722" y="56007"/>
                    <a:pt x="426283" y="54578"/>
                    <a:pt x="352084" y="67627"/>
                  </a:cubicBezTo>
                  <a:cubicBezTo>
                    <a:pt x="200446" y="94964"/>
                    <a:pt x="3945" y="199454"/>
                    <a:pt x="7183" y="378333"/>
                  </a:cubicBezTo>
                  <a:lnTo>
                    <a:pt x="42616" y="378333"/>
                  </a:lnTo>
                  <a:cubicBezTo>
                    <a:pt x="43378" y="333375"/>
                    <a:pt x="60238" y="296037"/>
                    <a:pt x="100623" y="263271"/>
                  </a:cubicBezTo>
                  <a:cubicBezTo>
                    <a:pt x="116054" y="250698"/>
                    <a:pt x="135199" y="234124"/>
                    <a:pt x="154345" y="227838"/>
                  </a:cubicBezTo>
                  <a:cubicBezTo>
                    <a:pt x="179300" y="219551"/>
                    <a:pt x="195873" y="232410"/>
                    <a:pt x="196445" y="257651"/>
                  </a:cubicBezTo>
                  <a:cubicBezTo>
                    <a:pt x="201589" y="245554"/>
                    <a:pt x="207304" y="224790"/>
                    <a:pt x="221782" y="220408"/>
                  </a:cubicBezTo>
                  <a:cubicBezTo>
                    <a:pt x="239879" y="214884"/>
                    <a:pt x="249023" y="242983"/>
                    <a:pt x="261882" y="251174"/>
                  </a:cubicBezTo>
                  <a:cubicBezTo>
                    <a:pt x="249214" y="234410"/>
                    <a:pt x="247690" y="203549"/>
                    <a:pt x="261882" y="186785"/>
                  </a:cubicBezTo>
                  <a:cubicBezTo>
                    <a:pt x="299982" y="142589"/>
                    <a:pt x="365514" y="178117"/>
                    <a:pt x="405328" y="198406"/>
                  </a:cubicBezTo>
                  <a:cubicBezTo>
                    <a:pt x="442190" y="217456"/>
                    <a:pt x="488482" y="242411"/>
                    <a:pt x="530201" y="223361"/>
                  </a:cubicBezTo>
                  <a:cubicBezTo>
                    <a:pt x="535041" y="221049"/>
                    <a:pt x="539663" y="218308"/>
                    <a:pt x="544012" y="215170"/>
                  </a:cubicBezTo>
                  <a:cubicBezTo>
                    <a:pt x="534487" y="199644"/>
                    <a:pt x="514580" y="169831"/>
                    <a:pt x="530391" y="153733"/>
                  </a:cubicBezTo>
                  <a:cubicBezTo>
                    <a:pt x="604687" y="228886"/>
                    <a:pt x="717748" y="230791"/>
                    <a:pt x="798616" y="181451"/>
                  </a:cubicBezTo>
                  <a:cubicBezTo>
                    <a:pt x="848622" y="150876"/>
                    <a:pt x="871768" y="124301"/>
                    <a:pt x="883674" y="78105"/>
                  </a:cubicBezTo>
                  <a:cubicBezTo>
                    <a:pt x="891294" y="48577"/>
                    <a:pt x="884722" y="15621"/>
                    <a:pt x="877959" y="714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7"/>
            <p:cNvSpPr/>
            <p:nvPr/>
          </p:nvSpPr>
          <p:spPr>
            <a:xfrm>
              <a:off x="3428917" y="4094997"/>
              <a:ext cx="895350" cy="381000"/>
            </a:xfrm>
            <a:custGeom>
              <a:avLst/>
              <a:gdLst/>
              <a:ahLst/>
              <a:cxnLst/>
              <a:rect l="l" t="t" r="r" b="b"/>
              <a:pathLst>
                <a:path w="895350" h="381000" extrusionOk="0">
                  <a:moveTo>
                    <a:pt x="887948" y="7144"/>
                  </a:moveTo>
                  <a:cubicBezTo>
                    <a:pt x="889734" y="19000"/>
                    <a:pt x="888253" y="31119"/>
                    <a:pt x="883662" y="42196"/>
                  </a:cubicBezTo>
                  <a:cubicBezTo>
                    <a:pt x="879169" y="53241"/>
                    <a:pt x="873244" y="63649"/>
                    <a:pt x="866041" y="73152"/>
                  </a:cubicBezTo>
                  <a:cubicBezTo>
                    <a:pt x="851482" y="92089"/>
                    <a:pt x="832337" y="107005"/>
                    <a:pt x="810415" y="116491"/>
                  </a:cubicBezTo>
                  <a:cubicBezTo>
                    <a:pt x="788525" y="125680"/>
                    <a:pt x="764719" y="129375"/>
                    <a:pt x="741073" y="127254"/>
                  </a:cubicBezTo>
                  <a:cubicBezTo>
                    <a:pt x="717528" y="124437"/>
                    <a:pt x="694558" y="118012"/>
                    <a:pt x="672969" y="108204"/>
                  </a:cubicBezTo>
                  <a:cubicBezTo>
                    <a:pt x="651062" y="98679"/>
                    <a:pt x="629726" y="88011"/>
                    <a:pt x="607247" y="79629"/>
                  </a:cubicBezTo>
                  <a:cubicBezTo>
                    <a:pt x="584662" y="70889"/>
                    <a:pt x="561185" y="64660"/>
                    <a:pt x="537238" y="61055"/>
                  </a:cubicBezTo>
                  <a:cubicBezTo>
                    <a:pt x="489470" y="53740"/>
                    <a:pt x="440939" y="52843"/>
                    <a:pt x="392934" y="58388"/>
                  </a:cubicBezTo>
                  <a:cubicBezTo>
                    <a:pt x="344844" y="63903"/>
                    <a:pt x="297641" y="75456"/>
                    <a:pt x="252440" y="92773"/>
                  </a:cubicBezTo>
                  <a:cubicBezTo>
                    <a:pt x="206825" y="109617"/>
                    <a:pt x="163871" y="132938"/>
                    <a:pt x="124901" y="162020"/>
                  </a:cubicBezTo>
                  <a:cubicBezTo>
                    <a:pt x="85045" y="191263"/>
                    <a:pt x="52669" y="229514"/>
                    <a:pt x="30412" y="273653"/>
                  </a:cubicBezTo>
                  <a:cubicBezTo>
                    <a:pt x="19564" y="296153"/>
                    <a:pt x="12362" y="320234"/>
                    <a:pt x="9077" y="344995"/>
                  </a:cubicBezTo>
                  <a:cubicBezTo>
                    <a:pt x="7635" y="356270"/>
                    <a:pt x="6999" y="367634"/>
                    <a:pt x="7171" y="378999"/>
                  </a:cubicBezTo>
                  <a:lnTo>
                    <a:pt x="27650" y="379000"/>
                  </a:lnTo>
                  <a:cubicBezTo>
                    <a:pt x="26425" y="345314"/>
                    <a:pt x="33112" y="311811"/>
                    <a:pt x="47177" y="281178"/>
                  </a:cubicBezTo>
                  <a:cubicBezTo>
                    <a:pt x="67467" y="239144"/>
                    <a:pt x="97432" y="202519"/>
                    <a:pt x="134616" y="174307"/>
                  </a:cubicBezTo>
                  <a:cubicBezTo>
                    <a:pt x="171936" y="145377"/>
                    <a:pt x="213220" y="121960"/>
                    <a:pt x="257203" y="104775"/>
                  </a:cubicBezTo>
                  <a:cubicBezTo>
                    <a:pt x="301169" y="87039"/>
                    <a:pt x="347183" y="74879"/>
                    <a:pt x="394172" y="68580"/>
                  </a:cubicBezTo>
                  <a:cubicBezTo>
                    <a:pt x="441236" y="62246"/>
                    <a:pt x="488936" y="62246"/>
                    <a:pt x="536000" y="68580"/>
                  </a:cubicBezTo>
                  <a:cubicBezTo>
                    <a:pt x="559505" y="71647"/>
                    <a:pt x="582601" y="77301"/>
                    <a:pt x="604865" y="85439"/>
                  </a:cubicBezTo>
                  <a:cubicBezTo>
                    <a:pt x="627059" y="93631"/>
                    <a:pt x="648585" y="104489"/>
                    <a:pt x="670969" y="113062"/>
                  </a:cubicBezTo>
                  <a:cubicBezTo>
                    <a:pt x="693137" y="122726"/>
                    <a:pt x="716648" y="128957"/>
                    <a:pt x="740692" y="131540"/>
                  </a:cubicBezTo>
                  <a:cubicBezTo>
                    <a:pt x="764939" y="133252"/>
                    <a:pt x="789237" y="129001"/>
                    <a:pt x="811463" y="119158"/>
                  </a:cubicBezTo>
                  <a:cubicBezTo>
                    <a:pt x="833526" y="109190"/>
                    <a:pt x="852674" y="93746"/>
                    <a:pt x="867089" y="74295"/>
                  </a:cubicBezTo>
                  <a:cubicBezTo>
                    <a:pt x="874145" y="64573"/>
                    <a:pt x="879908" y="53975"/>
                    <a:pt x="884234" y="42767"/>
                  </a:cubicBezTo>
                  <a:cubicBezTo>
                    <a:pt x="888731" y="31462"/>
                    <a:pt x="890017" y="19134"/>
                    <a:pt x="887948" y="714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7"/>
            <p:cNvSpPr/>
            <p:nvPr/>
          </p:nvSpPr>
          <p:spPr>
            <a:xfrm>
              <a:off x="2219182" y="2959600"/>
              <a:ext cx="276225" cy="314325"/>
            </a:xfrm>
            <a:custGeom>
              <a:avLst/>
              <a:gdLst/>
              <a:ahLst/>
              <a:cxnLst/>
              <a:rect l="l" t="t" r="r" b="b"/>
              <a:pathLst>
                <a:path w="276225" h="314325" extrusionOk="0">
                  <a:moveTo>
                    <a:pt x="265073" y="156132"/>
                  </a:moveTo>
                  <a:cubicBezTo>
                    <a:pt x="275357" y="128777"/>
                    <a:pt x="275357" y="98619"/>
                    <a:pt x="265073" y="71264"/>
                  </a:cubicBezTo>
                  <a:cubicBezTo>
                    <a:pt x="261346" y="61588"/>
                    <a:pt x="256281" y="52482"/>
                    <a:pt x="250024" y="44213"/>
                  </a:cubicBezTo>
                  <a:cubicBezTo>
                    <a:pt x="244446" y="34899"/>
                    <a:pt x="236269" y="27417"/>
                    <a:pt x="226497" y="22686"/>
                  </a:cubicBezTo>
                  <a:cubicBezTo>
                    <a:pt x="220306" y="20496"/>
                    <a:pt x="203637" y="21734"/>
                    <a:pt x="210019" y="32211"/>
                  </a:cubicBezTo>
                  <a:cubicBezTo>
                    <a:pt x="204208" y="22686"/>
                    <a:pt x="188968" y="-745"/>
                    <a:pt x="174300" y="9828"/>
                  </a:cubicBezTo>
                  <a:cubicBezTo>
                    <a:pt x="163727" y="17447"/>
                    <a:pt x="173062" y="32878"/>
                    <a:pt x="175538" y="41355"/>
                  </a:cubicBezTo>
                  <a:cubicBezTo>
                    <a:pt x="155917" y="36688"/>
                    <a:pt x="146296" y="42784"/>
                    <a:pt x="149059" y="63263"/>
                  </a:cubicBezTo>
                  <a:cubicBezTo>
                    <a:pt x="150908" y="76158"/>
                    <a:pt x="156969" y="88080"/>
                    <a:pt x="166299" y="97172"/>
                  </a:cubicBezTo>
                  <a:cubicBezTo>
                    <a:pt x="156774" y="94029"/>
                    <a:pt x="124675" y="72978"/>
                    <a:pt x="122770" y="94314"/>
                  </a:cubicBezTo>
                  <a:cubicBezTo>
                    <a:pt x="120769" y="117365"/>
                    <a:pt x="151345" y="133367"/>
                    <a:pt x="168871" y="140225"/>
                  </a:cubicBezTo>
                  <a:cubicBezTo>
                    <a:pt x="164489" y="152893"/>
                    <a:pt x="133057" y="155179"/>
                    <a:pt x="121246" y="156703"/>
                  </a:cubicBezTo>
                  <a:cubicBezTo>
                    <a:pt x="108359" y="157678"/>
                    <a:pt x="95598" y="159911"/>
                    <a:pt x="83146" y="163371"/>
                  </a:cubicBezTo>
                  <a:cubicBezTo>
                    <a:pt x="65143" y="169467"/>
                    <a:pt x="53142" y="179563"/>
                    <a:pt x="57142" y="199947"/>
                  </a:cubicBezTo>
                  <a:cubicBezTo>
                    <a:pt x="69049" y="204709"/>
                    <a:pt x="75145" y="217377"/>
                    <a:pt x="90385" y="217663"/>
                  </a:cubicBezTo>
                  <a:cubicBezTo>
                    <a:pt x="80860" y="224140"/>
                    <a:pt x="65905" y="221283"/>
                    <a:pt x="54571" y="223473"/>
                  </a:cubicBezTo>
                  <a:cubicBezTo>
                    <a:pt x="48570" y="224712"/>
                    <a:pt x="25424" y="234046"/>
                    <a:pt x="39712" y="241285"/>
                  </a:cubicBezTo>
                  <a:cubicBezTo>
                    <a:pt x="30187" y="242047"/>
                    <a:pt x="16280" y="242523"/>
                    <a:pt x="17995" y="255382"/>
                  </a:cubicBezTo>
                  <a:cubicBezTo>
                    <a:pt x="19709" y="268241"/>
                    <a:pt x="39616" y="277671"/>
                    <a:pt x="50380" y="278623"/>
                  </a:cubicBezTo>
                  <a:cubicBezTo>
                    <a:pt x="38664" y="278623"/>
                    <a:pt x="22757" y="273765"/>
                    <a:pt x="12280" y="282052"/>
                  </a:cubicBezTo>
                  <a:cubicBezTo>
                    <a:pt x="-2770" y="293959"/>
                    <a:pt x="18947" y="306627"/>
                    <a:pt x="30187" y="310627"/>
                  </a:cubicBezTo>
                  <a:cubicBezTo>
                    <a:pt x="60190" y="320152"/>
                    <a:pt x="102291" y="298245"/>
                    <a:pt x="126675" y="283957"/>
                  </a:cubicBezTo>
                  <a:cubicBezTo>
                    <a:pt x="177443" y="254525"/>
                    <a:pt x="244118" y="214805"/>
                    <a:pt x="265073" y="15613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7"/>
            <p:cNvSpPr/>
            <p:nvPr/>
          </p:nvSpPr>
          <p:spPr>
            <a:xfrm>
              <a:off x="2232231" y="2874912"/>
              <a:ext cx="381000" cy="447675"/>
            </a:xfrm>
            <a:custGeom>
              <a:avLst/>
              <a:gdLst/>
              <a:ahLst/>
              <a:cxnLst/>
              <a:rect l="l" t="t" r="r" b="b"/>
              <a:pathLst>
                <a:path w="381000" h="447675" extrusionOk="0">
                  <a:moveTo>
                    <a:pt x="335844" y="251298"/>
                  </a:moveTo>
                  <a:cubicBezTo>
                    <a:pt x="338606" y="239487"/>
                    <a:pt x="339845" y="227485"/>
                    <a:pt x="342321" y="215674"/>
                  </a:cubicBezTo>
                  <a:cubicBezTo>
                    <a:pt x="344967" y="207635"/>
                    <a:pt x="346723" y="199331"/>
                    <a:pt x="347560" y="190909"/>
                  </a:cubicBezTo>
                  <a:cubicBezTo>
                    <a:pt x="353834" y="174071"/>
                    <a:pt x="361118" y="157626"/>
                    <a:pt x="369372" y="141665"/>
                  </a:cubicBezTo>
                  <a:cubicBezTo>
                    <a:pt x="378363" y="124421"/>
                    <a:pt x="382882" y="105197"/>
                    <a:pt x="382517" y="85753"/>
                  </a:cubicBezTo>
                  <a:cubicBezTo>
                    <a:pt x="382517" y="64608"/>
                    <a:pt x="382517" y="36890"/>
                    <a:pt x="369277" y="19078"/>
                  </a:cubicBezTo>
                  <a:cubicBezTo>
                    <a:pt x="362705" y="10410"/>
                    <a:pt x="350227" y="28"/>
                    <a:pt x="343464" y="13935"/>
                  </a:cubicBezTo>
                  <a:cubicBezTo>
                    <a:pt x="330224" y="40700"/>
                    <a:pt x="347369" y="75847"/>
                    <a:pt x="332320" y="102041"/>
                  </a:cubicBezTo>
                  <a:cubicBezTo>
                    <a:pt x="327748" y="109947"/>
                    <a:pt x="324700" y="109185"/>
                    <a:pt x="321938" y="99755"/>
                  </a:cubicBezTo>
                  <a:cubicBezTo>
                    <a:pt x="317556" y="84324"/>
                    <a:pt x="320795" y="66989"/>
                    <a:pt x="316318" y="51273"/>
                  </a:cubicBezTo>
                  <a:cubicBezTo>
                    <a:pt x="313937" y="42986"/>
                    <a:pt x="307269" y="28127"/>
                    <a:pt x="295934" y="32794"/>
                  </a:cubicBezTo>
                  <a:cubicBezTo>
                    <a:pt x="284600" y="37462"/>
                    <a:pt x="287457" y="57655"/>
                    <a:pt x="287267" y="66608"/>
                  </a:cubicBezTo>
                  <a:cubicBezTo>
                    <a:pt x="283171" y="53940"/>
                    <a:pt x="271360" y="64036"/>
                    <a:pt x="268979" y="71561"/>
                  </a:cubicBezTo>
                  <a:cubicBezTo>
                    <a:pt x="263549" y="88611"/>
                    <a:pt x="267455" y="107661"/>
                    <a:pt x="270503" y="124711"/>
                  </a:cubicBezTo>
                  <a:cubicBezTo>
                    <a:pt x="271074" y="128235"/>
                    <a:pt x="274408" y="139284"/>
                    <a:pt x="268598" y="139379"/>
                  </a:cubicBezTo>
                  <a:cubicBezTo>
                    <a:pt x="262787" y="139474"/>
                    <a:pt x="257168" y="115471"/>
                    <a:pt x="255834" y="110804"/>
                  </a:cubicBezTo>
                  <a:cubicBezTo>
                    <a:pt x="251262" y="96040"/>
                    <a:pt x="248500" y="65560"/>
                    <a:pt x="231164" y="58988"/>
                  </a:cubicBezTo>
                  <a:cubicBezTo>
                    <a:pt x="223510" y="55487"/>
                    <a:pt x="214467" y="58853"/>
                    <a:pt x="210966" y="66507"/>
                  </a:cubicBezTo>
                  <a:cubicBezTo>
                    <a:pt x="209671" y="69338"/>
                    <a:pt x="209274" y="72498"/>
                    <a:pt x="209828" y="75561"/>
                  </a:cubicBezTo>
                  <a:cubicBezTo>
                    <a:pt x="210876" y="91278"/>
                    <a:pt x="220973" y="107280"/>
                    <a:pt x="225164" y="122615"/>
                  </a:cubicBezTo>
                  <a:cubicBezTo>
                    <a:pt x="228497" y="135093"/>
                    <a:pt x="231164" y="155381"/>
                    <a:pt x="224211" y="167382"/>
                  </a:cubicBezTo>
                  <a:cubicBezTo>
                    <a:pt x="216210" y="181289"/>
                    <a:pt x="200303" y="161477"/>
                    <a:pt x="191636" y="156714"/>
                  </a:cubicBezTo>
                  <a:cubicBezTo>
                    <a:pt x="177253" y="148713"/>
                    <a:pt x="156393" y="147666"/>
                    <a:pt x="157346" y="168621"/>
                  </a:cubicBezTo>
                  <a:cubicBezTo>
                    <a:pt x="158298" y="189576"/>
                    <a:pt x="175157" y="203387"/>
                    <a:pt x="180206" y="222342"/>
                  </a:cubicBezTo>
                  <a:cubicBezTo>
                    <a:pt x="159917" y="216627"/>
                    <a:pt x="127818" y="209483"/>
                    <a:pt x="108292" y="221389"/>
                  </a:cubicBezTo>
                  <a:cubicBezTo>
                    <a:pt x="81050" y="238058"/>
                    <a:pt x="97910" y="274158"/>
                    <a:pt x="123151" y="284159"/>
                  </a:cubicBezTo>
                  <a:cubicBezTo>
                    <a:pt x="107435" y="284159"/>
                    <a:pt x="92766" y="287683"/>
                    <a:pt x="77336" y="289112"/>
                  </a:cubicBezTo>
                  <a:cubicBezTo>
                    <a:pt x="64286" y="290350"/>
                    <a:pt x="39236" y="285397"/>
                    <a:pt x="29711" y="294446"/>
                  </a:cubicBezTo>
                  <a:cubicBezTo>
                    <a:pt x="14185" y="308638"/>
                    <a:pt x="47999" y="327879"/>
                    <a:pt x="58286" y="332546"/>
                  </a:cubicBezTo>
                  <a:cubicBezTo>
                    <a:pt x="64477" y="335689"/>
                    <a:pt x="81527" y="334451"/>
                    <a:pt x="83717" y="342071"/>
                  </a:cubicBezTo>
                  <a:cubicBezTo>
                    <a:pt x="73852" y="346952"/>
                    <a:pt x="63006" y="349525"/>
                    <a:pt x="51999" y="349596"/>
                  </a:cubicBezTo>
                  <a:cubicBezTo>
                    <a:pt x="43427" y="350358"/>
                    <a:pt x="28472" y="349120"/>
                    <a:pt x="21519" y="355501"/>
                  </a:cubicBezTo>
                  <a:cubicBezTo>
                    <a:pt x="3993" y="371694"/>
                    <a:pt x="37045" y="378838"/>
                    <a:pt x="46951" y="379885"/>
                  </a:cubicBezTo>
                  <a:cubicBezTo>
                    <a:pt x="37426" y="381600"/>
                    <a:pt x="9994" y="382743"/>
                    <a:pt x="11518" y="396078"/>
                  </a:cubicBezTo>
                  <a:cubicBezTo>
                    <a:pt x="13804" y="415890"/>
                    <a:pt x="62477" y="409603"/>
                    <a:pt x="75050" y="407317"/>
                  </a:cubicBezTo>
                  <a:cubicBezTo>
                    <a:pt x="74931" y="407547"/>
                    <a:pt x="74725" y="407719"/>
                    <a:pt x="74478" y="407793"/>
                  </a:cubicBezTo>
                  <a:cubicBezTo>
                    <a:pt x="81522" y="405985"/>
                    <a:pt x="88403" y="403596"/>
                    <a:pt x="95052" y="400650"/>
                  </a:cubicBezTo>
                  <a:cubicBezTo>
                    <a:pt x="93719" y="411032"/>
                    <a:pt x="68001" y="415128"/>
                    <a:pt x="59810" y="417890"/>
                  </a:cubicBezTo>
                  <a:cubicBezTo>
                    <a:pt x="44951" y="422843"/>
                    <a:pt x="23329" y="422653"/>
                    <a:pt x="12185" y="434273"/>
                  </a:cubicBezTo>
                  <a:cubicBezTo>
                    <a:pt x="-8009" y="454275"/>
                    <a:pt x="38378" y="450656"/>
                    <a:pt x="47522" y="447608"/>
                  </a:cubicBezTo>
                  <a:cubicBezTo>
                    <a:pt x="65089" y="440587"/>
                    <a:pt x="82038" y="432112"/>
                    <a:pt x="98195" y="422272"/>
                  </a:cubicBezTo>
                  <a:cubicBezTo>
                    <a:pt x="115215" y="414547"/>
                    <a:pt x="131450" y="405201"/>
                    <a:pt x="146678" y="394363"/>
                  </a:cubicBezTo>
                  <a:cubicBezTo>
                    <a:pt x="156239" y="386623"/>
                    <a:pt x="166258" y="379466"/>
                    <a:pt x="176681" y="372932"/>
                  </a:cubicBezTo>
                  <a:cubicBezTo>
                    <a:pt x="185142" y="367163"/>
                    <a:pt x="194136" y="362219"/>
                    <a:pt x="203542" y="358168"/>
                  </a:cubicBezTo>
                  <a:cubicBezTo>
                    <a:pt x="216997" y="354223"/>
                    <a:pt x="230814" y="351639"/>
                    <a:pt x="244785" y="350453"/>
                  </a:cubicBezTo>
                  <a:cubicBezTo>
                    <a:pt x="269351" y="347606"/>
                    <a:pt x="291684" y="334839"/>
                    <a:pt x="306602" y="315116"/>
                  </a:cubicBezTo>
                  <a:cubicBezTo>
                    <a:pt x="320160" y="295804"/>
                    <a:pt x="330070" y="274176"/>
                    <a:pt x="335844" y="2512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7"/>
            <p:cNvSpPr/>
            <p:nvPr/>
          </p:nvSpPr>
          <p:spPr>
            <a:xfrm>
              <a:off x="2268640" y="2929365"/>
              <a:ext cx="361950" cy="400050"/>
            </a:xfrm>
            <a:custGeom>
              <a:avLst/>
              <a:gdLst/>
              <a:ahLst/>
              <a:cxnLst/>
              <a:rect l="l" t="t" r="r" b="b"/>
              <a:pathLst>
                <a:path w="361950" h="400050" extrusionOk="0">
                  <a:moveTo>
                    <a:pt x="51785" y="365342"/>
                  </a:moveTo>
                  <a:cubicBezTo>
                    <a:pt x="38831" y="366008"/>
                    <a:pt x="24353" y="367914"/>
                    <a:pt x="16066" y="355817"/>
                  </a:cubicBezTo>
                  <a:cubicBezTo>
                    <a:pt x="11113" y="348292"/>
                    <a:pt x="12828" y="345149"/>
                    <a:pt x="20067" y="340672"/>
                  </a:cubicBezTo>
                  <a:cubicBezTo>
                    <a:pt x="29403" y="336739"/>
                    <a:pt x="38941" y="333305"/>
                    <a:pt x="48642" y="330385"/>
                  </a:cubicBezTo>
                  <a:cubicBezTo>
                    <a:pt x="56520" y="326031"/>
                    <a:pt x="64123" y="321196"/>
                    <a:pt x="71406" y="315907"/>
                  </a:cubicBezTo>
                  <a:cubicBezTo>
                    <a:pt x="80464" y="309904"/>
                    <a:pt x="89844" y="304403"/>
                    <a:pt x="99505" y="299429"/>
                  </a:cubicBezTo>
                  <a:cubicBezTo>
                    <a:pt x="84669" y="305359"/>
                    <a:pt x="69498" y="310416"/>
                    <a:pt x="54071" y="314573"/>
                  </a:cubicBezTo>
                  <a:cubicBezTo>
                    <a:pt x="48737" y="315716"/>
                    <a:pt x="9875" y="322289"/>
                    <a:pt x="12637" y="308763"/>
                  </a:cubicBezTo>
                  <a:cubicBezTo>
                    <a:pt x="14066" y="301810"/>
                    <a:pt x="31687" y="299810"/>
                    <a:pt x="36831" y="299238"/>
                  </a:cubicBezTo>
                  <a:cubicBezTo>
                    <a:pt x="30735" y="297333"/>
                    <a:pt x="-2127" y="289713"/>
                    <a:pt x="9684" y="276759"/>
                  </a:cubicBezTo>
                  <a:cubicBezTo>
                    <a:pt x="16542" y="269330"/>
                    <a:pt x="46070" y="273235"/>
                    <a:pt x="55690" y="271901"/>
                  </a:cubicBezTo>
                  <a:cubicBezTo>
                    <a:pt x="78550" y="268663"/>
                    <a:pt x="100743" y="260281"/>
                    <a:pt x="123794" y="259043"/>
                  </a:cubicBezTo>
                  <a:cubicBezTo>
                    <a:pt x="139664" y="258103"/>
                    <a:pt x="155581" y="258326"/>
                    <a:pt x="171419" y="259709"/>
                  </a:cubicBezTo>
                  <a:cubicBezTo>
                    <a:pt x="139320" y="248660"/>
                    <a:pt x="108363" y="254280"/>
                    <a:pt x="74740" y="253137"/>
                  </a:cubicBezTo>
                  <a:cubicBezTo>
                    <a:pt x="62548" y="253137"/>
                    <a:pt x="34354" y="253899"/>
                    <a:pt x="24734" y="244850"/>
                  </a:cubicBezTo>
                  <a:cubicBezTo>
                    <a:pt x="15114" y="235802"/>
                    <a:pt x="28163" y="229420"/>
                    <a:pt x="37117" y="227515"/>
                  </a:cubicBezTo>
                  <a:cubicBezTo>
                    <a:pt x="23591" y="220562"/>
                    <a:pt x="22734" y="204179"/>
                    <a:pt x="38545" y="200750"/>
                  </a:cubicBezTo>
                  <a:cubicBezTo>
                    <a:pt x="54357" y="197321"/>
                    <a:pt x="73788" y="201416"/>
                    <a:pt x="90171" y="203512"/>
                  </a:cubicBezTo>
                  <a:cubicBezTo>
                    <a:pt x="105030" y="205512"/>
                    <a:pt x="119793" y="207036"/>
                    <a:pt x="134367" y="210180"/>
                  </a:cubicBezTo>
                  <a:cubicBezTo>
                    <a:pt x="148940" y="213323"/>
                    <a:pt x="161418" y="221800"/>
                    <a:pt x="175610" y="226563"/>
                  </a:cubicBezTo>
                  <a:cubicBezTo>
                    <a:pt x="158084" y="204274"/>
                    <a:pt x="144368" y="180842"/>
                    <a:pt x="114459" y="173318"/>
                  </a:cubicBezTo>
                  <a:cubicBezTo>
                    <a:pt x="104934" y="170746"/>
                    <a:pt x="62643" y="168746"/>
                    <a:pt x="84551" y="152458"/>
                  </a:cubicBezTo>
                  <a:cubicBezTo>
                    <a:pt x="102648" y="139028"/>
                    <a:pt x="130271" y="146267"/>
                    <a:pt x="147130" y="157411"/>
                  </a:cubicBezTo>
                  <a:cubicBezTo>
                    <a:pt x="165609" y="169698"/>
                    <a:pt x="197613" y="195511"/>
                    <a:pt x="198660" y="219895"/>
                  </a:cubicBezTo>
                  <a:cubicBezTo>
                    <a:pt x="197941" y="187483"/>
                    <a:pt x="185836" y="156359"/>
                    <a:pt x="164466" y="131979"/>
                  </a:cubicBezTo>
                  <a:cubicBezTo>
                    <a:pt x="154941" y="120168"/>
                    <a:pt x="141796" y="103404"/>
                    <a:pt x="143130" y="87497"/>
                  </a:cubicBezTo>
                  <a:cubicBezTo>
                    <a:pt x="143130" y="82164"/>
                    <a:pt x="143130" y="77972"/>
                    <a:pt x="148749" y="75877"/>
                  </a:cubicBezTo>
                  <a:cubicBezTo>
                    <a:pt x="155909" y="73952"/>
                    <a:pt x="163510" y="76688"/>
                    <a:pt x="167799" y="82735"/>
                  </a:cubicBezTo>
                  <a:cubicBezTo>
                    <a:pt x="170085" y="75591"/>
                    <a:pt x="167799" y="64733"/>
                    <a:pt x="178753" y="63685"/>
                  </a:cubicBezTo>
                  <a:cubicBezTo>
                    <a:pt x="193041" y="62542"/>
                    <a:pt x="200280" y="93308"/>
                    <a:pt x="203042" y="103595"/>
                  </a:cubicBezTo>
                  <a:cubicBezTo>
                    <a:pt x="206813" y="122120"/>
                    <a:pt x="212363" y="140238"/>
                    <a:pt x="219616" y="157697"/>
                  </a:cubicBezTo>
                  <a:cubicBezTo>
                    <a:pt x="223228" y="166934"/>
                    <a:pt x="228561" y="175403"/>
                    <a:pt x="235332" y="182652"/>
                  </a:cubicBezTo>
                  <a:cubicBezTo>
                    <a:pt x="223616" y="167698"/>
                    <a:pt x="228378" y="144552"/>
                    <a:pt x="226664" y="126359"/>
                  </a:cubicBezTo>
                  <a:cubicBezTo>
                    <a:pt x="223611" y="105843"/>
                    <a:pt x="218538" y="85680"/>
                    <a:pt x="211519" y="66161"/>
                  </a:cubicBezTo>
                  <a:cubicBezTo>
                    <a:pt x="207423" y="52826"/>
                    <a:pt x="195613" y="18060"/>
                    <a:pt x="212567" y="9011"/>
                  </a:cubicBezTo>
                  <a:cubicBezTo>
                    <a:pt x="240285" y="-5467"/>
                    <a:pt x="250667" y="68543"/>
                    <a:pt x="253334" y="82735"/>
                  </a:cubicBezTo>
                  <a:cubicBezTo>
                    <a:pt x="254667" y="90355"/>
                    <a:pt x="257430" y="157030"/>
                    <a:pt x="272384" y="153220"/>
                  </a:cubicBezTo>
                  <a:cubicBezTo>
                    <a:pt x="272384" y="136170"/>
                    <a:pt x="270669" y="119025"/>
                    <a:pt x="271241" y="101975"/>
                  </a:cubicBezTo>
                  <a:cubicBezTo>
                    <a:pt x="271813" y="86735"/>
                    <a:pt x="271717" y="64447"/>
                    <a:pt x="279432" y="50922"/>
                  </a:cubicBezTo>
                  <a:cubicBezTo>
                    <a:pt x="282671" y="45016"/>
                    <a:pt x="292196" y="29681"/>
                    <a:pt x="300864" y="34634"/>
                  </a:cubicBezTo>
                  <a:cubicBezTo>
                    <a:pt x="314008" y="41968"/>
                    <a:pt x="302388" y="80258"/>
                    <a:pt x="300006" y="90164"/>
                  </a:cubicBezTo>
                  <a:cubicBezTo>
                    <a:pt x="297816" y="103314"/>
                    <a:pt x="297816" y="116735"/>
                    <a:pt x="300006" y="129884"/>
                  </a:cubicBezTo>
                  <a:cubicBezTo>
                    <a:pt x="301657" y="123636"/>
                    <a:pt x="302804" y="117265"/>
                    <a:pt x="303435" y="110834"/>
                  </a:cubicBezTo>
                  <a:cubicBezTo>
                    <a:pt x="305945" y="103484"/>
                    <a:pt x="308903" y="96295"/>
                    <a:pt x="312294" y="89307"/>
                  </a:cubicBezTo>
                  <a:cubicBezTo>
                    <a:pt x="316104" y="79782"/>
                    <a:pt x="318104" y="70257"/>
                    <a:pt x="321247" y="60732"/>
                  </a:cubicBezTo>
                  <a:cubicBezTo>
                    <a:pt x="324390" y="51207"/>
                    <a:pt x="328677" y="35681"/>
                    <a:pt x="336868" y="30728"/>
                  </a:cubicBezTo>
                  <a:cubicBezTo>
                    <a:pt x="370015" y="10821"/>
                    <a:pt x="357728" y="73305"/>
                    <a:pt x="352299" y="85497"/>
                  </a:cubicBezTo>
                  <a:cubicBezTo>
                    <a:pt x="342774" y="106928"/>
                    <a:pt x="321723" y="123597"/>
                    <a:pt x="314199" y="145505"/>
                  </a:cubicBezTo>
                  <a:cubicBezTo>
                    <a:pt x="310619" y="160139"/>
                    <a:pt x="310197" y="175367"/>
                    <a:pt x="312960" y="190177"/>
                  </a:cubicBezTo>
                  <a:cubicBezTo>
                    <a:pt x="314008" y="198749"/>
                    <a:pt x="315246" y="207131"/>
                    <a:pt x="315723" y="214847"/>
                  </a:cubicBezTo>
                  <a:cubicBezTo>
                    <a:pt x="316607" y="233412"/>
                    <a:pt x="309702" y="251503"/>
                    <a:pt x="296673" y="264758"/>
                  </a:cubicBezTo>
                  <a:cubicBezTo>
                    <a:pt x="279666" y="280328"/>
                    <a:pt x="259485" y="292026"/>
                    <a:pt x="237522" y="299048"/>
                  </a:cubicBezTo>
                  <a:cubicBezTo>
                    <a:pt x="215234" y="306953"/>
                    <a:pt x="189897" y="304953"/>
                    <a:pt x="166466" y="310192"/>
                  </a:cubicBezTo>
                  <a:cubicBezTo>
                    <a:pt x="143034" y="315431"/>
                    <a:pt x="122460" y="333909"/>
                    <a:pt x="102934" y="347054"/>
                  </a:cubicBezTo>
                  <a:cubicBezTo>
                    <a:pt x="95314" y="352102"/>
                    <a:pt x="14256" y="415443"/>
                    <a:pt x="12732" y="385154"/>
                  </a:cubicBezTo>
                  <a:cubicBezTo>
                    <a:pt x="11589" y="373533"/>
                    <a:pt x="41022" y="365818"/>
                    <a:pt x="51785" y="3653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7"/>
            <p:cNvSpPr/>
            <p:nvPr/>
          </p:nvSpPr>
          <p:spPr>
            <a:xfrm>
              <a:off x="3020513" y="1694529"/>
              <a:ext cx="285750" cy="304800"/>
            </a:xfrm>
            <a:custGeom>
              <a:avLst/>
              <a:gdLst/>
              <a:ahLst/>
              <a:cxnLst/>
              <a:rect l="l" t="t" r="r" b="b"/>
              <a:pathLst>
                <a:path w="285750" h="304800" extrusionOk="0">
                  <a:moveTo>
                    <a:pt x="284797" y="94656"/>
                  </a:moveTo>
                  <a:cubicBezTo>
                    <a:pt x="281922" y="81284"/>
                    <a:pt x="277007" y="68434"/>
                    <a:pt x="270224" y="56556"/>
                  </a:cubicBezTo>
                  <a:cubicBezTo>
                    <a:pt x="266579" y="50354"/>
                    <a:pt x="261872" y="44840"/>
                    <a:pt x="256318" y="40269"/>
                  </a:cubicBezTo>
                  <a:cubicBezTo>
                    <a:pt x="240293" y="26692"/>
                    <a:pt x="221556" y="16690"/>
                    <a:pt x="201358" y="10932"/>
                  </a:cubicBezTo>
                  <a:cubicBezTo>
                    <a:pt x="183678" y="5881"/>
                    <a:pt x="164937" y="5881"/>
                    <a:pt x="147256" y="10932"/>
                  </a:cubicBezTo>
                  <a:cubicBezTo>
                    <a:pt x="131909" y="13624"/>
                    <a:pt x="117187" y="19113"/>
                    <a:pt x="103822" y="27124"/>
                  </a:cubicBezTo>
                  <a:cubicBezTo>
                    <a:pt x="85356" y="37733"/>
                    <a:pt x="71908" y="55297"/>
                    <a:pt x="66484" y="75892"/>
                  </a:cubicBezTo>
                  <a:cubicBezTo>
                    <a:pt x="63658" y="94295"/>
                    <a:pt x="62352" y="112900"/>
                    <a:pt x="62579" y="131518"/>
                  </a:cubicBezTo>
                  <a:cubicBezTo>
                    <a:pt x="63314" y="141553"/>
                    <a:pt x="61615" y="151617"/>
                    <a:pt x="57626" y="160855"/>
                  </a:cubicBezTo>
                  <a:cubicBezTo>
                    <a:pt x="52446" y="170039"/>
                    <a:pt x="44424" y="177292"/>
                    <a:pt x="34766" y="181524"/>
                  </a:cubicBezTo>
                  <a:cubicBezTo>
                    <a:pt x="23637" y="183872"/>
                    <a:pt x="13785" y="190292"/>
                    <a:pt x="7144" y="199526"/>
                  </a:cubicBezTo>
                  <a:cubicBezTo>
                    <a:pt x="18831" y="191212"/>
                    <a:pt x="32246" y="185644"/>
                    <a:pt x="46387" y="183239"/>
                  </a:cubicBezTo>
                  <a:cubicBezTo>
                    <a:pt x="57496" y="181163"/>
                    <a:pt x="66849" y="173702"/>
                    <a:pt x="71342" y="163331"/>
                  </a:cubicBezTo>
                  <a:cubicBezTo>
                    <a:pt x="83725" y="137805"/>
                    <a:pt x="80295" y="106182"/>
                    <a:pt x="105442" y="87132"/>
                  </a:cubicBezTo>
                  <a:cubicBezTo>
                    <a:pt x="85534" y="107801"/>
                    <a:pt x="93154" y="144282"/>
                    <a:pt x="95059" y="169428"/>
                  </a:cubicBezTo>
                  <a:cubicBezTo>
                    <a:pt x="96678" y="190478"/>
                    <a:pt x="84391" y="205337"/>
                    <a:pt x="78486" y="224673"/>
                  </a:cubicBezTo>
                  <a:cubicBezTo>
                    <a:pt x="73724" y="244554"/>
                    <a:pt x="76615" y="265498"/>
                    <a:pt x="86582" y="283347"/>
                  </a:cubicBezTo>
                  <a:cubicBezTo>
                    <a:pt x="80578" y="269524"/>
                    <a:pt x="80578" y="253830"/>
                    <a:pt x="86582" y="240008"/>
                  </a:cubicBezTo>
                  <a:cubicBezTo>
                    <a:pt x="92634" y="227459"/>
                    <a:pt x="100461" y="215846"/>
                    <a:pt x="109823" y="205528"/>
                  </a:cubicBezTo>
                  <a:cubicBezTo>
                    <a:pt x="118021" y="194470"/>
                    <a:pt x="122671" y="181184"/>
                    <a:pt x="123158" y="167428"/>
                  </a:cubicBezTo>
                  <a:cubicBezTo>
                    <a:pt x="124026" y="159267"/>
                    <a:pt x="125330" y="151160"/>
                    <a:pt x="127063" y="143139"/>
                  </a:cubicBezTo>
                  <a:cubicBezTo>
                    <a:pt x="128301" y="137995"/>
                    <a:pt x="134397" y="107801"/>
                    <a:pt x="143160" y="111611"/>
                  </a:cubicBezTo>
                  <a:cubicBezTo>
                    <a:pt x="146997" y="113718"/>
                    <a:pt x="149990" y="117081"/>
                    <a:pt x="151638" y="121136"/>
                  </a:cubicBezTo>
                  <a:cubicBezTo>
                    <a:pt x="153075" y="135830"/>
                    <a:pt x="151553" y="150664"/>
                    <a:pt x="147161" y="164760"/>
                  </a:cubicBezTo>
                  <a:cubicBezTo>
                    <a:pt x="146209" y="168761"/>
                    <a:pt x="157543" y="176571"/>
                    <a:pt x="159639" y="167237"/>
                  </a:cubicBezTo>
                  <a:cubicBezTo>
                    <a:pt x="161170" y="161459"/>
                    <a:pt x="163410" y="155892"/>
                    <a:pt x="166306" y="150663"/>
                  </a:cubicBezTo>
                  <a:cubicBezTo>
                    <a:pt x="167749" y="147218"/>
                    <a:pt x="169927" y="144130"/>
                    <a:pt x="172688" y="141615"/>
                  </a:cubicBezTo>
                  <a:cubicBezTo>
                    <a:pt x="177546" y="137614"/>
                    <a:pt x="183832" y="132090"/>
                    <a:pt x="190119" y="134757"/>
                  </a:cubicBezTo>
                  <a:cubicBezTo>
                    <a:pt x="196730" y="138247"/>
                    <a:pt x="201057" y="144918"/>
                    <a:pt x="201549" y="152378"/>
                  </a:cubicBezTo>
                  <a:cubicBezTo>
                    <a:pt x="201425" y="160736"/>
                    <a:pt x="198949" y="168890"/>
                    <a:pt x="194405" y="175905"/>
                  </a:cubicBezTo>
                  <a:cubicBezTo>
                    <a:pt x="190119" y="184954"/>
                    <a:pt x="181832" y="189716"/>
                    <a:pt x="176784" y="198288"/>
                  </a:cubicBezTo>
                  <a:cubicBezTo>
                    <a:pt x="169259" y="211242"/>
                    <a:pt x="171640" y="225339"/>
                    <a:pt x="173926" y="239246"/>
                  </a:cubicBezTo>
                  <a:cubicBezTo>
                    <a:pt x="176957" y="253642"/>
                    <a:pt x="174619" y="268649"/>
                    <a:pt x="167354" y="281442"/>
                  </a:cubicBezTo>
                  <a:cubicBezTo>
                    <a:pt x="163031" y="291224"/>
                    <a:pt x="155947" y="299533"/>
                    <a:pt x="146970" y="305349"/>
                  </a:cubicBezTo>
                  <a:cubicBezTo>
                    <a:pt x="151796" y="302603"/>
                    <a:pt x="156356" y="299414"/>
                    <a:pt x="160591" y="295824"/>
                  </a:cubicBezTo>
                  <a:cubicBezTo>
                    <a:pt x="167190" y="292301"/>
                    <a:pt x="173331" y="287983"/>
                    <a:pt x="178879" y="282966"/>
                  </a:cubicBezTo>
                  <a:cubicBezTo>
                    <a:pt x="187266" y="270868"/>
                    <a:pt x="192175" y="256701"/>
                    <a:pt x="193071" y="242008"/>
                  </a:cubicBezTo>
                  <a:cubicBezTo>
                    <a:pt x="194115" y="227905"/>
                    <a:pt x="198809" y="214315"/>
                    <a:pt x="206692" y="202575"/>
                  </a:cubicBezTo>
                  <a:cubicBezTo>
                    <a:pt x="214840" y="193691"/>
                    <a:pt x="221296" y="183394"/>
                    <a:pt x="225742" y="172190"/>
                  </a:cubicBezTo>
                  <a:cubicBezTo>
                    <a:pt x="228591" y="163929"/>
                    <a:pt x="230228" y="155298"/>
                    <a:pt x="230600" y="146567"/>
                  </a:cubicBezTo>
                  <a:cubicBezTo>
                    <a:pt x="231267" y="135423"/>
                    <a:pt x="242220" y="129137"/>
                    <a:pt x="249650" y="140376"/>
                  </a:cubicBezTo>
                  <a:cubicBezTo>
                    <a:pt x="253599" y="149293"/>
                    <a:pt x="253599" y="159463"/>
                    <a:pt x="249650" y="168380"/>
                  </a:cubicBezTo>
                  <a:cubicBezTo>
                    <a:pt x="245650" y="181525"/>
                    <a:pt x="237458" y="193335"/>
                    <a:pt x="237553" y="207623"/>
                  </a:cubicBezTo>
                  <a:cubicBezTo>
                    <a:pt x="237259" y="220574"/>
                    <a:pt x="241928" y="233149"/>
                    <a:pt x="250602" y="242770"/>
                  </a:cubicBezTo>
                  <a:cubicBezTo>
                    <a:pt x="245495" y="232931"/>
                    <a:pt x="243628" y="221730"/>
                    <a:pt x="245268" y="210766"/>
                  </a:cubicBezTo>
                  <a:cubicBezTo>
                    <a:pt x="247554" y="195241"/>
                    <a:pt x="256699" y="183715"/>
                    <a:pt x="263747" y="169904"/>
                  </a:cubicBezTo>
                  <a:cubicBezTo>
                    <a:pt x="273736" y="153418"/>
                    <a:pt x="281125" y="135491"/>
                    <a:pt x="285654" y="116754"/>
                  </a:cubicBezTo>
                  <a:cubicBezTo>
                    <a:pt x="286569" y="109391"/>
                    <a:pt x="286280" y="101927"/>
                    <a:pt x="284797" y="94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7"/>
            <p:cNvSpPr/>
            <p:nvPr/>
          </p:nvSpPr>
          <p:spPr>
            <a:xfrm>
              <a:off x="2624076" y="2267054"/>
              <a:ext cx="849119" cy="1552384"/>
            </a:xfrm>
            <a:custGeom>
              <a:avLst/>
              <a:gdLst/>
              <a:ahLst/>
              <a:cxnLst/>
              <a:rect l="l" t="t" r="r" b="b"/>
              <a:pathLst>
                <a:path w="849119" h="1552384" extrusionOk="0">
                  <a:moveTo>
                    <a:pt x="791057" y="433387"/>
                  </a:moveTo>
                  <a:cubicBezTo>
                    <a:pt x="876782" y="620743"/>
                    <a:pt x="862495" y="797718"/>
                    <a:pt x="781532" y="974883"/>
                  </a:cubicBezTo>
                  <a:cubicBezTo>
                    <a:pt x="695807" y="1163002"/>
                    <a:pt x="544264" y="1234154"/>
                    <a:pt x="571982" y="1552384"/>
                  </a:cubicBezTo>
                  <a:cubicBezTo>
                    <a:pt x="571982" y="1552384"/>
                    <a:pt x="560171" y="1483708"/>
                    <a:pt x="549122" y="1405889"/>
                  </a:cubicBezTo>
                  <a:cubicBezTo>
                    <a:pt x="517023" y="1180337"/>
                    <a:pt x="634085" y="1076515"/>
                    <a:pt x="719525" y="930211"/>
                  </a:cubicBezTo>
                  <a:cubicBezTo>
                    <a:pt x="800392" y="790574"/>
                    <a:pt x="850588" y="576262"/>
                    <a:pt x="791057" y="433387"/>
                  </a:cubicBezTo>
                  <a:close/>
                  <a:moveTo>
                    <a:pt x="15722" y="0"/>
                  </a:moveTo>
                  <a:cubicBezTo>
                    <a:pt x="-12472" y="152209"/>
                    <a:pt x="81635" y="351282"/>
                    <a:pt x="190316" y="470725"/>
                  </a:cubicBezTo>
                  <a:cubicBezTo>
                    <a:pt x="304615" y="595788"/>
                    <a:pt x="441109" y="672751"/>
                    <a:pt x="457015" y="900017"/>
                  </a:cubicBezTo>
                  <a:cubicBezTo>
                    <a:pt x="462540" y="978408"/>
                    <a:pt x="465397" y="1048036"/>
                    <a:pt x="465397" y="1048036"/>
                  </a:cubicBezTo>
                  <a:cubicBezTo>
                    <a:pt x="425393" y="731139"/>
                    <a:pt x="262801" y="693324"/>
                    <a:pt x="138976" y="527494"/>
                  </a:cubicBezTo>
                  <a:cubicBezTo>
                    <a:pt x="22390" y="371475"/>
                    <a:pt x="-28283" y="201168"/>
                    <a:pt x="1572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7"/>
            <p:cNvSpPr/>
            <p:nvPr/>
          </p:nvSpPr>
          <p:spPr>
            <a:xfrm>
              <a:off x="3189102" y="1256937"/>
              <a:ext cx="200025" cy="447675"/>
            </a:xfrm>
            <a:custGeom>
              <a:avLst/>
              <a:gdLst/>
              <a:ahLst/>
              <a:cxnLst/>
              <a:rect l="l" t="t" r="r" b="b"/>
              <a:pathLst>
                <a:path w="200025" h="447675" extrusionOk="0">
                  <a:moveTo>
                    <a:pt x="32864" y="404613"/>
                  </a:moveTo>
                  <a:cubicBezTo>
                    <a:pt x="41183" y="391342"/>
                    <a:pt x="49216" y="377911"/>
                    <a:pt x="56962" y="364322"/>
                  </a:cubicBezTo>
                  <a:cubicBezTo>
                    <a:pt x="72203" y="337652"/>
                    <a:pt x="86331" y="310379"/>
                    <a:pt x="99349" y="282503"/>
                  </a:cubicBezTo>
                  <a:cubicBezTo>
                    <a:pt x="125336" y="226904"/>
                    <a:pt x="146836" y="169316"/>
                    <a:pt x="163643" y="110290"/>
                  </a:cubicBezTo>
                  <a:cubicBezTo>
                    <a:pt x="173168" y="76858"/>
                    <a:pt x="180883" y="42949"/>
                    <a:pt x="189265" y="9135"/>
                  </a:cubicBezTo>
                  <a:cubicBezTo>
                    <a:pt x="189741" y="7135"/>
                    <a:pt x="194503" y="5896"/>
                    <a:pt x="194122" y="9135"/>
                  </a:cubicBezTo>
                  <a:cubicBezTo>
                    <a:pt x="190032" y="40293"/>
                    <a:pt x="183665" y="71109"/>
                    <a:pt x="175072" y="101337"/>
                  </a:cubicBezTo>
                  <a:cubicBezTo>
                    <a:pt x="166881" y="131309"/>
                    <a:pt x="157546" y="160900"/>
                    <a:pt x="147069" y="190110"/>
                  </a:cubicBezTo>
                  <a:cubicBezTo>
                    <a:pt x="125995" y="248487"/>
                    <a:pt x="100159" y="305034"/>
                    <a:pt x="69822" y="359179"/>
                  </a:cubicBezTo>
                  <a:cubicBezTo>
                    <a:pt x="61566" y="373911"/>
                    <a:pt x="52962" y="388484"/>
                    <a:pt x="44009" y="402899"/>
                  </a:cubicBezTo>
                  <a:cubicBezTo>
                    <a:pt x="39341" y="410423"/>
                    <a:pt x="34484" y="417948"/>
                    <a:pt x="29721" y="425377"/>
                  </a:cubicBezTo>
                  <a:cubicBezTo>
                    <a:pt x="25187" y="432886"/>
                    <a:pt x="20193" y="440107"/>
                    <a:pt x="14767" y="446999"/>
                  </a:cubicBezTo>
                  <a:cubicBezTo>
                    <a:pt x="12386" y="449857"/>
                    <a:pt x="5242" y="448523"/>
                    <a:pt x="7623" y="444142"/>
                  </a:cubicBezTo>
                  <a:cubicBezTo>
                    <a:pt x="15243" y="430330"/>
                    <a:pt x="24578" y="417758"/>
                    <a:pt x="32864" y="404613"/>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7"/>
            <p:cNvSpPr/>
            <p:nvPr/>
          </p:nvSpPr>
          <p:spPr>
            <a:xfrm>
              <a:off x="3197098" y="1699388"/>
              <a:ext cx="104775" cy="504825"/>
            </a:xfrm>
            <a:custGeom>
              <a:avLst/>
              <a:gdLst/>
              <a:ahLst/>
              <a:cxnLst/>
              <a:rect l="l" t="t" r="r" b="b"/>
              <a:pathLst>
                <a:path w="104775" h="504825" extrusionOk="0">
                  <a:moveTo>
                    <a:pt x="15629" y="59222"/>
                  </a:moveTo>
                  <a:cubicBezTo>
                    <a:pt x="20868" y="74748"/>
                    <a:pt x="27154" y="89892"/>
                    <a:pt x="32393" y="105323"/>
                  </a:cubicBezTo>
                  <a:cubicBezTo>
                    <a:pt x="42680" y="135803"/>
                    <a:pt x="51760" y="166600"/>
                    <a:pt x="59634" y="197715"/>
                  </a:cubicBezTo>
                  <a:cubicBezTo>
                    <a:pt x="75367" y="259954"/>
                    <a:pt x="86195" y="323331"/>
                    <a:pt x="92019" y="387263"/>
                  </a:cubicBezTo>
                  <a:cubicBezTo>
                    <a:pt x="95258" y="423553"/>
                    <a:pt x="96591" y="459938"/>
                    <a:pt x="98687" y="496324"/>
                  </a:cubicBezTo>
                  <a:cubicBezTo>
                    <a:pt x="98687" y="498420"/>
                    <a:pt x="103354" y="500610"/>
                    <a:pt x="103545" y="497562"/>
                  </a:cubicBezTo>
                  <a:cubicBezTo>
                    <a:pt x="105275" y="464763"/>
                    <a:pt x="104670" y="431882"/>
                    <a:pt x="101735" y="399169"/>
                  </a:cubicBezTo>
                  <a:cubicBezTo>
                    <a:pt x="99258" y="366784"/>
                    <a:pt x="95353" y="334494"/>
                    <a:pt x="90305" y="302490"/>
                  </a:cubicBezTo>
                  <a:cubicBezTo>
                    <a:pt x="80010" y="238408"/>
                    <a:pt x="64626" y="175248"/>
                    <a:pt x="44299" y="113609"/>
                  </a:cubicBezTo>
                  <a:cubicBezTo>
                    <a:pt x="38774" y="96750"/>
                    <a:pt x="32774" y="80177"/>
                    <a:pt x="26582" y="63603"/>
                  </a:cubicBezTo>
                  <a:cubicBezTo>
                    <a:pt x="20639" y="46207"/>
                    <a:pt x="16739" y="28179"/>
                    <a:pt x="14962" y="9882"/>
                  </a:cubicBezTo>
                  <a:cubicBezTo>
                    <a:pt x="14486" y="5977"/>
                    <a:pt x="6866" y="6072"/>
                    <a:pt x="7152" y="11311"/>
                  </a:cubicBezTo>
                  <a:cubicBezTo>
                    <a:pt x="7472" y="27625"/>
                    <a:pt x="10332" y="43789"/>
                    <a:pt x="15629" y="59222"/>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7"/>
            <p:cNvSpPr/>
            <p:nvPr/>
          </p:nvSpPr>
          <p:spPr>
            <a:xfrm>
              <a:off x="2549343" y="1044838"/>
              <a:ext cx="1316629" cy="1324101"/>
            </a:xfrm>
            <a:custGeom>
              <a:avLst/>
              <a:gdLst/>
              <a:ahLst/>
              <a:cxnLst/>
              <a:rect l="l" t="t" r="r" b="b"/>
              <a:pathLst>
                <a:path w="1316629" h="1324101" extrusionOk="0">
                  <a:moveTo>
                    <a:pt x="576135" y="1106497"/>
                  </a:moveTo>
                  <a:lnTo>
                    <a:pt x="576135" y="1106582"/>
                  </a:lnTo>
                  <a:cubicBezTo>
                    <a:pt x="576135" y="1106582"/>
                    <a:pt x="575373" y="1107821"/>
                    <a:pt x="575468" y="1107535"/>
                  </a:cubicBezTo>
                  <a:close/>
                  <a:moveTo>
                    <a:pt x="890472" y="1049157"/>
                  </a:moveTo>
                  <a:lnTo>
                    <a:pt x="899699" y="1055624"/>
                  </a:lnTo>
                  <a:cubicBezTo>
                    <a:pt x="900299" y="1055536"/>
                    <a:pt x="900909" y="1055536"/>
                    <a:pt x="901509" y="1055624"/>
                  </a:cubicBezTo>
                  <a:lnTo>
                    <a:pt x="904271" y="1056482"/>
                  </a:lnTo>
                  <a:cubicBezTo>
                    <a:pt x="905962" y="1057120"/>
                    <a:pt x="907588" y="1057917"/>
                    <a:pt x="909129" y="1058863"/>
                  </a:cubicBezTo>
                  <a:cubicBezTo>
                    <a:pt x="910718" y="1059977"/>
                    <a:pt x="912186" y="1061254"/>
                    <a:pt x="913510" y="1062673"/>
                  </a:cubicBezTo>
                  <a:cubicBezTo>
                    <a:pt x="914131" y="1063262"/>
                    <a:pt x="914704" y="1063899"/>
                    <a:pt x="915225" y="1064578"/>
                  </a:cubicBezTo>
                  <a:cubicBezTo>
                    <a:pt x="915734" y="1065687"/>
                    <a:pt x="916024" y="1066883"/>
                    <a:pt x="916082" y="1068102"/>
                  </a:cubicBezTo>
                  <a:cubicBezTo>
                    <a:pt x="915354" y="1067679"/>
                    <a:pt x="914682" y="1067167"/>
                    <a:pt x="914082" y="1066578"/>
                  </a:cubicBezTo>
                  <a:lnTo>
                    <a:pt x="912367" y="1064864"/>
                  </a:lnTo>
                  <a:cubicBezTo>
                    <a:pt x="911076" y="1063681"/>
                    <a:pt x="909673" y="1062629"/>
                    <a:pt x="908176" y="1061720"/>
                  </a:cubicBezTo>
                  <a:cubicBezTo>
                    <a:pt x="906747" y="1060958"/>
                    <a:pt x="905318" y="1060196"/>
                    <a:pt x="903795" y="1059530"/>
                  </a:cubicBezTo>
                  <a:lnTo>
                    <a:pt x="902175" y="1059053"/>
                  </a:lnTo>
                  <a:cubicBezTo>
                    <a:pt x="903761" y="1061572"/>
                    <a:pt x="905070" y="1064255"/>
                    <a:pt x="906081" y="1067054"/>
                  </a:cubicBezTo>
                  <a:cubicBezTo>
                    <a:pt x="903699" y="1064006"/>
                    <a:pt x="901318" y="1061054"/>
                    <a:pt x="898842" y="1058101"/>
                  </a:cubicBezTo>
                  <a:cubicBezTo>
                    <a:pt x="898803" y="1058703"/>
                    <a:pt x="898803" y="1059308"/>
                    <a:pt x="898842" y="1059911"/>
                  </a:cubicBezTo>
                  <a:cubicBezTo>
                    <a:pt x="898603" y="1061521"/>
                    <a:pt x="898603" y="1063158"/>
                    <a:pt x="898842" y="1064768"/>
                  </a:cubicBezTo>
                  <a:cubicBezTo>
                    <a:pt x="899591" y="1068592"/>
                    <a:pt x="901114" y="1072223"/>
                    <a:pt x="903318" y="1075436"/>
                  </a:cubicBezTo>
                  <a:cubicBezTo>
                    <a:pt x="903318" y="1075436"/>
                    <a:pt x="903318" y="1076389"/>
                    <a:pt x="903318" y="1075913"/>
                  </a:cubicBezTo>
                  <a:cubicBezTo>
                    <a:pt x="903318" y="1075436"/>
                    <a:pt x="900366" y="1073055"/>
                    <a:pt x="899127" y="1071436"/>
                  </a:cubicBezTo>
                  <a:cubicBezTo>
                    <a:pt x="897904" y="1070002"/>
                    <a:pt x="897025" y="1068308"/>
                    <a:pt x="896556" y="1066483"/>
                  </a:cubicBezTo>
                  <a:cubicBezTo>
                    <a:pt x="896177" y="1064794"/>
                    <a:pt x="895986" y="1063070"/>
                    <a:pt x="895984" y="1061339"/>
                  </a:cubicBezTo>
                  <a:cubicBezTo>
                    <a:pt x="895928" y="1059336"/>
                    <a:pt x="896218" y="1057339"/>
                    <a:pt x="896841" y="1055434"/>
                  </a:cubicBezTo>
                  <a:close/>
                  <a:moveTo>
                    <a:pt x="889881" y="1048743"/>
                  </a:moveTo>
                  <a:lnTo>
                    <a:pt x="890269" y="1048957"/>
                  </a:lnTo>
                  <a:lnTo>
                    <a:pt x="890472" y="1049157"/>
                  </a:lnTo>
                  <a:lnTo>
                    <a:pt x="890344" y="1049067"/>
                  </a:lnTo>
                  <a:close/>
                  <a:moveTo>
                    <a:pt x="1005713" y="961307"/>
                  </a:moveTo>
                  <a:lnTo>
                    <a:pt x="1006761" y="962279"/>
                  </a:lnTo>
                  <a:cubicBezTo>
                    <a:pt x="1006761" y="962279"/>
                    <a:pt x="1006475" y="962850"/>
                    <a:pt x="1006284" y="962660"/>
                  </a:cubicBezTo>
                  <a:cubicBezTo>
                    <a:pt x="1006037" y="962276"/>
                    <a:pt x="1005845" y="961859"/>
                    <a:pt x="1005713" y="961422"/>
                  </a:cubicBezTo>
                  <a:close/>
                  <a:moveTo>
                    <a:pt x="1263912" y="724654"/>
                  </a:moveTo>
                  <a:lnTo>
                    <a:pt x="1265364" y="724821"/>
                  </a:lnTo>
                  <a:cubicBezTo>
                    <a:pt x="1265364" y="724821"/>
                    <a:pt x="1265460" y="725392"/>
                    <a:pt x="1265079" y="725107"/>
                  </a:cubicBezTo>
                  <a:close/>
                  <a:moveTo>
                    <a:pt x="686339" y="689198"/>
                  </a:moveTo>
                  <a:cubicBezTo>
                    <a:pt x="691546" y="692178"/>
                    <a:pt x="696430" y="695689"/>
                    <a:pt x="700913" y="699675"/>
                  </a:cubicBezTo>
                  <a:lnTo>
                    <a:pt x="716057" y="711867"/>
                  </a:lnTo>
                  <a:cubicBezTo>
                    <a:pt x="725773" y="719678"/>
                    <a:pt x="735869" y="727393"/>
                    <a:pt x="745394" y="735108"/>
                  </a:cubicBezTo>
                  <a:cubicBezTo>
                    <a:pt x="780589" y="762921"/>
                    <a:pt x="816451" y="790306"/>
                    <a:pt x="853825" y="815321"/>
                  </a:cubicBezTo>
                  <a:lnTo>
                    <a:pt x="969046" y="880036"/>
                  </a:lnTo>
                  <a:lnTo>
                    <a:pt x="1014761" y="857409"/>
                  </a:lnTo>
                  <a:cubicBezTo>
                    <a:pt x="1023626" y="855351"/>
                    <a:pt x="1032715" y="854423"/>
                    <a:pt x="1041812" y="854646"/>
                  </a:cubicBezTo>
                  <a:cubicBezTo>
                    <a:pt x="1044765" y="854646"/>
                    <a:pt x="1047813" y="855218"/>
                    <a:pt x="1050765" y="855218"/>
                  </a:cubicBezTo>
                  <a:cubicBezTo>
                    <a:pt x="1051687" y="854169"/>
                    <a:pt x="1052708" y="853212"/>
                    <a:pt x="1053813" y="852360"/>
                  </a:cubicBezTo>
                  <a:cubicBezTo>
                    <a:pt x="1055267" y="851149"/>
                    <a:pt x="1056867" y="850125"/>
                    <a:pt x="1058576" y="849312"/>
                  </a:cubicBezTo>
                  <a:cubicBezTo>
                    <a:pt x="1060503" y="848380"/>
                    <a:pt x="1062557" y="847738"/>
                    <a:pt x="1064672" y="847407"/>
                  </a:cubicBezTo>
                  <a:cubicBezTo>
                    <a:pt x="1066562" y="847075"/>
                    <a:pt x="1068496" y="847075"/>
                    <a:pt x="1070387" y="847407"/>
                  </a:cubicBezTo>
                  <a:lnTo>
                    <a:pt x="1066862" y="848646"/>
                  </a:lnTo>
                  <a:cubicBezTo>
                    <a:pt x="1065555" y="849054"/>
                    <a:pt x="1064281" y="849564"/>
                    <a:pt x="1063053" y="850170"/>
                  </a:cubicBezTo>
                  <a:cubicBezTo>
                    <a:pt x="1061424" y="850962"/>
                    <a:pt x="1059863" y="851886"/>
                    <a:pt x="1058385" y="852932"/>
                  </a:cubicBezTo>
                  <a:lnTo>
                    <a:pt x="1057338" y="853694"/>
                  </a:lnTo>
                  <a:lnTo>
                    <a:pt x="1056004" y="854932"/>
                  </a:lnTo>
                  <a:lnTo>
                    <a:pt x="1055528" y="855504"/>
                  </a:lnTo>
                  <a:cubicBezTo>
                    <a:pt x="1059559" y="855870"/>
                    <a:pt x="1063477" y="857036"/>
                    <a:pt x="1067053" y="858933"/>
                  </a:cubicBezTo>
                  <a:cubicBezTo>
                    <a:pt x="1067053" y="859218"/>
                    <a:pt x="1067910" y="860076"/>
                    <a:pt x="1067053" y="860076"/>
                  </a:cubicBezTo>
                  <a:cubicBezTo>
                    <a:pt x="1062957" y="860076"/>
                    <a:pt x="1058957" y="859409"/>
                    <a:pt x="1054957" y="859409"/>
                  </a:cubicBezTo>
                  <a:cubicBezTo>
                    <a:pt x="1055901" y="860701"/>
                    <a:pt x="1056952" y="861912"/>
                    <a:pt x="1058100" y="863028"/>
                  </a:cubicBezTo>
                  <a:lnTo>
                    <a:pt x="1061052" y="865410"/>
                  </a:lnTo>
                  <a:lnTo>
                    <a:pt x="1064005" y="867981"/>
                  </a:lnTo>
                  <a:cubicBezTo>
                    <a:pt x="1064862" y="869124"/>
                    <a:pt x="1064100" y="869124"/>
                    <a:pt x="1063148" y="869124"/>
                  </a:cubicBezTo>
                  <a:cubicBezTo>
                    <a:pt x="1061612" y="868524"/>
                    <a:pt x="1060116" y="867824"/>
                    <a:pt x="1058671" y="867029"/>
                  </a:cubicBezTo>
                  <a:cubicBezTo>
                    <a:pt x="1057454" y="866334"/>
                    <a:pt x="1056277" y="865571"/>
                    <a:pt x="1055147" y="864743"/>
                  </a:cubicBezTo>
                  <a:lnTo>
                    <a:pt x="1052194" y="862362"/>
                  </a:lnTo>
                  <a:lnTo>
                    <a:pt x="1050480" y="860361"/>
                  </a:lnTo>
                  <a:lnTo>
                    <a:pt x="1050003" y="859695"/>
                  </a:lnTo>
                  <a:cubicBezTo>
                    <a:pt x="1047241" y="859695"/>
                    <a:pt x="1044479" y="859695"/>
                    <a:pt x="1041717" y="859695"/>
                  </a:cubicBezTo>
                  <a:cubicBezTo>
                    <a:pt x="1033312" y="859804"/>
                    <a:pt x="1024945" y="860826"/>
                    <a:pt x="1016761" y="862743"/>
                  </a:cubicBezTo>
                  <a:lnTo>
                    <a:pt x="974311" y="883524"/>
                  </a:lnTo>
                  <a:lnTo>
                    <a:pt x="1053623" y="886746"/>
                  </a:lnTo>
                  <a:cubicBezTo>
                    <a:pt x="1056569" y="885045"/>
                    <a:pt x="1059794" y="883884"/>
                    <a:pt x="1063148" y="883317"/>
                  </a:cubicBezTo>
                  <a:cubicBezTo>
                    <a:pt x="1065773" y="882984"/>
                    <a:pt x="1068429" y="882984"/>
                    <a:pt x="1071054" y="883317"/>
                  </a:cubicBezTo>
                  <a:cubicBezTo>
                    <a:pt x="1073173" y="883575"/>
                    <a:pt x="1075234" y="884186"/>
                    <a:pt x="1077150" y="885127"/>
                  </a:cubicBezTo>
                  <a:cubicBezTo>
                    <a:pt x="1077150" y="885222"/>
                    <a:pt x="1077721" y="885889"/>
                    <a:pt x="1077150" y="885889"/>
                  </a:cubicBezTo>
                  <a:cubicBezTo>
                    <a:pt x="1070421" y="884539"/>
                    <a:pt x="1063436" y="885408"/>
                    <a:pt x="1057243" y="888365"/>
                  </a:cubicBezTo>
                  <a:cubicBezTo>
                    <a:pt x="1062229" y="890525"/>
                    <a:pt x="1067038" y="893073"/>
                    <a:pt x="1071625" y="895985"/>
                  </a:cubicBezTo>
                  <a:cubicBezTo>
                    <a:pt x="1072102" y="896271"/>
                    <a:pt x="1072387" y="896938"/>
                    <a:pt x="1071625" y="896938"/>
                  </a:cubicBezTo>
                  <a:cubicBezTo>
                    <a:pt x="1067434" y="895223"/>
                    <a:pt x="1063243" y="893699"/>
                    <a:pt x="1058957" y="892366"/>
                  </a:cubicBezTo>
                  <a:lnTo>
                    <a:pt x="1059814" y="894652"/>
                  </a:lnTo>
                  <a:cubicBezTo>
                    <a:pt x="1060481" y="896176"/>
                    <a:pt x="1061053" y="897795"/>
                    <a:pt x="1061910" y="899224"/>
                  </a:cubicBezTo>
                  <a:cubicBezTo>
                    <a:pt x="1062767" y="900653"/>
                    <a:pt x="1063625" y="902081"/>
                    <a:pt x="1064577" y="903415"/>
                  </a:cubicBezTo>
                  <a:lnTo>
                    <a:pt x="1066291" y="905510"/>
                  </a:lnTo>
                  <a:cubicBezTo>
                    <a:pt x="1066775" y="906394"/>
                    <a:pt x="1067349" y="907224"/>
                    <a:pt x="1068006" y="907987"/>
                  </a:cubicBezTo>
                  <a:cubicBezTo>
                    <a:pt x="1068768" y="908654"/>
                    <a:pt x="1067720" y="909225"/>
                    <a:pt x="1067053" y="908654"/>
                  </a:cubicBezTo>
                  <a:lnTo>
                    <a:pt x="1064386" y="906749"/>
                  </a:lnTo>
                  <a:cubicBezTo>
                    <a:pt x="1063735" y="906161"/>
                    <a:pt x="1063130" y="905524"/>
                    <a:pt x="1062576" y="904844"/>
                  </a:cubicBezTo>
                  <a:cubicBezTo>
                    <a:pt x="1061269" y="903461"/>
                    <a:pt x="1060090" y="901962"/>
                    <a:pt x="1059052" y="900367"/>
                  </a:cubicBezTo>
                  <a:cubicBezTo>
                    <a:pt x="1057933" y="898818"/>
                    <a:pt x="1056976" y="897158"/>
                    <a:pt x="1056195" y="895414"/>
                  </a:cubicBezTo>
                  <a:cubicBezTo>
                    <a:pt x="1055372" y="893963"/>
                    <a:pt x="1054792" y="892386"/>
                    <a:pt x="1054480" y="890747"/>
                  </a:cubicBezTo>
                  <a:lnTo>
                    <a:pt x="991634" y="887544"/>
                  </a:lnTo>
                  <a:lnTo>
                    <a:pt x="1006570" y="893890"/>
                  </a:lnTo>
                  <a:cubicBezTo>
                    <a:pt x="1013027" y="897322"/>
                    <a:pt x="1019233" y="901205"/>
                    <a:pt x="1025144" y="905510"/>
                  </a:cubicBezTo>
                  <a:lnTo>
                    <a:pt x="1029525" y="909034"/>
                  </a:lnTo>
                  <a:cubicBezTo>
                    <a:pt x="1032148" y="907961"/>
                    <a:pt x="1034990" y="907537"/>
                    <a:pt x="1037812" y="907796"/>
                  </a:cubicBezTo>
                  <a:cubicBezTo>
                    <a:pt x="1039318" y="907935"/>
                    <a:pt x="1040779" y="908389"/>
                    <a:pt x="1042098" y="909130"/>
                  </a:cubicBezTo>
                  <a:lnTo>
                    <a:pt x="1044003" y="910273"/>
                  </a:lnTo>
                  <a:cubicBezTo>
                    <a:pt x="1044490" y="910602"/>
                    <a:pt x="1044937" y="910985"/>
                    <a:pt x="1045337" y="911416"/>
                  </a:cubicBezTo>
                  <a:cubicBezTo>
                    <a:pt x="1045813" y="911701"/>
                    <a:pt x="1045813" y="912178"/>
                    <a:pt x="1045813" y="912178"/>
                  </a:cubicBezTo>
                  <a:lnTo>
                    <a:pt x="1044480" y="912178"/>
                  </a:lnTo>
                  <a:cubicBezTo>
                    <a:pt x="1044228" y="912126"/>
                    <a:pt x="1043969" y="912126"/>
                    <a:pt x="1043718" y="912178"/>
                  </a:cubicBezTo>
                  <a:cubicBezTo>
                    <a:pt x="1043181" y="911874"/>
                    <a:pt x="1042604" y="911649"/>
                    <a:pt x="1042003" y="911511"/>
                  </a:cubicBezTo>
                  <a:cubicBezTo>
                    <a:pt x="1040859" y="911152"/>
                    <a:pt x="1039676" y="910928"/>
                    <a:pt x="1038479" y="910844"/>
                  </a:cubicBezTo>
                  <a:cubicBezTo>
                    <a:pt x="1037181" y="910701"/>
                    <a:pt x="1035872" y="910701"/>
                    <a:pt x="1034574" y="910844"/>
                  </a:cubicBezTo>
                  <a:cubicBezTo>
                    <a:pt x="1033831" y="911022"/>
                    <a:pt x="1033099" y="911245"/>
                    <a:pt x="1032383" y="911511"/>
                  </a:cubicBezTo>
                  <a:lnTo>
                    <a:pt x="1033526" y="912463"/>
                  </a:lnTo>
                  <a:cubicBezTo>
                    <a:pt x="1036187" y="914326"/>
                    <a:pt x="1038426" y="916727"/>
                    <a:pt x="1040098" y="919512"/>
                  </a:cubicBezTo>
                  <a:cubicBezTo>
                    <a:pt x="1040384" y="920084"/>
                    <a:pt x="1040003" y="920084"/>
                    <a:pt x="1039526" y="920084"/>
                  </a:cubicBezTo>
                  <a:cubicBezTo>
                    <a:pt x="1036170" y="918061"/>
                    <a:pt x="1032984" y="915767"/>
                    <a:pt x="1030001" y="913226"/>
                  </a:cubicBezTo>
                  <a:cubicBezTo>
                    <a:pt x="1030351" y="915241"/>
                    <a:pt x="1030893" y="917219"/>
                    <a:pt x="1031621" y="919131"/>
                  </a:cubicBezTo>
                  <a:cubicBezTo>
                    <a:pt x="1032138" y="920629"/>
                    <a:pt x="1032876" y="922042"/>
                    <a:pt x="1033812" y="923322"/>
                  </a:cubicBezTo>
                  <a:cubicBezTo>
                    <a:pt x="1034763" y="924839"/>
                    <a:pt x="1035990" y="926164"/>
                    <a:pt x="1037431" y="927227"/>
                  </a:cubicBezTo>
                  <a:cubicBezTo>
                    <a:pt x="1035407" y="926604"/>
                    <a:pt x="1033550" y="925529"/>
                    <a:pt x="1032001" y="924084"/>
                  </a:cubicBezTo>
                  <a:cubicBezTo>
                    <a:pt x="1030746" y="922903"/>
                    <a:pt x="1029657" y="921557"/>
                    <a:pt x="1028763" y="920084"/>
                  </a:cubicBezTo>
                  <a:cubicBezTo>
                    <a:pt x="1026970" y="916980"/>
                    <a:pt x="1025987" y="913475"/>
                    <a:pt x="1025906" y="909892"/>
                  </a:cubicBezTo>
                  <a:lnTo>
                    <a:pt x="1023334" y="907891"/>
                  </a:lnTo>
                  <a:cubicBezTo>
                    <a:pt x="1017909" y="904108"/>
                    <a:pt x="1012210" y="900733"/>
                    <a:pt x="1006284" y="897795"/>
                  </a:cubicBezTo>
                  <a:cubicBezTo>
                    <a:pt x="1000147" y="894593"/>
                    <a:pt x="993780" y="891855"/>
                    <a:pt x="987234" y="889603"/>
                  </a:cubicBezTo>
                  <a:cubicBezTo>
                    <a:pt x="984427" y="888664"/>
                    <a:pt x="981564" y="887901"/>
                    <a:pt x="978662" y="887317"/>
                  </a:cubicBezTo>
                  <a:lnTo>
                    <a:pt x="973686" y="886720"/>
                  </a:lnTo>
                  <a:lnTo>
                    <a:pt x="1035812" y="942562"/>
                  </a:lnTo>
                  <a:cubicBezTo>
                    <a:pt x="1038052" y="941116"/>
                    <a:pt x="1040594" y="940204"/>
                    <a:pt x="1043241" y="939895"/>
                  </a:cubicBezTo>
                  <a:cubicBezTo>
                    <a:pt x="1044603" y="939752"/>
                    <a:pt x="1045975" y="939752"/>
                    <a:pt x="1047337" y="939895"/>
                  </a:cubicBezTo>
                  <a:lnTo>
                    <a:pt x="1049337" y="939895"/>
                  </a:lnTo>
                  <a:cubicBezTo>
                    <a:pt x="1050142" y="940141"/>
                    <a:pt x="1050911" y="940494"/>
                    <a:pt x="1051623" y="940943"/>
                  </a:cubicBezTo>
                  <a:cubicBezTo>
                    <a:pt x="1051623" y="941038"/>
                    <a:pt x="1051623" y="941514"/>
                    <a:pt x="1051623" y="941514"/>
                  </a:cubicBezTo>
                  <a:lnTo>
                    <a:pt x="1049623" y="941514"/>
                  </a:lnTo>
                  <a:lnTo>
                    <a:pt x="1047813" y="941514"/>
                  </a:lnTo>
                  <a:lnTo>
                    <a:pt x="1044194" y="941514"/>
                  </a:lnTo>
                  <a:cubicBezTo>
                    <a:pt x="1042778" y="941785"/>
                    <a:pt x="1041402" y="942233"/>
                    <a:pt x="1040098" y="942848"/>
                  </a:cubicBezTo>
                  <a:lnTo>
                    <a:pt x="1038479" y="943610"/>
                  </a:lnTo>
                  <a:lnTo>
                    <a:pt x="1048004" y="949325"/>
                  </a:lnTo>
                  <a:cubicBezTo>
                    <a:pt x="1048480" y="949515"/>
                    <a:pt x="1048575" y="950087"/>
                    <a:pt x="1048004" y="950087"/>
                  </a:cubicBezTo>
                  <a:cubicBezTo>
                    <a:pt x="1044321" y="948626"/>
                    <a:pt x="1040701" y="947102"/>
                    <a:pt x="1037145" y="945515"/>
                  </a:cubicBezTo>
                  <a:cubicBezTo>
                    <a:pt x="1037540" y="947302"/>
                    <a:pt x="1038082" y="949054"/>
                    <a:pt x="1038765" y="950753"/>
                  </a:cubicBezTo>
                  <a:cubicBezTo>
                    <a:pt x="1039268" y="952025"/>
                    <a:pt x="1039907" y="953238"/>
                    <a:pt x="1040670" y="954373"/>
                  </a:cubicBezTo>
                  <a:lnTo>
                    <a:pt x="1041717" y="955802"/>
                  </a:lnTo>
                  <a:lnTo>
                    <a:pt x="1042670" y="957230"/>
                  </a:lnTo>
                  <a:cubicBezTo>
                    <a:pt x="1042670" y="957707"/>
                    <a:pt x="1042670" y="957707"/>
                    <a:pt x="1042670" y="957707"/>
                  </a:cubicBezTo>
                  <a:cubicBezTo>
                    <a:pt x="1041781" y="957706"/>
                    <a:pt x="1040904" y="957511"/>
                    <a:pt x="1040098" y="957135"/>
                  </a:cubicBezTo>
                  <a:cubicBezTo>
                    <a:pt x="1039434" y="956704"/>
                    <a:pt x="1038826" y="956192"/>
                    <a:pt x="1038288" y="955611"/>
                  </a:cubicBezTo>
                  <a:cubicBezTo>
                    <a:pt x="1037283" y="954609"/>
                    <a:pt x="1036447" y="953451"/>
                    <a:pt x="1035812" y="952182"/>
                  </a:cubicBezTo>
                  <a:cubicBezTo>
                    <a:pt x="1034563" y="949597"/>
                    <a:pt x="1033605" y="946882"/>
                    <a:pt x="1032954" y="944086"/>
                  </a:cubicBezTo>
                  <a:cubicBezTo>
                    <a:pt x="1019608" y="937186"/>
                    <a:pt x="1007255" y="928637"/>
                    <a:pt x="996163" y="918682"/>
                  </a:cubicBezTo>
                  <a:lnTo>
                    <a:pt x="986345" y="907310"/>
                  </a:lnTo>
                  <a:lnTo>
                    <a:pt x="975529" y="894782"/>
                  </a:lnTo>
                  <a:lnTo>
                    <a:pt x="983520" y="920559"/>
                  </a:lnTo>
                  <a:cubicBezTo>
                    <a:pt x="987316" y="927205"/>
                    <a:pt x="991581" y="933571"/>
                    <a:pt x="996283" y="939609"/>
                  </a:cubicBezTo>
                  <a:cubicBezTo>
                    <a:pt x="998569" y="942562"/>
                    <a:pt x="1000950" y="945515"/>
                    <a:pt x="1003236" y="948277"/>
                  </a:cubicBezTo>
                  <a:lnTo>
                    <a:pt x="1004189" y="949325"/>
                  </a:lnTo>
                  <a:cubicBezTo>
                    <a:pt x="1007358" y="948669"/>
                    <a:pt x="1010645" y="948866"/>
                    <a:pt x="1013714" y="949897"/>
                  </a:cubicBezTo>
                  <a:cubicBezTo>
                    <a:pt x="1015250" y="950395"/>
                    <a:pt x="1016696" y="951135"/>
                    <a:pt x="1018000" y="952087"/>
                  </a:cubicBezTo>
                  <a:cubicBezTo>
                    <a:pt x="1018858" y="952673"/>
                    <a:pt x="1019656" y="953343"/>
                    <a:pt x="1020381" y="954088"/>
                  </a:cubicBezTo>
                  <a:cubicBezTo>
                    <a:pt x="1020899" y="954555"/>
                    <a:pt x="1021292" y="955144"/>
                    <a:pt x="1021524" y="955802"/>
                  </a:cubicBezTo>
                  <a:cubicBezTo>
                    <a:pt x="1021524" y="955802"/>
                    <a:pt x="1022381" y="956469"/>
                    <a:pt x="1021048" y="955802"/>
                  </a:cubicBezTo>
                  <a:cubicBezTo>
                    <a:pt x="1019715" y="955135"/>
                    <a:pt x="1018572" y="954183"/>
                    <a:pt x="1017238" y="953516"/>
                  </a:cubicBezTo>
                  <a:cubicBezTo>
                    <a:pt x="1016018" y="952916"/>
                    <a:pt x="1014742" y="952437"/>
                    <a:pt x="1013428" y="952087"/>
                  </a:cubicBezTo>
                  <a:cubicBezTo>
                    <a:pt x="1011204" y="951437"/>
                    <a:pt x="1008878" y="951211"/>
                    <a:pt x="1006570" y="951420"/>
                  </a:cubicBezTo>
                  <a:cubicBezTo>
                    <a:pt x="1007797" y="952835"/>
                    <a:pt x="1008881" y="954366"/>
                    <a:pt x="1009808" y="955992"/>
                  </a:cubicBezTo>
                  <a:cubicBezTo>
                    <a:pt x="1010285" y="956564"/>
                    <a:pt x="1008475" y="956564"/>
                    <a:pt x="1008475" y="956564"/>
                  </a:cubicBezTo>
                  <a:cubicBezTo>
                    <a:pt x="1007213" y="955689"/>
                    <a:pt x="1006033" y="954701"/>
                    <a:pt x="1004951" y="953611"/>
                  </a:cubicBezTo>
                  <a:cubicBezTo>
                    <a:pt x="1004808" y="954845"/>
                    <a:pt x="1004808" y="956092"/>
                    <a:pt x="1004951" y="957326"/>
                  </a:cubicBezTo>
                  <a:cubicBezTo>
                    <a:pt x="1005141" y="958278"/>
                    <a:pt x="1005713" y="959136"/>
                    <a:pt x="1005713" y="960088"/>
                  </a:cubicBezTo>
                  <a:cubicBezTo>
                    <a:pt x="1005759" y="960308"/>
                    <a:pt x="1005759" y="960535"/>
                    <a:pt x="1005713" y="960755"/>
                  </a:cubicBezTo>
                  <a:lnTo>
                    <a:pt x="1005713" y="961307"/>
                  </a:lnTo>
                  <a:lnTo>
                    <a:pt x="1005427" y="961041"/>
                  </a:lnTo>
                  <a:lnTo>
                    <a:pt x="1004856" y="960469"/>
                  </a:lnTo>
                  <a:lnTo>
                    <a:pt x="1003998" y="959517"/>
                  </a:lnTo>
                  <a:cubicBezTo>
                    <a:pt x="1003430" y="958680"/>
                    <a:pt x="1002951" y="957786"/>
                    <a:pt x="1002570" y="956850"/>
                  </a:cubicBezTo>
                  <a:cubicBezTo>
                    <a:pt x="1002337" y="956293"/>
                    <a:pt x="1002146" y="955720"/>
                    <a:pt x="1001998" y="955135"/>
                  </a:cubicBezTo>
                  <a:cubicBezTo>
                    <a:pt x="1001998" y="954564"/>
                    <a:pt x="1001998" y="953992"/>
                    <a:pt x="1001998" y="953421"/>
                  </a:cubicBezTo>
                  <a:lnTo>
                    <a:pt x="1001998" y="951992"/>
                  </a:lnTo>
                  <a:cubicBezTo>
                    <a:pt x="1001952" y="951772"/>
                    <a:pt x="1001952" y="951545"/>
                    <a:pt x="1001998" y="951325"/>
                  </a:cubicBezTo>
                  <a:cubicBezTo>
                    <a:pt x="1001949" y="951106"/>
                    <a:pt x="1001949" y="950878"/>
                    <a:pt x="1001998" y="950658"/>
                  </a:cubicBezTo>
                  <a:lnTo>
                    <a:pt x="999998" y="948468"/>
                  </a:lnTo>
                  <a:cubicBezTo>
                    <a:pt x="997245" y="945650"/>
                    <a:pt x="994638" y="942694"/>
                    <a:pt x="992187" y="939609"/>
                  </a:cubicBezTo>
                  <a:cubicBezTo>
                    <a:pt x="987566" y="934019"/>
                    <a:pt x="983454" y="928026"/>
                    <a:pt x="979900" y="921702"/>
                  </a:cubicBezTo>
                  <a:lnTo>
                    <a:pt x="970455" y="891510"/>
                  </a:lnTo>
                  <a:lnTo>
                    <a:pt x="969327" y="899509"/>
                  </a:lnTo>
                  <a:cubicBezTo>
                    <a:pt x="968851" y="903700"/>
                    <a:pt x="968851" y="908653"/>
                    <a:pt x="968851" y="913225"/>
                  </a:cubicBezTo>
                  <a:cubicBezTo>
                    <a:pt x="968947" y="922453"/>
                    <a:pt x="970000" y="931646"/>
                    <a:pt x="971994" y="940657"/>
                  </a:cubicBezTo>
                  <a:cubicBezTo>
                    <a:pt x="974143" y="949884"/>
                    <a:pt x="977847" y="958677"/>
                    <a:pt x="982948" y="966660"/>
                  </a:cubicBezTo>
                  <a:cubicBezTo>
                    <a:pt x="984754" y="969443"/>
                    <a:pt x="986726" y="972115"/>
                    <a:pt x="988853" y="974661"/>
                  </a:cubicBezTo>
                  <a:cubicBezTo>
                    <a:pt x="990964" y="974281"/>
                    <a:pt x="993125" y="974281"/>
                    <a:pt x="995235" y="974661"/>
                  </a:cubicBezTo>
                  <a:cubicBezTo>
                    <a:pt x="997064" y="974869"/>
                    <a:pt x="998858" y="975317"/>
                    <a:pt x="1000569" y="975995"/>
                  </a:cubicBezTo>
                  <a:cubicBezTo>
                    <a:pt x="1002444" y="976732"/>
                    <a:pt x="1004134" y="977870"/>
                    <a:pt x="1005522" y="979329"/>
                  </a:cubicBezTo>
                  <a:cubicBezTo>
                    <a:pt x="1007046" y="980948"/>
                    <a:pt x="1009142" y="984472"/>
                    <a:pt x="1009618" y="984472"/>
                  </a:cubicBezTo>
                  <a:cubicBezTo>
                    <a:pt x="1010094" y="984472"/>
                    <a:pt x="1009142" y="984472"/>
                    <a:pt x="1009142" y="984472"/>
                  </a:cubicBezTo>
                  <a:cubicBezTo>
                    <a:pt x="1006027" y="981728"/>
                    <a:pt x="1002402" y="979624"/>
                    <a:pt x="998474" y="978281"/>
                  </a:cubicBezTo>
                  <a:cubicBezTo>
                    <a:pt x="996807" y="977761"/>
                    <a:pt x="995076" y="977472"/>
                    <a:pt x="993330" y="977423"/>
                  </a:cubicBezTo>
                  <a:lnTo>
                    <a:pt x="991425" y="977423"/>
                  </a:lnTo>
                  <a:cubicBezTo>
                    <a:pt x="994092" y="980948"/>
                    <a:pt x="996950" y="983901"/>
                    <a:pt x="999712" y="986948"/>
                  </a:cubicBezTo>
                  <a:cubicBezTo>
                    <a:pt x="996913" y="985426"/>
                    <a:pt x="994266" y="983640"/>
                    <a:pt x="991806" y="981615"/>
                  </a:cubicBezTo>
                  <a:lnTo>
                    <a:pt x="991806" y="983424"/>
                  </a:lnTo>
                  <a:cubicBezTo>
                    <a:pt x="992292" y="985135"/>
                    <a:pt x="992864" y="986820"/>
                    <a:pt x="993521" y="988473"/>
                  </a:cubicBezTo>
                  <a:cubicBezTo>
                    <a:pt x="994242" y="990148"/>
                    <a:pt x="995136" y="991744"/>
                    <a:pt x="996188" y="993235"/>
                  </a:cubicBezTo>
                  <a:cubicBezTo>
                    <a:pt x="996664" y="993902"/>
                    <a:pt x="997331" y="994569"/>
                    <a:pt x="997807" y="995331"/>
                  </a:cubicBezTo>
                  <a:lnTo>
                    <a:pt x="999139" y="997712"/>
                  </a:lnTo>
                  <a:lnTo>
                    <a:pt x="995426" y="996093"/>
                  </a:lnTo>
                  <a:lnTo>
                    <a:pt x="993616" y="994092"/>
                  </a:lnTo>
                  <a:cubicBezTo>
                    <a:pt x="992308" y="992479"/>
                    <a:pt x="991189" y="990722"/>
                    <a:pt x="990282" y="988854"/>
                  </a:cubicBezTo>
                  <a:cubicBezTo>
                    <a:pt x="989438" y="987100"/>
                    <a:pt x="988830" y="985242"/>
                    <a:pt x="988472" y="983329"/>
                  </a:cubicBezTo>
                  <a:cubicBezTo>
                    <a:pt x="988221" y="982362"/>
                    <a:pt x="988062" y="981373"/>
                    <a:pt x="987996" y="980376"/>
                  </a:cubicBezTo>
                  <a:cubicBezTo>
                    <a:pt x="987905" y="979713"/>
                    <a:pt x="987905" y="979040"/>
                    <a:pt x="987996" y="978376"/>
                  </a:cubicBezTo>
                  <a:cubicBezTo>
                    <a:pt x="978707" y="967553"/>
                    <a:pt x="972171" y="954646"/>
                    <a:pt x="968946" y="940752"/>
                  </a:cubicBezTo>
                  <a:cubicBezTo>
                    <a:pt x="966571" y="931604"/>
                    <a:pt x="965323" y="922200"/>
                    <a:pt x="965231" y="912749"/>
                  </a:cubicBezTo>
                  <a:lnTo>
                    <a:pt x="965231" y="900884"/>
                  </a:lnTo>
                  <a:lnTo>
                    <a:pt x="951039" y="935323"/>
                  </a:lnTo>
                  <a:cubicBezTo>
                    <a:pt x="949436" y="944217"/>
                    <a:pt x="949116" y="953294"/>
                    <a:pt x="950086" y="962279"/>
                  </a:cubicBezTo>
                  <a:cubicBezTo>
                    <a:pt x="950562" y="965327"/>
                    <a:pt x="951325" y="968565"/>
                    <a:pt x="952086" y="971804"/>
                  </a:cubicBezTo>
                  <a:cubicBezTo>
                    <a:pt x="955578" y="972758"/>
                    <a:pt x="958825" y="974447"/>
                    <a:pt x="961611" y="976757"/>
                  </a:cubicBezTo>
                  <a:cubicBezTo>
                    <a:pt x="963107" y="977918"/>
                    <a:pt x="964451" y="979262"/>
                    <a:pt x="965612" y="980757"/>
                  </a:cubicBezTo>
                  <a:cubicBezTo>
                    <a:pt x="966248" y="981536"/>
                    <a:pt x="966821" y="982364"/>
                    <a:pt x="967326" y="983234"/>
                  </a:cubicBezTo>
                  <a:cubicBezTo>
                    <a:pt x="967803" y="984091"/>
                    <a:pt x="968565" y="985806"/>
                    <a:pt x="968755" y="985806"/>
                  </a:cubicBezTo>
                  <a:cubicBezTo>
                    <a:pt x="968946" y="985806"/>
                    <a:pt x="968279" y="985806"/>
                    <a:pt x="968279" y="985806"/>
                  </a:cubicBezTo>
                  <a:lnTo>
                    <a:pt x="963898" y="981710"/>
                  </a:lnTo>
                  <a:cubicBezTo>
                    <a:pt x="962720" y="980468"/>
                    <a:pt x="961446" y="979322"/>
                    <a:pt x="960088" y="978281"/>
                  </a:cubicBezTo>
                  <a:cubicBezTo>
                    <a:pt x="957806" y="976672"/>
                    <a:pt x="955259" y="975479"/>
                    <a:pt x="952563" y="974757"/>
                  </a:cubicBezTo>
                  <a:cubicBezTo>
                    <a:pt x="953167" y="976813"/>
                    <a:pt x="953932" y="978820"/>
                    <a:pt x="954849" y="980757"/>
                  </a:cubicBezTo>
                  <a:cubicBezTo>
                    <a:pt x="955498" y="981958"/>
                    <a:pt x="956071" y="983199"/>
                    <a:pt x="956563" y="984472"/>
                  </a:cubicBezTo>
                  <a:cubicBezTo>
                    <a:pt x="956677" y="985149"/>
                    <a:pt x="956836" y="985817"/>
                    <a:pt x="957040" y="986472"/>
                  </a:cubicBezTo>
                  <a:cubicBezTo>
                    <a:pt x="957325" y="986472"/>
                    <a:pt x="957040" y="987520"/>
                    <a:pt x="956468" y="986472"/>
                  </a:cubicBezTo>
                  <a:cubicBezTo>
                    <a:pt x="955897" y="985425"/>
                    <a:pt x="954944" y="984663"/>
                    <a:pt x="954373" y="983615"/>
                  </a:cubicBezTo>
                  <a:lnTo>
                    <a:pt x="952944" y="980853"/>
                  </a:lnTo>
                  <a:lnTo>
                    <a:pt x="951039" y="976852"/>
                  </a:lnTo>
                  <a:cubicBezTo>
                    <a:pt x="950726" y="977878"/>
                    <a:pt x="950502" y="978930"/>
                    <a:pt x="950372" y="979995"/>
                  </a:cubicBezTo>
                  <a:cubicBezTo>
                    <a:pt x="949946" y="982384"/>
                    <a:pt x="949754" y="984808"/>
                    <a:pt x="949800" y="987234"/>
                  </a:cubicBezTo>
                  <a:cubicBezTo>
                    <a:pt x="949798" y="989610"/>
                    <a:pt x="950086" y="991977"/>
                    <a:pt x="950658" y="994283"/>
                  </a:cubicBezTo>
                  <a:cubicBezTo>
                    <a:pt x="950940" y="995395"/>
                    <a:pt x="951323" y="996478"/>
                    <a:pt x="951801" y="997521"/>
                  </a:cubicBezTo>
                  <a:cubicBezTo>
                    <a:pt x="952182" y="998474"/>
                    <a:pt x="952944" y="999331"/>
                    <a:pt x="952944" y="1000379"/>
                  </a:cubicBezTo>
                  <a:cubicBezTo>
                    <a:pt x="952944" y="1000665"/>
                    <a:pt x="953325" y="1001046"/>
                    <a:pt x="953325" y="1001046"/>
                  </a:cubicBezTo>
                  <a:cubicBezTo>
                    <a:pt x="952384" y="1000274"/>
                    <a:pt x="951635" y="999296"/>
                    <a:pt x="951134" y="998188"/>
                  </a:cubicBezTo>
                  <a:cubicBezTo>
                    <a:pt x="950583" y="997176"/>
                    <a:pt x="950105" y="996126"/>
                    <a:pt x="949705" y="995045"/>
                  </a:cubicBezTo>
                  <a:cubicBezTo>
                    <a:pt x="948770" y="992827"/>
                    <a:pt x="948160" y="990485"/>
                    <a:pt x="947895" y="988092"/>
                  </a:cubicBezTo>
                  <a:cubicBezTo>
                    <a:pt x="947609" y="985560"/>
                    <a:pt x="947609" y="983004"/>
                    <a:pt x="947895" y="980472"/>
                  </a:cubicBezTo>
                  <a:cubicBezTo>
                    <a:pt x="948215" y="977872"/>
                    <a:pt x="948822" y="975317"/>
                    <a:pt x="949705" y="972852"/>
                  </a:cubicBezTo>
                  <a:cubicBezTo>
                    <a:pt x="948283" y="969384"/>
                    <a:pt x="947230" y="965776"/>
                    <a:pt x="946562" y="962088"/>
                  </a:cubicBezTo>
                  <a:cubicBezTo>
                    <a:pt x="945180" y="953476"/>
                    <a:pt x="945180" y="944698"/>
                    <a:pt x="946562" y="936085"/>
                  </a:cubicBezTo>
                  <a:lnTo>
                    <a:pt x="966233" y="887800"/>
                  </a:lnTo>
                  <a:lnTo>
                    <a:pt x="899699" y="853695"/>
                  </a:lnTo>
                  <a:cubicBezTo>
                    <a:pt x="861211" y="831020"/>
                    <a:pt x="824268" y="805819"/>
                    <a:pt x="789114" y="778257"/>
                  </a:cubicBezTo>
                  <a:cubicBezTo>
                    <a:pt x="771112" y="764350"/>
                    <a:pt x="753491" y="749872"/>
                    <a:pt x="736060" y="735204"/>
                  </a:cubicBezTo>
                  <a:cubicBezTo>
                    <a:pt x="727297" y="727964"/>
                    <a:pt x="718820" y="720440"/>
                    <a:pt x="710152" y="713105"/>
                  </a:cubicBezTo>
                  <a:lnTo>
                    <a:pt x="696436" y="701295"/>
                  </a:lnTo>
                  <a:cubicBezTo>
                    <a:pt x="692099" y="697989"/>
                    <a:pt x="688167" y="694185"/>
                    <a:pt x="684720" y="689960"/>
                  </a:cubicBezTo>
                  <a:cubicBezTo>
                    <a:pt x="684244" y="689198"/>
                    <a:pt x="686339" y="689198"/>
                    <a:pt x="686339" y="689198"/>
                  </a:cubicBezTo>
                  <a:close/>
                  <a:moveTo>
                    <a:pt x="664701" y="673603"/>
                  </a:moveTo>
                  <a:lnTo>
                    <a:pt x="665365" y="676675"/>
                  </a:lnTo>
                  <a:lnTo>
                    <a:pt x="665479" y="676529"/>
                  </a:lnTo>
                  <a:lnTo>
                    <a:pt x="668452" y="676039"/>
                  </a:lnTo>
                  <a:close/>
                  <a:moveTo>
                    <a:pt x="632333" y="668433"/>
                  </a:moveTo>
                  <a:cubicBezTo>
                    <a:pt x="634904" y="666242"/>
                    <a:pt x="637095" y="669862"/>
                    <a:pt x="635095" y="672053"/>
                  </a:cubicBezTo>
                  <a:cubicBezTo>
                    <a:pt x="617329" y="688062"/>
                    <a:pt x="597222" y="701264"/>
                    <a:pt x="575468" y="711200"/>
                  </a:cubicBezTo>
                  <a:cubicBezTo>
                    <a:pt x="534511" y="731774"/>
                    <a:pt x="493363" y="752729"/>
                    <a:pt x="450596" y="769112"/>
                  </a:cubicBezTo>
                  <a:cubicBezTo>
                    <a:pt x="428879" y="777399"/>
                    <a:pt x="406876" y="785114"/>
                    <a:pt x="384778" y="792258"/>
                  </a:cubicBezTo>
                  <a:lnTo>
                    <a:pt x="322396" y="808032"/>
                  </a:lnTo>
                  <a:lnTo>
                    <a:pt x="322379" y="808524"/>
                  </a:lnTo>
                  <a:lnTo>
                    <a:pt x="323301" y="809127"/>
                  </a:lnTo>
                  <a:lnTo>
                    <a:pt x="323817" y="808926"/>
                  </a:lnTo>
                  <a:cubicBezTo>
                    <a:pt x="331587" y="823620"/>
                    <a:pt x="335795" y="839933"/>
                    <a:pt x="336105" y="856551"/>
                  </a:cubicBezTo>
                  <a:cubicBezTo>
                    <a:pt x="336322" y="864247"/>
                    <a:pt x="335325" y="871930"/>
                    <a:pt x="333152" y="879316"/>
                  </a:cubicBezTo>
                  <a:cubicBezTo>
                    <a:pt x="332113" y="882454"/>
                    <a:pt x="330774" y="885484"/>
                    <a:pt x="329151" y="888365"/>
                  </a:cubicBezTo>
                  <a:cubicBezTo>
                    <a:pt x="329613" y="890621"/>
                    <a:pt x="329837" y="892920"/>
                    <a:pt x="329818" y="895223"/>
                  </a:cubicBezTo>
                  <a:cubicBezTo>
                    <a:pt x="329815" y="897472"/>
                    <a:pt x="329527" y="899713"/>
                    <a:pt x="328961" y="901890"/>
                  </a:cubicBezTo>
                  <a:cubicBezTo>
                    <a:pt x="328500" y="903962"/>
                    <a:pt x="327729" y="905953"/>
                    <a:pt x="326675" y="907796"/>
                  </a:cubicBezTo>
                  <a:lnTo>
                    <a:pt x="324960" y="910367"/>
                  </a:lnTo>
                  <a:cubicBezTo>
                    <a:pt x="324434" y="911277"/>
                    <a:pt x="323679" y="912032"/>
                    <a:pt x="322770" y="912558"/>
                  </a:cubicBezTo>
                  <a:cubicBezTo>
                    <a:pt x="322770" y="912558"/>
                    <a:pt x="321817" y="912653"/>
                    <a:pt x="321912" y="911987"/>
                  </a:cubicBezTo>
                  <a:cubicBezTo>
                    <a:pt x="321912" y="911129"/>
                    <a:pt x="322770" y="910463"/>
                    <a:pt x="323246" y="909701"/>
                  </a:cubicBezTo>
                  <a:cubicBezTo>
                    <a:pt x="323747" y="908808"/>
                    <a:pt x="324193" y="907886"/>
                    <a:pt x="324579" y="906938"/>
                  </a:cubicBezTo>
                  <a:cubicBezTo>
                    <a:pt x="325363" y="905012"/>
                    <a:pt x="325907" y="902997"/>
                    <a:pt x="326199" y="900938"/>
                  </a:cubicBezTo>
                  <a:cubicBezTo>
                    <a:pt x="326389" y="898815"/>
                    <a:pt x="326389" y="896679"/>
                    <a:pt x="326199" y="894556"/>
                  </a:cubicBezTo>
                  <a:cubicBezTo>
                    <a:pt x="326199" y="893603"/>
                    <a:pt x="326199" y="892651"/>
                    <a:pt x="326199" y="891698"/>
                  </a:cubicBezTo>
                  <a:lnTo>
                    <a:pt x="324103" y="894937"/>
                  </a:lnTo>
                  <a:cubicBezTo>
                    <a:pt x="323532" y="895699"/>
                    <a:pt x="323055" y="896556"/>
                    <a:pt x="322484" y="897223"/>
                  </a:cubicBezTo>
                  <a:cubicBezTo>
                    <a:pt x="321912" y="897890"/>
                    <a:pt x="320960" y="898652"/>
                    <a:pt x="320388" y="899414"/>
                  </a:cubicBezTo>
                  <a:cubicBezTo>
                    <a:pt x="319817" y="900176"/>
                    <a:pt x="319531" y="899414"/>
                    <a:pt x="319817" y="899414"/>
                  </a:cubicBezTo>
                  <a:cubicBezTo>
                    <a:pt x="320080" y="898859"/>
                    <a:pt x="320303" y="898286"/>
                    <a:pt x="320484" y="897699"/>
                  </a:cubicBezTo>
                  <a:cubicBezTo>
                    <a:pt x="320960" y="896651"/>
                    <a:pt x="321817" y="895699"/>
                    <a:pt x="322389" y="894651"/>
                  </a:cubicBezTo>
                  <a:cubicBezTo>
                    <a:pt x="323402" y="893053"/>
                    <a:pt x="324324" y="891400"/>
                    <a:pt x="325151" y="889698"/>
                  </a:cubicBezTo>
                  <a:cubicBezTo>
                    <a:pt x="322707" y="890004"/>
                    <a:pt x="320346" y="890780"/>
                    <a:pt x="318198" y="891984"/>
                  </a:cubicBezTo>
                  <a:cubicBezTo>
                    <a:pt x="316867" y="892661"/>
                    <a:pt x="315620" y="893492"/>
                    <a:pt x="314483" y="894461"/>
                  </a:cubicBezTo>
                  <a:cubicBezTo>
                    <a:pt x="313054" y="895604"/>
                    <a:pt x="311530" y="896461"/>
                    <a:pt x="310197" y="897509"/>
                  </a:cubicBezTo>
                  <a:cubicBezTo>
                    <a:pt x="310863" y="897509"/>
                    <a:pt x="311149" y="896080"/>
                    <a:pt x="311721" y="895413"/>
                  </a:cubicBezTo>
                  <a:lnTo>
                    <a:pt x="313435" y="893508"/>
                  </a:lnTo>
                  <a:cubicBezTo>
                    <a:pt x="314684" y="892357"/>
                    <a:pt x="316022" y="891306"/>
                    <a:pt x="317436" y="890365"/>
                  </a:cubicBezTo>
                  <a:cubicBezTo>
                    <a:pt x="320350" y="888650"/>
                    <a:pt x="323598" y="887578"/>
                    <a:pt x="326961" y="887222"/>
                  </a:cubicBezTo>
                  <a:cubicBezTo>
                    <a:pt x="328098" y="884494"/>
                    <a:pt x="329052" y="881694"/>
                    <a:pt x="329818" y="878840"/>
                  </a:cubicBezTo>
                  <a:cubicBezTo>
                    <a:pt x="331749" y="871090"/>
                    <a:pt x="332551" y="863101"/>
                    <a:pt x="332199" y="855122"/>
                  </a:cubicBezTo>
                  <a:lnTo>
                    <a:pt x="323341" y="821476"/>
                  </a:lnTo>
                  <a:lnTo>
                    <a:pt x="323341" y="822642"/>
                  </a:lnTo>
                  <a:cubicBezTo>
                    <a:pt x="323138" y="826887"/>
                    <a:pt x="322692" y="831116"/>
                    <a:pt x="322008" y="835311"/>
                  </a:cubicBezTo>
                  <a:cubicBezTo>
                    <a:pt x="320786" y="843577"/>
                    <a:pt x="318579" y="851667"/>
                    <a:pt x="315435" y="859409"/>
                  </a:cubicBezTo>
                  <a:cubicBezTo>
                    <a:pt x="310917" y="871209"/>
                    <a:pt x="303555" y="881711"/>
                    <a:pt x="294004" y="889984"/>
                  </a:cubicBezTo>
                  <a:cubicBezTo>
                    <a:pt x="294098" y="890552"/>
                    <a:pt x="294098" y="891131"/>
                    <a:pt x="294004" y="891698"/>
                  </a:cubicBezTo>
                  <a:cubicBezTo>
                    <a:pt x="293794" y="892568"/>
                    <a:pt x="293540" y="893427"/>
                    <a:pt x="293242" y="894270"/>
                  </a:cubicBezTo>
                  <a:cubicBezTo>
                    <a:pt x="292689" y="895890"/>
                    <a:pt x="291920" y="897428"/>
                    <a:pt x="290956" y="898842"/>
                  </a:cubicBezTo>
                  <a:cubicBezTo>
                    <a:pt x="289939" y="900365"/>
                    <a:pt x="288757" y="901770"/>
                    <a:pt x="287432" y="903033"/>
                  </a:cubicBezTo>
                  <a:lnTo>
                    <a:pt x="285622" y="904557"/>
                  </a:lnTo>
                  <a:cubicBezTo>
                    <a:pt x="284383" y="904906"/>
                    <a:pt x="283080" y="904971"/>
                    <a:pt x="281812" y="904748"/>
                  </a:cubicBezTo>
                  <a:cubicBezTo>
                    <a:pt x="282207" y="904056"/>
                    <a:pt x="282687" y="903416"/>
                    <a:pt x="283241" y="902843"/>
                  </a:cubicBezTo>
                  <a:lnTo>
                    <a:pt x="284860" y="901223"/>
                  </a:lnTo>
                  <a:cubicBezTo>
                    <a:pt x="285979" y="900029"/>
                    <a:pt x="286968" y="898720"/>
                    <a:pt x="287813" y="897318"/>
                  </a:cubicBezTo>
                  <a:cubicBezTo>
                    <a:pt x="288575" y="896001"/>
                    <a:pt x="289243" y="894633"/>
                    <a:pt x="289813" y="893223"/>
                  </a:cubicBezTo>
                  <a:cubicBezTo>
                    <a:pt x="290016" y="892697"/>
                    <a:pt x="290175" y="892155"/>
                    <a:pt x="290290" y="891603"/>
                  </a:cubicBezTo>
                  <a:cubicBezTo>
                    <a:pt x="287931" y="893124"/>
                    <a:pt x="285406" y="894370"/>
                    <a:pt x="282765" y="895318"/>
                  </a:cubicBezTo>
                  <a:cubicBezTo>
                    <a:pt x="285527" y="893032"/>
                    <a:pt x="288384" y="890841"/>
                    <a:pt x="291147" y="888460"/>
                  </a:cubicBezTo>
                  <a:lnTo>
                    <a:pt x="289432" y="888460"/>
                  </a:lnTo>
                  <a:cubicBezTo>
                    <a:pt x="287918" y="888223"/>
                    <a:pt x="286375" y="888223"/>
                    <a:pt x="284860" y="888460"/>
                  </a:cubicBezTo>
                  <a:cubicBezTo>
                    <a:pt x="281250" y="889173"/>
                    <a:pt x="277818" y="890598"/>
                    <a:pt x="274764" y="892651"/>
                  </a:cubicBezTo>
                  <a:cubicBezTo>
                    <a:pt x="275621" y="892651"/>
                    <a:pt x="277431" y="889889"/>
                    <a:pt x="278955" y="888651"/>
                  </a:cubicBezTo>
                  <a:cubicBezTo>
                    <a:pt x="280293" y="887488"/>
                    <a:pt x="281895" y="886670"/>
                    <a:pt x="283622" y="886269"/>
                  </a:cubicBezTo>
                  <a:cubicBezTo>
                    <a:pt x="285214" y="885892"/>
                    <a:pt x="286844" y="885700"/>
                    <a:pt x="288480" y="885698"/>
                  </a:cubicBezTo>
                  <a:cubicBezTo>
                    <a:pt x="290353" y="885610"/>
                    <a:pt x="292225" y="885868"/>
                    <a:pt x="294004" y="886460"/>
                  </a:cubicBezTo>
                  <a:cubicBezTo>
                    <a:pt x="296148" y="884506"/>
                    <a:pt x="298153" y="882406"/>
                    <a:pt x="300005" y="880173"/>
                  </a:cubicBezTo>
                  <a:cubicBezTo>
                    <a:pt x="305374" y="873772"/>
                    <a:pt x="309654" y="866532"/>
                    <a:pt x="312673" y="858742"/>
                  </a:cubicBezTo>
                  <a:cubicBezTo>
                    <a:pt x="315488" y="851104"/>
                    <a:pt x="317468" y="843184"/>
                    <a:pt x="318579" y="835120"/>
                  </a:cubicBezTo>
                  <a:cubicBezTo>
                    <a:pt x="319150" y="831119"/>
                    <a:pt x="319531" y="827119"/>
                    <a:pt x="319817" y="823119"/>
                  </a:cubicBezTo>
                  <a:lnTo>
                    <a:pt x="319817" y="815669"/>
                  </a:lnTo>
                  <a:lnTo>
                    <a:pt x="307720" y="841788"/>
                  </a:lnTo>
                  <a:cubicBezTo>
                    <a:pt x="303774" y="846429"/>
                    <a:pt x="299510" y="850789"/>
                    <a:pt x="294957" y="854837"/>
                  </a:cubicBezTo>
                  <a:cubicBezTo>
                    <a:pt x="292385" y="857218"/>
                    <a:pt x="289813" y="859409"/>
                    <a:pt x="287051" y="861600"/>
                  </a:cubicBezTo>
                  <a:lnTo>
                    <a:pt x="285051" y="863314"/>
                  </a:lnTo>
                  <a:cubicBezTo>
                    <a:pt x="285102" y="863469"/>
                    <a:pt x="285102" y="863636"/>
                    <a:pt x="285051" y="863790"/>
                  </a:cubicBezTo>
                  <a:lnTo>
                    <a:pt x="285051" y="864933"/>
                  </a:lnTo>
                  <a:cubicBezTo>
                    <a:pt x="285097" y="865345"/>
                    <a:pt x="285097" y="865760"/>
                    <a:pt x="285051" y="866172"/>
                  </a:cubicBezTo>
                  <a:cubicBezTo>
                    <a:pt x="285094" y="866647"/>
                    <a:pt x="285094" y="867125"/>
                    <a:pt x="285051" y="867600"/>
                  </a:cubicBezTo>
                  <a:cubicBezTo>
                    <a:pt x="284908" y="868110"/>
                    <a:pt x="284683" y="868592"/>
                    <a:pt x="284384" y="869029"/>
                  </a:cubicBezTo>
                  <a:cubicBezTo>
                    <a:pt x="283964" y="869817"/>
                    <a:pt x="283453" y="870552"/>
                    <a:pt x="282860" y="871220"/>
                  </a:cubicBezTo>
                  <a:lnTo>
                    <a:pt x="282003" y="871887"/>
                  </a:lnTo>
                  <a:lnTo>
                    <a:pt x="281431" y="872363"/>
                  </a:lnTo>
                  <a:lnTo>
                    <a:pt x="280098" y="873315"/>
                  </a:lnTo>
                  <a:cubicBezTo>
                    <a:pt x="280098" y="873315"/>
                    <a:pt x="279431" y="873887"/>
                    <a:pt x="279622" y="873220"/>
                  </a:cubicBezTo>
                  <a:cubicBezTo>
                    <a:pt x="279898" y="872909"/>
                    <a:pt x="280123" y="872555"/>
                    <a:pt x="280288" y="872172"/>
                  </a:cubicBezTo>
                  <a:lnTo>
                    <a:pt x="280288" y="871506"/>
                  </a:lnTo>
                  <a:cubicBezTo>
                    <a:pt x="280663" y="870769"/>
                    <a:pt x="280981" y="870005"/>
                    <a:pt x="281241" y="869220"/>
                  </a:cubicBezTo>
                  <a:cubicBezTo>
                    <a:pt x="281241" y="868172"/>
                    <a:pt x="281241" y="867124"/>
                    <a:pt x="281908" y="866076"/>
                  </a:cubicBezTo>
                  <a:cubicBezTo>
                    <a:pt x="280789" y="866865"/>
                    <a:pt x="279611" y="867566"/>
                    <a:pt x="278383" y="868172"/>
                  </a:cubicBezTo>
                  <a:cubicBezTo>
                    <a:pt x="278383" y="868172"/>
                    <a:pt x="276764" y="868172"/>
                    <a:pt x="277336" y="867505"/>
                  </a:cubicBezTo>
                  <a:cubicBezTo>
                    <a:pt x="278292" y="866193"/>
                    <a:pt x="279412" y="865009"/>
                    <a:pt x="280669" y="863981"/>
                  </a:cubicBezTo>
                  <a:cubicBezTo>
                    <a:pt x="278687" y="863598"/>
                    <a:pt x="276651" y="863598"/>
                    <a:pt x="274669" y="863981"/>
                  </a:cubicBezTo>
                  <a:cubicBezTo>
                    <a:pt x="273474" y="864134"/>
                    <a:pt x="272295" y="864389"/>
                    <a:pt x="271144" y="864743"/>
                  </a:cubicBezTo>
                  <a:cubicBezTo>
                    <a:pt x="269906" y="864743"/>
                    <a:pt x="268763" y="865886"/>
                    <a:pt x="267525" y="866267"/>
                  </a:cubicBezTo>
                  <a:cubicBezTo>
                    <a:pt x="267800" y="865687"/>
                    <a:pt x="268228" y="865193"/>
                    <a:pt x="268763" y="864838"/>
                  </a:cubicBezTo>
                  <a:lnTo>
                    <a:pt x="271049" y="863314"/>
                  </a:lnTo>
                  <a:cubicBezTo>
                    <a:pt x="272291" y="862631"/>
                    <a:pt x="273646" y="862180"/>
                    <a:pt x="275050" y="861981"/>
                  </a:cubicBezTo>
                  <a:cubicBezTo>
                    <a:pt x="277792" y="861486"/>
                    <a:pt x="280615" y="861716"/>
                    <a:pt x="283241" y="862648"/>
                  </a:cubicBezTo>
                  <a:lnTo>
                    <a:pt x="284194" y="861790"/>
                  </a:lnTo>
                  <a:lnTo>
                    <a:pt x="291242" y="855028"/>
                  </a:lnTo>
                  <a:cubicBezTo>
                    <a:pt x="296090" y="850355"/>
                    <a:pt x="300580" y="845324"/>
                    <a:pt x="304672" y="839978"/>
                  </a:cubicBezTo>
                  <a:lnTo>
                    <a:pt x="315523" y="816655"/>
                  </a:lnTo>
                  <a:lnTo>
                    <a:pt x="308683" y="822704"/>
                  </a:lnTo>
                  <a:lnTo>
                    <a:pt x="294188" y="835525"/>
                  </a:lnTo>
                  <a:cubicBezTo>
                    <a:pt x="283321" y="842918"/>
                    <a:pt x="271520" y="848939"/>
                    <a:pt x="259048" y="853408"/>
                  </a:cubicBezTo>
                  <a:cubicBezTo>
                    <a:pt x="258155" y="855781"/>
                    <a:pt x="257006" y="858049"/>
                    <a:pt x="255619" y="860171"/>
                  </a:cubicBezTo>
                  <a:cubicBezTo>
                    <a:pt x="254878" y="861197"/>
                    <a:pt x="253978" y="862098"/>
                    <a:pt x="252952" y="862838"/>
                  </a:cubicBezTo>
                  <a:cubicBezTo>
                    <a:pt x="252458" y="863325"/>
                    <a:pt x="251876" y="863713"/>
                    <a:pt x="251237" y="863981"/>
                  </a:cubicBezTo>
                  <a:cubicBezTo>
                    <a:pt x="250348" y="864279"/>
                    <a:pt x="249411" y="864408"/>
                    <a:pt x="248475" y="864362"/>
                  </a:cubicBezTo>
                  <a:cubicBezTo>
                    <a:pt x="248475" y="864362"/>
                    <a:pt x="248475" y="864362"/>
                    <a:pt x="248475" y="863886"/>
                  </a:cubicBezTo>
                  <a:lnTo>
                    <a:pt x="249427" y="862743"/>
                  </a:lnTo>
                  <a:cubicBezTo>
                    <a:pt x="249855" y="862411"/>
                    <a:pt x="250239" y="862027"/>
                    <a:pt x="250570" y="861600"/>
                  </a:cubicBezTo>
                  <a:cubicBezTo>
                    <a:pt x="251352" y="860711"/>
                    <a:pt x="252053" y="859755"/>
                    <a:pt x="252666" y="858742"/>
                  </a:cubicBezTo>
                  <a:cubicBezTo>
                    <a:pt x="253428" y="857295"/>
                    <a:pt x="254096" y="855799"/>
                    <a:pt x="254666" y="854266"/>
                  </a:cubicBezTo>
                  <a:cubicBezTo>
                    <a:pt x="251332" y="855313"/>
                    <a:pt x="248094" y="856266"/>
                    <a:pt x="245141" y="857028"/>
                  </a:cubicBezTo>
                  <a:cubicBezTo>
                    <a:pt x="244570" y="857028"/>
                    <a:pt x="245141" y="856456"/>
                    <a:pt x="245141" y="856361"/>
                  </a:cubicBezTo>
                  <a:lnTo>
                    <a:pt x="254190" y="852456"/>
                  </a:lnTo>
                  <a:cubicBezTo>
                    <a:pt x="253786" y="852085"/>
                    <a:pt x="253338" y="851766"/>
                    <a:pt x="252856" y="851503"/>
                  </a:cubicBezTo>
                  <a:cubicBezTo>
                    <a:pt x="251788" y="850843"/>
                    <a:pt x="250634" y="850330"/>
                    <a:pt x="249427" y="849979"/>
                  </a:cubicBezTo>
                  <a:cubicBezTo>
                    <a:pt x="248439" y="849625"/>
                    <a:pt x="247418" y="849370"/>
                    <a:pt x="246379" y="849217"/>
                  </a:cubicBezTo>
                  <a:lnTo>
                    <a:pt x="244760" y="849217"/>
                  </a:lnTo>
                  <a:lnTo>
                    <a:pt x="243046" y="849217"/>
                  </a:lnTo>
                  <a:cubicBezTo>
                    <a:pt x="243714" y="848910"/>
                    <a:pt x="244418" y="848686"/>
                    <a:pt x="245141" y="848550"/>
                  </a:cubicBezTo>
                  <a:lnTo>
                    <a:pt x="246951" y="848550"/>
                  </a:lnTo>
                  <a:cubicBezTo>
                    <a:pt x="248153" y="848405"/>
                    <a:pt x="249368" y="848405"/>
                    <a:pt x="250571" y="848550"/>
                  </a:cubicBezTo>
                  <a:cubicBezTo>
                    <a:pt x="252854" y="849145"/>
                    <a:pt x="254971" y="850253"/>
                    <a:pt x="256762" y="851789"/>
                  </a:cubicBezTo>
                  <a:lnTo>
                    <a:pt x="316919" y="810736"/>
                  </a:lnTo>
                  <a:lnTo>
                    <a:pt x="312768" y="810736"/>
                  </a:lnTo>
                  <a:cubicBezTo>
                    <a:pt x="310149" y="810907"/>
                    <a:pt x="307541" y="811225"/>
                    <a:pt x="304958" y="811689"/>
                  </a:cubicBezTo>
                  <a:cubicBezTo>
                    <a:pt x="299004" y="812916"/>
                    <a:pt x="293147" y="814571"/>
                    <a:pt x="287432" y="816642"/>
                  </a:cubicBezTo>
                  <a:cubicBezTo>
                    <a:pt x="281937" y="818534"/>
                    <a:pt x="276589" y="820826"/>
                    <a:pt x="271430" y="823500"/>
                  </a:cubicBezTo>
                  <a:lnTo>
                    <a:pt x="268953" y="824928"/>
                  </a:lnTo>
                  <a:cubicBezTo>
                    <a:pt x="268458" y="828025"/>
                    <a:pt x="267180" y="830943"/>
                    <a:pt x="265239" y="833406"/>
                  </a:cubicBezTo>
                  <a:cubicBezTo>
                    <a:pt x="264281" y="834601"/>
                    <a:pt x="263195" y="835687"/>
                    <a:pt x="262000" y="836644"/>
                  </a:cubicBezTo>
                  <a:cubicBezTo>
                    <a:pt x="260431" y="837656"/>
                    <a:pt x="258686" y="838366"/>
                    <a:pt x="256857" y="838740"/>
                  </a:cubicBezTo>
                  <a:cubicBezTo>
                    <a:pt x="256857" y="838740"/>
                    <a:pt x="256857" y="838740"/>
                    <a:pt x="256857" y="838263"/>
                  </a:cubicBezTo>
                  <a:cubicBezTo>
                    <a:pt x="258227" y="837500"/>
                    <a:pt x="259453" y="836500"/>
                    <a:pt x="260476" y="835311"/>
                  </a:cubicBezTo>
                  <a:cubicBezTo>
                    <a:pt x="261438" y="834272"/>
                    <a:pt x="262269" y="833121"/>
                    <a:pt x="262953" y="831882"/>
                  </a:cubicBezTo>
                  <a:cubicBezTo>
                    <a:pt x="263788" y="830292"/>
                    <a:pt x="264489" y="828635"/>
                    <a:pt x="265048" y="826929"/>
                  </a:cubicBezTo>
                  <a:cubicBezTo>
                    <a:pt x="262026" y="828831"/>
                    <a:pt x="258838" y="830457"/>
                    <a:pt x="255523" y="831786"/>
                  </a:cubicBezTo>
                  <a:cubicBezTo>
                    <a:pt x="255523" y="831786"/>
                    <a:pt x="254761" y="831786"/>
                    <a:pt x="255523" y="831215"/>
                  </a:cubicBezTo>
                  <a:cubicBezTo>
                    <a:pt x="257330" y="829010"/>
                    <a:pt x="259566" y="827196"/>
                    <a:pt x="262095" y="825881"/>
                  </a:cubicBezTo>
                  <a:lnTo>
                    <a:pt x="263238" y="825214"/>
                  </a:lnTo>
                  <a:cubicBezTo>
                    <a:pt x="262642" y="824850"/>
                    <a:pt x="262002" y="824562"/>
                    <a:pt x="261333" y="824357"/>
                  </a:cubicBezTo>
                  <a:cubicBezTo>
                    <a:pt x="260255" y="824019"/>
                    <a:pt x="259129" y="823859"/>
                    <a:pt x="258000" y="823881"/>
                  </a:cubicBezTo>
                  <a:cubicBezTo>
                    <a:pt x="256954" y="823785"/>
                    <a:pt x="255902" y="823785"/>
                    <a:pt x="254856" y="823881"/>
                  </a:cubicBezTo>
                  <a:lnTo>
                    <a:pt x="253237" y="823881"/>
                  </a:lnTo>
                  <a:lnTo>
                    <a:pt x="252475" y="823881"/>
                  </a:lnTo>
                  <a:cubicBezTo>
                    <a:pt x="252063" y="823837"/>
                    <a:pt x="251648" y="823837"/>
                    <a:pt x="251237" y="823881"/>
                  </a:cubicBezTo>
                  <a:cubicBezTo>
                    <a:pt x="251237" y="823881"/>
                    <a:pt x="251237" y="823881"/>
                    <a:pt x="251237" y="823309"/>
                  </a:cubicBezTo>
                  <a:cubicBezTo>
                    <a:pt x="251603" y="822961"/>
                    <a:pt x="252020" y="822672"/>
                    <a:pt x="252475" y="822452"/>
                  </a:cubicBezTo>
                  <a:lnTo>
                    <a:pt x="254285" y="821690"/>
                  </a:lnTo>
                  <a:cubicBezTo>
                    <a:pt x="255531" y="821208"/>
                    <a:pt x="256854" y="820950"/>
                    <a:pt x="258190" y="820928"/>
                  </a:cubicBezTo>
                  <a:cubicBezTo>
                    <a:pt x="260706" y="821037"/>
                    <a:pt x="263158" y="821756"/>
                    <a:pt x="265334" y="823023"/>
                  </a:cubicBezTo>
                  <a:lnTo>
                    <a:pt x="269525" y="820452"/>
                  </a:lnTo>
                  <a:cubicBezTo>
                    <a:pt x="275216" y="817400"/>
                    <a:pt x="281103" y="814727"/>
                    <a:pt x="287146" y="812451"/>
                  </a:cubicBezTo>
                  <a:cubicBezTo>
                    <a:pt x="292654" y="810438"/>
                    <a:pt x="298327" y="808908"/>
                    <a:pt x="304101" y="807879"/>
                  </a:cubicBezTo>
                  <a:lnTo>
                    <a:pt x="306520" y="807879"/>
                  </a:lnTo>
                  <a:lnTo>
                    <a:pt x="302098" y="806911"/>
                  </a:lnTo>
                  <a:lnTo>
                    <a:pt x="283412" y="802819"/>
                  </a:lnTo>
                  <a:cubicBezTo>
                    <a:pt x="270966" y="801794"/>
                    <a:pt x="258383" y="802424"/>
                    <a:pt x="245998" y="804736"/>
                  </a:cubicBezTo>
                  <a:cubicBezTo>
                    <a:pt x="245484" y="806110"/>
                    <a:pt x="244813" y="807421"/>
                    <a:pt x="243998" y="808641"/>
                  </a:cubicBezTo>
                  <a:cubicBezTo>
                    <a:pt x="243057" y="810055"/>
                    <a:pt x="242006" y="811393"/>
                    <a:pt x="240855" y="812642"/>
                  </a:cubicBezTo>
                  <a:cubicBezTo>
                    <a:pt x="239752" y="813887"/>
                    <a:pt x="238575" y="815064"/>
                    <a:pt x="237331" y="816166"/>
                  </a:cubicBezTo>
                  <a:lnTo>
                    <a:pt x="235426" y="817594"/>
                  </a:lnTo>
                  <a:lnTo>
                    <a:pt x="232949" y="818928"/>
                  </a:lnTo>
                  <a:cubicBezTo>
                    <a:pt x="232282" y="818928"/>
                    <a:pt x="231425" y="818928"/>
                    <a:pt x="232187" y="818166"/>
                  </a:cubicBezTo>
                  <a:cubicBezTo>
                    <a:pt x="232885" y="817628"/>
                    <a:pt x="233495" y="816985"/>
                    <a:pt x="233997" y="816261"/>
                  </a:cubicBezTo>
                  <a:lnTo>
                    <a:pt x="235711" y="814642"/>
                  </a:lnTo>
                  <a:cubicBezTo>
                    <a:pt x="236664" y="813594"/>
                    <a:pt x="237616" y="812451"/>
                    <a:pt x="238474" y="811308"/>
                  </a:cubicBezTo>
                  <a:cubicBezTo>
                    <a:pt x="239331" y="810165"/>
                    <a:pt x="240093" y="808831"/>
                    <a:pt x="240855" y="807593"/>
                  </a:cubicBezTo>
                  <a:lnTo>
                    <a:pt x="241902" y="805688"/>
                  </a:lnTo>
                  <a:cubicBezTo>
                    <a:pt x="237997" y="806355"/>
                    <a:pt x="234187" y="807212"/>
                    <a:pt x="230377" y="808165"/>
                  </a:cubicBezTo>
                  <a:cubicBezTo>
                    <a:pt x="229615" y="808165"/>
                    <a:pt x="230377" y="807593"/>
                    <a:pt x="230377" y="807403"/>
                  </a:cubicBezTo>
                  <a:cubicBezTo>
                    <a:pt x="234711" y="805388"/>
                    <a:pt x="239203" y="803732"/>
                    <a:pt x="243808" y="802450"/>
                  </a:cubicBezTo>
                  <a:cubicBezTo>
                    <a:pt x="238777" y="799102"/>
                    <a:pt x="232788" y="797496"/>
                    <a:pt x="226758" y="797878"/>
                  </a:cubicBezTo>
                  <a:cubicBezTo>
                    <a:pt x="226758" y="797878"/>
                    <a:pt x="226758" y="797306"/>
                    <a:pt x="226758" y="797211"/>
                  </a:cubicBezTo>
                  <a:cubicBezTo>
                    <a:pt x="228544" y="796641"/>
                    <a:pt x="230408" y="796352"/>
                    <a:pt x="232282" y="796354"/>
                  </a:cubicBezTo>
                  <a:cubicBezTo>
                    <a:pt x="237641" y="796365"/>
                    <a:pt x="242840" y="798177"/>
                    <a:pt x="247046" y="801497"/>
                  </a:cubicBezTo>
                  <a:cubicBezTo>
                    <a:pt x="259451" y="798731"/>
                    <a:pt x="272134" y="797948"/>
                    <a:pt x="284637" y="799105"/>
                  </a:cubicBezTo>
                  <a:lnTo>
                    <a:pt x="315237" y="806857"/>
                  </a:lnTo>
                  <a:lnTo>
                    <a:pt x="281908" y="784637"/>
                  </a:lnTo>
                  <a:cubicBezTo>
                    <a:pt x="274980" y="782040"/>
                    <a:pt x="267796" y="780188"/>
                    <a:pt x="260476" y="779113"/>
                  </a:cubicBezTo>
                  <a:cubicBezTo>
                    <a:pt x="258047" y="778749"/>
                    <a:pt x="255598" y="778527"/>
                    <a:pt x="253142" y="778446"/>
                  </a:cubicBezTo>
                  <a:cubicBezTo>
                    <a:pt x="252985" y="778413"/>
                    <a:pt x="252823" y="778413"/>
                    <a:pt x="252666" y="778446"/>
                  </a:cubicBezTo>
                  <a:lnTo>
                    <a:pt x="250951" y="779970"/>
                  </a:lnTo>
                  <a:lnTo>
                    <a:pt x="247999" y="781780"/>
                  </a:lnTo>
                  <a:lnTo>
                    <a:pt x="244665" y="783304"/>
                  </a:lnTo>
                  <a:cubicBezTo>
                    <a:pt x="243331" y="783875"/>
                    <a:pt x="241998" y="784161"/>
                    <a:pt x="240569" y="784637"/>
                  </a:cubicBezTo>
                  <a:cubicBezTo>
                    <a:pt x="239140" y="785114"/>
                    <a:pt x="239140" y="784066"/>
                    <a:pt x="239997" y="783494"/>
                  </a:cubicBezTo>
                  <a:cubicBezTo>
                    <a:pt x="240855" y="782923"/>
                    <a:pt x="241807" y="782161"/>
                    <a:pt x="242855" y="781589"/>
                  </a:cubicBezTo>
                  <a:cubicBezTo>
                    <a:pt x="243829" y="781109"/>
                    <a:pt x="244755" y="780535"/>
                    <a:pt x="245617" y="779875"/>
                  </a:cubicBezTo>
                  <a:cubicBezTo>
                    <a:pt x="246802" y="779048"/>
                    <a:pt x="247888" y="778090"/>
                    <a:pt x="248856" y="777017"/>
                  </a:cubicBezTo>
                  <a:cubicBezTo>
                    <a:pt x="245289" y="776953"/>
                    <a:pt x="241728" y="776699"/>
                    <a:pt x="238188" y="776255"/>
                  </a:cubicBezTo>
                  <a:cubicBezTo>
                    <a:pt x="237521" y="776255"/>
                    <a:pt x="238188" y="775398"/>
                    <a:pt x="238188" y="775208"/>
                  </a:cubicBezTo>
                  <a:cubicBezTo>
                    <a:pt x="241532" y="773954"/>
                    <a:pt x="245099" y="773403"/>
                    <a:pt x="248665" y="773588"/>
                  </a:cubicBezTo>
                  <a:lnTo>
                    <a:pt x="248665" y="773017"/>
                  </a:lnTo>
                  <a:lnTo>
                    <a:pt x="247618" y="771779"/>
                  </a:lnTo>
                  <a:lnTo>
                    <a:pt x="246760" y="771017"/>
                  </a:lnTo>
                  <a:cubicBezTo>
                    <a:pt x="245627" y="769907"/>
                    <a:pt x="244382" y="768918"/>
                    <a:pt x="243046" y="768064"/>
                  </a:cubicBezTo>
                  <a:cubicBezTo>
                    <a:pt x="242066" y="767349"/>
                    <a:pt x="241012" y="766743"/>
                    <a:pt x="239902" y="766254"/>
                  </a:cubicBezTo>
                  <a:lnTo>
                    <a:pt x="237045" y="764825"/>
                  </a:lnTo>
                  <a:cubicBezTo>
                    <a:pt x="238724" y="764711"/>
                    <a:pt x="240409" y="764938"/>
                    <a:pt x="241998" y="765492"/>
                  </a:cubicBezTo>
                  <a:cubicBezTo>
                    <a:pt x="243830" y="765957"/>
                    <a:pt x="245569" y="766730"/>
                    <a:pt x="247141" y="767778"/>
                  </a:cubicBezTo>
                  <a:cubicBezTo>
                    <a:pt x="248537" y="768700"/>
                    <a:pt x="249816" y="769788"/>
                    <a:pt x="250951" y="771017"/>
                  </a:cubicBezTo>
                  <a:cubicBezTo>
                    <a:pt x="251787" y="771907"/>
                    <a:pt x="252552" y="772863"/>
                    <a:pt x="253237" y="773874"/>
                  </a:cubicBezTo>
                  <a:cubicBezTo>
                    <a:pt x="255904" y="773874"/>
                    <a:pt x="258476" y="773874"/>
                    <a:pt x="261143" y="773874"/>
                  </a:cubicBezTo>
                  <a:cubicBezTo>
                    <a:pt x="269083" y="774832"/>
                    <a:pt x="276884" y="776718"/>
                    <a:pt x="284384" y="779494"/>
                  </a:cubicBezTo>
                  <a:cubicBezTo>
                    <a:pt x="298908" y="785084"/>
                    <a:pt x="311946" y="793950"/>
                    <a:pt x="322484" y="805402"/>
                  </a:cubicBezTo>
                  <a:lnTo>
                    <a:pt x="322468" y="805897"/>
                  </a:lnTo>
                  <a:lnTo>
                    <a:pt x="394208" y="783495"/>
                  </a:lnTo>
                  <a:cubicBezTo>
                    <a:pt x="415925" y="776256"/>
                    <a:pt x="437356" y="768731"/>
                    <a:pt x="458692" y="760254"/>
                  </a:cubicBezTo>
                  <a:cubicBezTo>
                    <a:pt x="480028" y="751777"/>
                    <a:pt x="500602" y="741776"/>
                    <a:pt x="521271" y="731679"/>
                  </a:cubicBezTo>
                  <a:cubicBezTo>
                    <a:pt x="559562" y="713105"/>
                    <a:pt x="599662" y="696437"/>
                    <a:pt x="632333" y="668433"/>
                  </a:cubicBezTo>
                  <a:close/>
                  <a:moveTo>
                    <a:pt x="647709" y="655729"/>
                  </a:moveTo>
                  <a:lnTo>
                    <a:pt x="640820" y="656453"/>
                  </a:lnTo>
                  <a:lnTo>
                    <a:pt x="643266" y="658298"/>
                  </a:lnTo>
                  <a:lnTo>
                    <a:pt x="647808" y="657229"/>
                  </a:lnTo>
                  <a:lnTo>
                    <a:pt x="647382" y="656241"/>
                  </a:lnTo>
                  <a:close/>
                  <a:moveTo>
                    <a:pt x="669780" y="637005"/>
                  </a:moveTo>
                  <a:lnTo>
                    <a:pt x="669480" y="637476"/>
                  </a:lnTo>
                  <a:lnTo>
                    <a:pt x="666336" y="642022"/>
                  </a:lnTo>
                  <a:lnTo>
                    <a:pt x="666359" y="642149"/>
                  </a:lnTo>
                  <a:lnTo>
                    <a:pt x="669752" y="638104"/>
                  </a:lnTo>
                  <a:close/>
                  <a:moveTo>
                    <a:pt x="888155" y="358585"/>
                  </a:moveTo>
                  <a:lnTo>
                    <a:pt x="888140" y="358645"/>
                  </a:lnTo>
                  <a:lnTo>
                    <a:pt x="888188" y="358585"/>
                  </a:lnTo>
                  <a:close/>
                  <a:moveTo>
                    <a:pt x="378498" y="330000"/>
                  </a:moveTo>
                  <a:lnTo>
                    <a:pt x="379825" y="331724"/>
                  </a:lnTo>
                  <a:cubicBezTo>
                    <a:pt x="380301" y="332677"/>
                    <a:pt x="381158" y="333629"/>
                    <a:pt x="381158" y="334582"/>
                  </a:cubicBezTo>
                  <a:cubicBezTo>
                    <a:pt x="383568" y="341032"/>
                    <a:pt x="383568" y="348135"/>
                    <a:pt x="381158" y="354584"/>
                  </a:cubicBezTo>
                  <a:cubicBezTo>
                    <a:pt x="382482" y="357636"/>
                    <a:pt x="383441" y="360833"/>
                    <a:pt x="384016" y="364109"/>
                  </a:cubicBezTo>
                  <a:cubicBezTo>
                    <a:pt x="385253" y="371839"/>
                    <a:pt x="385253" y="379716"/>
                    <a:pt x="384016" y="387446"/>
                  </a:cubicBezTo>
                  <a:lnTo>
                    <a:pt x="365399" y="432593"/>
                  </a:lnTo>
                  <a:lnTo>
                    <a:pt x="365727" y="432975"/>
                  </a:lnTo>
                  <a:lnTo>
                    <a:pt x="365121" y="433268"/>
                  </a:lnTo>
                  <a:lnTo>
                    <a:pt x="364966" y="433642"/>
                  </a:lnTo>
                  <a:lnTo>
                    <a:pt x="364711" y="433712"/>
                  </a:lnTo>
                  <a:lnTo>
                    <a:pt x="364937" y="434449"/>
                  </a:lnTo>
                  <a:lnTo>
                    <a:pt x="429831" y="470027"/>
                  </a:lnTo>
                  <a:cubicBezTo>
                    <a:pt x="467909" y="494996"/>
                    <a:pt x="503392" y="523714"/>
                    <a:pt x="535749" y="555752"/>
                  </a:cubicBezTo>
                  <a:cubicBezTo>
                    <a:pt x="551274" y="571087"/>
                    <a:pt x="566419" y="586708"/>
                    <a:pt x="582516" y="601377"/>
                  </a:cubicBezTo>
                  <a:cubicBezTo>
                    <a:pt x="591089" y="609092"/>
                    <a:pt x="600614" y="617188"/>
                    <a:pt x="608996" y="623570"/>
                  </a:cubicBezTo>
                  <a:cubicBezTo>
                    <a:pt x="617378" y="629952"/>
                    <a:pt x="626427" y="635476"/>
                    <a:pt x="634904" y="641858"/>
                  </a:cubicBezTo>
                  <a:cubicBezTo>
                    <a:pt x="635666" y="642525"/>
                    <a:pt x="636333" y="645763"/>
                    <a:pt x="634904" y="645477"/>
                  </a:cubicBezTo>
                  <a:cubicBezTo>
                    <a:pt x="623890" y="640108"/>
                    <a:pt x="613587" y="633389"/>
                    <a:pt x="604233" y="625475"/>
                  </a:cubicBezTo>
                  <a:cubicBezTo>
                    <a:pt x="594518" y="617950"/>
                    <a:pt x="585183" y="609854"/>
                    <a:pt x="576135" y="601567"/>
                  </a:cubicBezTo>
                  <a:cubicBezTo>
                    <a:pt x="542416" y="570801"/>
                    <a:pt x="511365" y="538035"/>
                    <a:pt x="475170" y="509460"/>
                  </a:cubicBezTo>
                  <a:lnTo>
                    <a:pt x="362862" y="438052"/>
                  </a:lnTo>
                  <a:lnTo>
                    <a:pt x="322388" y="457835"/>
                  </a:lnTo>
                  <a:cubicBezTo>
                    <a:pt x="314421" y="459626"/>
                    <a:pt x="306263" y="460425"/>
                    <a:pt x="298100" y="460216"/>
                  </a:cubicBezTo>
                  <a:cubicBezTo>
                    <a:pt x="295393" y="460171"/>
                    <a:pt x="292690" y="459980"/>
                    <a:pt x="290003" y="459644"/>
                  </a:cubicBezTo>
                  <a:cubicBezTo>
                    <a:pt x="289177" y="460598"/>
                    <a:pt x="288251" y="461460"/>
                    <a:pt x="287241" y="462216"/>
                  </a:cubicBezTo>
                  <a:cubicBezTo>
                    <a:pt x="284478" y="464443"/>
                    <a:pt x="281205" y="465948"/>
                    <a:pt x="277716" y="466598"/>
                  </a:cubicBezTo>
                  <a:cubicBezTo>
                    <a:pt x="276014" y="466884"/>
                    <a:pt x="274275" y="466884"/>
                    <a:pt x="272573" y="466598"/>
                  </a:cubicBezTo>
                  <a:lnTo>
                    <a:pt x="275716" y="465550"/>
                  </a:lnTo>
                  <a:cubicBezTo>
                    <a:pt x="276881" y="465163"/>
                    <a:pt x="278025" y="464718"/>
                    <a:pt x="279145" y="464216"/>
                  </a:cubicBezTo>
                  <a:cubicBezTo>
                    <a:pt x="280606" y="463505"/>
                    <a:pt x="282008" y="462677"/>
                    <a:pt x="283336" y="461740"/>
                  </a:cubicBezTo>
                  <a:lnTo>
                    <a:pt x="284289" y="460978"/>
                  </a:lnTo>
                  <a:lnTo>
                    <a:pt x="285527" y="459930"/>
                  </a:lnTo>
                  <a:lnTo>
                    <a:pt x="285527" y="459454"/>
                  </a:lnTo>
                  <a:cubicBezTo>
                    <a:pt x="281924" y="459093"/>
                    <a:pt x="278429" y="458025"/>
                    <a:pt x="275240" y="456311"/>
                  </a:cubicBezTo>
                  <a:cubicBezTo>
                    <a:pt x="275240" y="456025"/>
                    <a:pt x="274478" y="455168"/>
                    <a:pt x="275240" y="455168"/>
                  </a:cubicBezTo>
                  <a:cubicBezTo>
                    <a:pt x="278859" y="455263"/>
                    <a:pt x="282479" y="455930"/>
                    <a:pt x="286098" y="455930"/>
                  </a:cubicBezTo>
                  <a:cubicBezTo>
                    <a:pt x="285250" y="454733"/>
                    <a:pt x="284293" y="453617"/>
                    <a:pt x="283241" y="452596"/>
                  </a:cubicBezTo>
                  <a:lnTo>
                    <a:pt x="280669" y="450405"/>
                  </a:lnTo>
                  <a:cubicBezTo>
                    <a:pt x="279737" y="449695"/>
                    <a:pt x="278847" y="448931"/>
                    <a:pt x="278002" y="448119"/>
                  </a:cubicBezTo>
                  <a:cubicBezTo>
                    <a:pt x="277145" y="447071"/>
                    <a:pt x="277431" y="446405"/>
                    <a:pt x="278764" y="447071"/>
                  </a:cubicBezTo>
                  <a:cubicBezTo>
                    <a:pt x="280098" y="447738"/>
                    <a:pt x="281431" y="448214"/>
                    <a:pt x="282765" y="448976"/>
                  </a:cubicBezTo>
                  <a:lnTo>
                    <a:pt x="285908" y="451072"/>
                  </a:lnTo>
                  <a:cubicBezTo>
                    <a:pt x="286839" y="451750"/>
                    <a:pt x="287729" y="452481"/>
                    <a:pt x="288575" y="453263"/>
                  </a:cubicBezTo>
                  <a:lnTo>
                    <a:pt x="290099" y="454977"/>
                  </a:lnTo>
                  <a:cubicBezTo>
                    <a:pt x="290081" y="455199"/>
                    <a:pt x="290081" y="455422"/>
                    <a:pt x="290099" y="455644"/>
                  </a:cubicBezTo>
                  <a:cubicBezTo>
                    <a:pt x="292573" y="455786"/>
                    <a:pt x="295054" y="455786"/>
                    <a:pt x="297528" y="455644"/>
                  </a:cubicBezTo>
                  <a:cubicBezTo>
                    <a:pt x="305092" y="455594"/>
                    <a:pt x="312628" y="454732"/>
                    <a:pt x="320007" y="453072"/>
                  </a:cubicBezTo>
                  <a:lnTo>
                    <a:pt x="356266" y="435490"/>
                  </a:lnTo>
                  <a:lnTo>
                    <a:pt x="324975" y="439023"/>
                  </a:lnTo>
                  <a:cubicBezTo>
                    <a:pt x="312115" y="438444"/>
                    <a:pt x="299345" y="435850"/>
                    <a:pt x="287147" y="431260"/>
                  </a:cubicBezTo>
                  <a:cubicBezTo>
                    <a:pt x="284515" y="432752"/>
                    <a:pt x="281648" y="433782"/>
                    <a:pt x="278670" y="434308"/>
                  </a:cubicBezTo>
                  <a:cubicBezTo>
                    <a:pt x="276300" y="434642"/>
                    <a:pt x="273895" y="434642"/>
                    <a:pt x="271526" y="434308"/>
                  </a:cubicBezTo>
                  <a:cubicBezTo>
                    <a:pt x="269637" y="434027"/>
                    <a:pt x="267804" y="433448"/>
                    <a:pt x="266096" y="432594"/>
                  </a:cubicBezTo>
                  <a:cubicBezTo>
                    <a:pt x="266096" y="432499"/>
                    <a:pt x="265620" y="431927"/>
                    <a:pt x="266096" y="431927"/>
                  </a:cubicBezTo>
                  <a:cubicBezTo>
                    <a:pt x="272145" y="433150"/>
                    <a:pt x="278428" y="432381"/>
                    <a:pt x="284003" y="429737"/>
                  </a:cubicBezTo>
                  <a:cubicBezTo>
                    <a:pt x="279535" y="427810"/>
                    <a:pt x="275234" y="425516"/>
                    <a:pt x="271145" y="422879"/>
                  </a:cubicBezTo>
                  <a:cubicBezTo>
                    <a:pt x="271145" y="422593"/>
                    <a:pt x="270478" y="422021"/>
                    <a:pt x="271145" y="422021"/>
                  </a:cubicBezTo>
                  <a:cubicBezTo>
                    <a:pt x="274859" y="423545"/>
                    <a:pt x="278669" y="424974"/>
                    <a:pt x="282479" y="426212"/>
                  </a:cubicBezTo>
                  <a:cubicBezTo>
                    <a:pt x="282267" y="425499"/>
                    <a:pt x="282012" y="424800"/>
                    <a:pt x="281717" y="424117"/>
                  </a:cubicBezTo>
                  <a:cubicBezTo>
                    <a:pt x="281161" y="422716"/>
                    <a:pt x="280525" y="421349"/>
                    <a:pt x="279812" y="420021"/>
                  </a:cubicBezTo>
                  <a:cubicBezTo>
                    <a:pt x="279144" y="418707"/>
                    <a:pt x="278346" y="417463"/>
                    <a:pt x="277431" y="416306"/>
                  </a:cubicBezTo>
                  <a:lnTo>
                    <a:pt x="276002" y="414306"/>
                  </a:lnTo>
                  <a:cubicBezTo>
                    <a:pt x="275526" y="413639"/>
                    <a:pt x="275240" y="412687"/>
                    <a:pt x="274478" y="412115"/>
                  </a:cubicBezTo>
                  <a:cubicBezTo>
                    <a:pt x="273716" y="411544"/>
                    <a:pt x="274669" y="411544"/>
                    <a:pt x="275336" y="411544"/>
                  </a:cubicBezTo>
                  <a:cubicBezTo>
                    <a:pt x="276137" y="412061"/>
                    <a:pt x="276901" y="412634"/>
                    <a:pt x="277622" y="413258"/>
                  </a:cubicBezTo>
                  <a:cubicBezTo>
                    <a:pt x="278264" y="413754"/>
                    <a:pt x="278840" y="414331"/>
                    <a:pt x="279336" y="414973"/>
                  </a:cubicBezTo>
                  <a:cubicBezTo>
                    <a:pt x="280488" y="416222"/>
                    <a:pt x="281539" y="417559"/>
                    <a:pt x="282479" y="418973"/>
                  </a:cubicBezTo>
                  <a:cubicBezTo>
                    <a:pt x="283433" y="420391"/>
                    <a:pt x="284261" y="421889"/>
                    <a:pt x="284956" y="423450"/>
                  </a:cubicBezTo>
                  <a:cubicBezTo>
                    <a:pt x="285691" y="424797"/>
                    <a:pt x="286236" y="426239"/>
                    <a:pt x="286575" y="427736"/>
                  </a:cubicBezTo>
                  <a:lnTo>
                    <a:pt x="324110" y="434872"/>
                  </a:lnTo>
                  <a:lnTo>
                    <a:pt x="327837" y="434584"/>
                  </a:lnTo>
                  <a:lnTo>
                    <a:pt x="354272" y="432540"/>
                  </a:lnTo>
                  <a:lnTo>
                    <a:pt x="346297" y="431355"/>
                  </a:lnTo>
                  <a:cubicBezTo>
                    <a:pt x="340608" y="429532"/>
                    <a:pt x="335093" y="427205"/>
                    <a:pt x="329818" y="424402"/>
                  </a:cubicBezTo>
                  <a:cubicBezTo>
                    <a:pt x="324015" y="421283"/>
                    <a:pt x="318444" y="417750"/>
                    <a:pt x="313149" y="413829"/>
                  </a:cubicBezTo>
                  <a:lnTo>
                    <a:pt x="309244" y="410686"/>
                  </a:lnTo>
                  <a:cubicBezTo>
                    <a:pt x="306848" y="411603"/>
                    <a:pt x="304275" y="411962"/>
                    <a:pt x="301719" y="411734"/>
                  </a:cubicBezTo>
                  <a:cubicBezTo>
                    <a:pt x="300396" y="411510"/>
                    <a:pt x="299112" y="411092"/>
                    <a:pt x="297909" y="410495"/>
                  </a:cubicBezTo>
                  <a:lnTo>
                    <a:pt x="296195" y="409448"/>
                  </a:lnTo>
                  <a:cubicBezTo>
                    <a:pt x="295751" y="409174"/>
                    <a:pt x="295363" y="408819"/>
                    <a:pt x="295052" y="408400"/>
                  </a:cubicBezTo>
                  <a:cubicBezTo>
                    <a:pt x="294576" y="408210"/>
                    <a:pt x="294576" y="407733"/>
                    <a:pt x="294576" y="407733"/>
                  </a:cubicBezTo>
                  <a:lnTo>
                    <a:pt x="295814" y="407733"/>
                  </a:lnTo>
                  <a:lnTo>
                    <a:pt x="296481" y="407733"/>
                  </a:lnTo>
                  <a:cubicBezTo>
                    <a:pt x="297005" y="407966"/>
                    <a:pt x="297546" y="408157"/>
                    <a:pt x="298100" y="408305"/>
                  </a:cubicBezTo>
                  <a:cubicBezTo>
                    <a:pt x="299118" y="408632"/>
                    <a:pt x="300175" y="408824"/>
                    <a:pt x="301243" y="408876"/>
                  </a:cubicBezTo>
                  <a:cubicBezTo>
                    <a:pt x="302413" y="409020"/>
                    <a:pt x="303597" y="409020"/>
                    <a:pt x="304767" y="408876"/>
                  </a:cubicBezTo>
                  <a:cubicBezTo>
                    <a:pt x="305446" y="408730"/>
                    <a:pt x="306114" y="408539"/>
                    <a:pt x="306768" y="408305"/>
                  </a:cubicBezTo>
                  <a:lnTo>
                    <a:pt x="305720" y="407447"/>
                  </a:lnTo>
                  <a:cubicBezTo>
                    <a:pt x="303327" y="405757"/>
                    <a:pt x="301315" y="403582"/>
                    <a:pt x="299814" y="401066"/>
                  </a:cubicBezTo>
                  <a:cubicBezTo>
                    <a:pt x="299529" y="401066"/>
                    <a:pt x="299910" y="401066"/>
                    <a:pt x="300386" y="401066"/>
                  </a:cubicBezTo>
                  <a:cubicBezTo>
                    <a:pt x="303363" y="402870"/>
                    <a:pt x="306168" y="404942"/>
                    <a:pt x="308768" y="407257"/>
                  </a:cubicBezTo>
                  <a:cubicBezTo>
                    <a:pt x="308504" y="405439"/>
                    <a:pt x="308057" y="403652"/>
                    <a:pt x="307434" y="401923"/>
                  </a:cubicBezTo>
                  <a:cubicBezTo>
                    <a:pt x="306867" y="400585"/>
                    <a:pt x="306165" y="399308"/>
                    <a:pt x="305339" y="398113"/>
                  </a:cubicBezTo>
                  <a:cubicBezTo>
                    <a:pt x="304475" y="396787"/>
                    <a:pt x="303415" y="395598"/>
                    <a:pt x="302196" y="394589"/>
                  </a:cubicBezTo>
                  <a:cubicBezTo>
                    <a:pt x="304010" y="395161"/>
                    <a:pt x="305671" y="396138"/>
                    <a:pt x="307053" y="397446"/>
                  </a:cubicBezTo>
                  <a:cubicBezTo>
                    <a:pt x="308187" y="398498"/>
                    <a:pt x="309151" y="399719"/>
                    <a:pt x="309911" y="401066"/>
                  </a:cubicBezTo>
                  <a:cubicBezTo>
                    <a:pt x="311590" y="403960"/>
                    <a:pt x="312477" y="407245"/>
                    <a:pt x="312483" y="410591"/>
                  </a:cubicBezTo>
                  <a:lnTo>
                    <a:pt x="314769" y="412401"/>
                  </a:lnTo>
                  <a:cubicBezTo>
                    <a:pt x="324819" y="419273"/>
                    <a:pt x="335701" y="424842"/>
                    <a:pt x="347154" y="428974"/>
                  </a:cubicBezTo>
                  <a:cubicBezTo>
                    <a:pt x="349638" y="429861"/>
                    <a:pt x="352185" y="430561"/>
                    <a:pt x="354774" y="431070"/>
                  </a:cubicBezTo>
                  <a:lnTo>
                    <a:pt x="360122" y="431731"/>
                  </a:lnTo>
                  <a:lnTo>
                    <a:pt x="303910" y="380778"/>
                  </a:lnTo>
                  <a:cubicBezTo>
                    <a:pt x="301905" y="382084"/>
                    <a:pt x="299621" y="382900"/>
                    <a:pt x="297243" y="383159"/>
                  </a:cubicBezTo>
                  <a:cubicBezTo>
                    <a:pt x="296009" y="383301"/>
                    <a:pt x="294762" y="383301"/>
                    <a:pt x="293528" y="383159"/>
                  </a:cubicBezTo>
                  <a:lnTo>
                    <a:pt x="291718" y="383159"/>
                  </a:lnTo>
                  <a:cubicBezTo>
                    <a:pt x="291025" y="382899"/>
                    <a:pt x="290356" y="382580"/>
                    <a:pt x="289718" y="382206"/>
                  </a:cubicBezTo>
                  <a:cubicBezTo>
                    <a:pt x="289718" y="381635"/>
                    <a:pt x="289718" y="381635"/>
                    <a:pt x="289718" y="381635"/>
                  </a:cubicBezTo>
                  <a:lnTo>
                    <a:pt x="291528" y="381635"/>
                  </a:lnTo>
                  <a:lnTo>
                    <a:pt x="293147" y="381635"/>
                  </a:lnTo>
                  <a:lnTo>
                    <a:pt x="296385" y="381635"/>
                  </a:lnTo>
                  <a:cubicBezTo>
                    <a:pt x="297633" y="381399"/>
                    <a:pt x="298848" y="381015"/>
                    <a:pt x="300005" y="380492"/>
                  </a:cubicBezTo>
                  <a:cubicBezTo>
                    <a:pt x="300540" y="380296"/>
                    <a:pt x="301051" y="380040"/>
                    <a:pt x="301529" y="379730"/>
                  </a:cubicBezTo>
                  <a:cubicBezTo>
                    <a:pt x="298671" y="378015"/>
                    <a:pt x="295814" y="376206"/>
                    <a:pt x="292861" y="374586"/>
                  </a:cubicBezTo>
                  <a:cubicBezTo>
                    <a:pt x="292385" y="373920"/>
                    <a:pt x="292290" y="373920"/>
                    <a:pt x="292861" y="373920"/>
                  </a:cubicBezTo>
                  <a:cubicBezTo>
                    <a:pt x="295909" y="375158"/>
                    <a:pt x="299148" y="376491"/>
                    <a:pt x="302386" y="378015"/>
                  </a:cubicBezTo>
                  <a:cubicBezTo>
                    <a:pt x="302010" y="376431"/>
                    <a:pt x="301533" y="374872"/>
                    <a:pt x="300957" y="373348"/>
                  </a:cubicBezTo>
                  <a:cubicBezTo>
                    <a:pt x="300482" y="372190"/>
                    <a:pt x="299908" y="371075"/>
                    <a:pt x="299243" y="370014"/>
                  </a:cubicBezTo>
                  <a:lnTo>
                    <a:pt x="298290" y="368776"/>
                  </a:lnTo>
                  <a:cubicBezTo>
                    <a:pt x="297950" y="368369"/>
                    <a:pt x="297662" y="367921"/>
                    <a:pt x="297433" y="367443"/>
                  </a:cubicBezTo>
                  <a:cubicBezTo>
                    <a:pt x="298363" y="367384"/>
                    <a:pt x="299297" y="367480"/>
                    <a:pt x="300195" y="367728"/>
                  </a:cubicBezTo>
                  <a:cubicBezTo>
                    <a:pt x="300746" y="368121"/>
                    <a:pt x="301257" y="368568"/>
                    <a:pt x="301719" y="369062"/>
                  </a:cubicBezTo>
                  <a:cubicBezTo>
                    <a:pt x="302667" y="369961"/>
                    <a:pt x="303442" y="371026"/>
                    <a:pt x="304005" y="372205"/>
                  </a:cubicBezTo>
                  <a:cubicBezTo>
                    <a:pt x="305113" y="374512"/>
                    <a:pt x="305944" y="376942"/>
                    <a:pt x="306482" y="379444"/>
                  </a:cubicBezTo>
                  <a:cubicBezTo>
                    <a:pt x="318469" y="385706"/>
                    <a:pt x="329560" y="393442"/>
                    <a:pt x="339514" y="402436"/>
                  </a:cubicBezTo>
                  <a:lnTo>
                    <a:pt x="357797" y="423736"/>
                  </a:lnTo>
                  <a:lnTo>
                    <a:pt x="350583" y="401162"/>
                  </a:lnTo>
                  <a:cubicBezTo>
                    <a:pt x="347230" y="395155"/>
                    <a:pt x="343408" y="389422"/>
                    <a:pt x="339153" y="384016"/>
                  </a:cubicBezTo>
                  <a:cubicBezTo>
                    <a:pt x="337153" y="381349"/>
                    <a:pt x="335057" y="378778"/>
                    <a:pt x="332962" y="376206"/>
                  </a:cubicBezTo>
                  <a:lnTo>
                    <a:pt x="332200" y="375253"/>
                  </a:lnTo>
                  <a:cubicBezTo>
                    <a:pt x="329408" y="375769"/>
                    <a:pt x="326533" y="375605"/>
                    <a:pt x="323818" y="374777"/>
                  </a:cubicBezTo>
                  <a:cubicBezTo>
                    <a:pt x="322426" y="374304"/>
                    <a:pt x="321110" y="373630"/>
                    <a:pt x="319912" y="372777"/>
                  </a:cubicBezTo>
                  <a:lnTo>
                    <a:pt x="317817" y="370967"/>
                  </a:lnTo>
                  <a:cubicBezTo>
                    <a:pt x="317349" y="370514"/>
                    <a:pt x="316991" y="369960"/>
                    <a:pt x="316769" y="369348"/>
                  </a:cubicBezTo>
                  <a:cubicBezTo>
                    <a:pt x="318007" y="369919"/>
                    <a:pt x="319055" y="370777"/>
                    <a:pt x="320198" y="371348"/>
                  </a:cubicBezTo>
                  <a:cubicBezTo>
                    <a:pt x="321308" y="371875"/>
                    <a:pt x="322453" y="372321"/>
                    <a:pt x="323627" y="372682"/>
                  </a:cubicBezTo>
                  <a:cubicBezTo>
                    <a:pt x="325638" y="373252"/>
                    <a:pt x="327737" y="373446"/>
                    <a:pt x="329818" y="373253"/>
                  </a:cubicBezTo>
                  <a:cubicBezTo>
                    <a:pt x="328689" y="371999"/>
                    <a:pt x="327699" y="370626"/>
                    <a:pt x="326866" y="369157"/>
                  </a:cubicBezTo>
                  <a:cubicBezTo>
                    <a:pt x="326485" y="368681"/>
                    <a:pt x="328104" y="368681"/>
                    <a:pt x="328104" y="368681"/>
                  </a:cubicBezTo>
                  <a:cubicBezTo>
                    <a:pt x="329247" y="369490"/>
                    <a:pt x="330330" y="370381"/>
                    <a:pt x="331342" y="371348"/>
                  </a:cubicBezTo>
                  <a:cubicBezTo>
                    <a:pt x="331342" y="370205"/>
                    <a:pt x="331342" y="369062"/>
                    <a:pt x="331342" y="368014"/>
                  </a:cubicBezTo>
                  <a:cubicBezTo>
                    <a:pt x="331176" y="367175"/>
                    <a:pt x="330953" y="366348"/>
                    <a:pt x="330676" y="365538"/>
                  </a:cubicBezTo>
                  <a:cubicBezTo>
                    <a:pt x="330676" y="364871"/>
                    <a:pt x="330676" y="364871"/>
                    <a:pt x="330676" y="364871"/>
                  </a:cubicBezTo>
                  <a:cubicBezTo>
                    <a:pt x="330717" y="364683"/>
                    <a:pt x="330717" y="364488"/>
                    <a:pt x="330676" y="364300"/>
                  </a:cubicBezTo>
                  <a:cubicBezTo>
                    <a:pt x="330543" y="363922"/>
                    <a:pt x="330350" y="363568"/>
                    <a:pt x="330104" y="363252"/>
                  </a:cubicBezTo>
                  <a:cubicBezTo>
                    <a:pt x="329914" y="363062"/>
                    <a:pt x="330961" y="363728"/>
                    <a:pt x="330961" y="363728"/>
                  </a:cubicBezTo>
                  <a:cubicBezTo>
                    <a:pt x="331320" y="364101"/>
                    <a:pt x="331702" y="364451"/>
                    <a:pt x="332104" y="364776"/>
                  </a:cubicBezTo>
                  <a:lnTo>
                    <a:pt x="332104" y="365347"/>
                  </a:lnTo>
                  <a:lnTo>
                    <a:pt x="332867" y="366205"/>
                  </a:lnTo>
                  <a:cubicBezTo>
                    <a:pt x="333402" y="366944"/>
                    <a:pt x="333850" y="367743"/>
                    <a:pt x="334200" y="368586"/>
                  </a:cubicBezTo>
                  <a:cubicBezTo>
                    <a:pt x="334402" y="369112"/>
                    <a:pt x="334562" y="369653"/>
                    <a:pt x="334676" y="370205"/>
                  </a:cubicBezTo>
                  <a:cubicBezTo>
                    <a:pt x="334723" y="370680"/>
                    <a:pt x="334723" y="371159"/>
                    <a:pt x="334676" y="371634"/>
                  </a:cubicBezTo>
                  <a:cubicBezTo>
                    <a:pt x="334724" y="372077"/>
                    <a:pt x="334724" y="372524"/>
                    <a:pt x="334676" y="372968"/>
                  </a:cubicBezTo>
                  <a:lnTo>
                    <a:pt x="334676" y="373253"/>
                  </a:lnTo>
                  <a:lnTo>
                    <a:pt x="334676" y="373634"/>
                  </a:lnTo>
                  <a:cubicBezTo>
                    <a:pt x="334778" y="373811"/>
                    <a:pt x="334778" y="374029"/>
                    <a:pt x="334676" y="374206"/>
                  </a:cubicBezTo>
                  <a:lnTo>
                    <a:pt x="336486" y="376111"/>
                  </a:lnTo>
                  <a:cubicBezTo>
                    <a:pt x="338962" y="378778"/>
                    <a:pt x="341344" y="381349"/>
                    <a:pt x="343534" y="384112"/>
                  </a:cubicBezTo>
                  <a:cubicBezTo>
                    <a:pt x="347607" y="389212"/>
                    <a:pt x="351269" y="394626"/>
                    <a:pt x="354488" y="400304"/>
                  </a:cubicBezTo>
                  <a:lnTo>
                    <a:pt x="362401" y="426161"/>
                  </a:lnTo>
                  <a:lnTo>
                    <a:pt x="363346" y="419545"/>
                  </a:lnTo>
                  <a:cubicBezTo>
                    <a:pt x="363346" y="415449"/>
                    <a:pt x="363346" y="411353"/>
                    <a:pt x="363346" y="407257"/>
                  </a:cubicBezTo>
                  <a:cubicBezTo>
                    <a:pt x="363285" y="398929"/>
                    <a:pt x="362359" y="390629"/>
                    <a:pt x="360584" y="382492"/>
                  </a:cubicBezTo>
                  <a:cubicBezTo>
                    <a:pt x="358750" y="374201"/>
                    <a:pt x="355530" y="366279"/>
                    <a:pt x="351059" y="359061"/>
                  </a:cubicBezTo>
                  <a:cubicBezTo>
                    <a:pt x="349476" y="356564"/>
                    <a:pt x="347726" y="354177"/>
                    <a:pt x="345820" y="351917"/>
                  </a:cubicBezTo>
                  <a:cubicBezTo>
                    <a:pt x="342248" y="352396"/>
                    <a:pt x="338612" y="351970"/>
                    <a:pt x="335247" y="350679"/>
                  </a:cubicBezTo>
                  <a:cubicBezTo>
                    <a:pt x="333557" y="349990"/>
                    <a:pt x="332032" y="348951"/>
                    <a:pt x="330771" y="347631"/>
                  </a:cubicBezTo>
                  <a:cubicBezTo>
                    <a:pt x="329437" y="346202"/>
                    <a:pt x="327532" y="342964"/>
                    <a:pt x="327151" y="342964"/>
                  </a:cubicBezTo>
                  <a:cubicBezTo>
                    <a:pt x="326770" y="342964"/>
                    <a:pt x="327628" y="342964"/>
                    <a:pt x="327628" y="342964"/>
                  </a:cubicBezTo>
                  <a:cubicBezTo>
                    <a:pt x="330393" y="345458"/>
                    <a:pt x="333633" y="347369"/>
                    <a:pt x="337153" y="348583"/>
                  </a:cubicBezTo>
                  <a:cubicBezTo>
                    <a:pt x="338671" y="349030"/>
                    <a:pt x="340239" y="349286"/>
                    <a:pt x="341820" y="349345"/>
                  </a:cubicBezTo>
                  <a:lnTo>
                    <a:pt x="343534" y="349345"/>
                  </a:lnTo>
                  <a:cubicBezTo>
                    <a:pt x="341153" y="346583"/>
                    <a:pt x="338581" y="343916"/>
                    <a:pt x="336105" y="341249"/>
                  </a:cubicBezTo>
                  <a:cubicBezTo>
                    <a:pt x="338671" y="342579"/>
                    <a:pt x="341069" y="344210"/>
                    <a:pt x="343249" y="346107"/>
                  </a:cubicBezTo>
                  <a:lnTo>
                    <a:pt x="343249" y="344392"/>
                  </a:lnTo>
                  <a:cubicBezTo>
                    <a:pt x="342870" y="342859"/>
                    <a:pt x="342360" y="341361"/>
                    <a:pt x="341725" y="339915"/>
                  </a:cubicBezTo>
                  <a:cubicBezTo>
                    <a:pt x="341119" y="338390"/>
                    <a:pt x="340318" y="336949"/>
                    <a:pt x="339343" y="335629"/>
                  </a:cubicBezTo>
                  <a:cubicBezTo>
                    <a:pt x="338962" y="334962"/>
                    <a:pt x="338391" y="334391"/>
                    <a:pt x="337915" y="333724"/>
                  </a:cubicBezTo>
                  <a:cubicBezTo>
                    <a:pt x="337442" y="333080"/>
                    <a:pt x="337057" y="332375"/>
                    <a:pt x="336772" y="331629"/>
                  </a:cubicBezTo>
                  <a:cubicBezTo>
                    <a:pt x="338017" y="332211"/>
                    <a:pt x="339122" y="333056"/>
                    <a:pt x="340010" y="334105"/>
                  </a:cubicBezTo>
                  <a:lnTo>
                    <a:pt x="341630" y="335915"/>
                  </a:lnTo>
                  <a:cubicBezTo>
                    <a:pt x="342757" y="337376"/>
                    <a:pt x="343745" y="338938"/>
                    <a:pt x="344582" y="340582"/>
                  </a:cubicBezTo>
                  <a:cubicBezTo>
                    <a:pt x="345321" y="342162"/>
                    <a:pt x="345865" y="343825"/>
                    <a:pt x="346202" y="345535"/>
                  </a:cubicBezTo>
                  <a:cubicBezTo>
                    <a:pt x="346407" y="346447"/>
                    <a:pt x="346565" y="347369"/>
                    <a:pt x="346678" y="348297"/>
                  </a:cubicBezTo>
                  <a:cubicBezTo>
                    <a:pt x="346725" y="348868"/>
                    <a:pt x="346725" y="349441"/>
                    <a:pt x="346678" y="350012"/>
                  </a:cubicBezTo>
                  <a:cubicBezTo>
                    <a:pt x="354804" y="359347"/>
                    <a:pt x="360671" y="370429"/>
                    <a:pt x="363823" y="382397"/>
                  </a:cubicBezTo>
                  <a:cubicBezTo>
                    <a:pt x="365941" y="390645"/>
                    <a:pt x="367029" y="399123"/>
                    <a:pt x="367061" y="407638"/>
                  </a:cubicBezTo>
                  <a:lnTo>
                    <a:pt x="367061" y="419148"/>
                  </a:lnTo>
                  <a:lnTo>
                    <a:pt x="380015" y="388112"/>
                  </a:lnTo>
                  <a:cubicBezTo>
                    <a:pt x="381491" y="380134"/>
                    <a:pt x="381779" y="371981"/>
                    <a:pt x="380872" y="363919"/>
                  </a:cubicBezTo>
                  <a:cubicBezTo>
                    <a:pt x="380494" y="360932"/>
                    <a:pt x="379921" y="357973"/>
                    <a:pt x="379158" y="355060"/>
                  </a:cubicBezTo>
                  <a:cubicBezTo>
                    <a:pt x="375988" y="354190"/>
                    <a:pt x="373035" y="352665"/>
                    <a:pt x="370490" y="350584"/>
                  </a:cubicBezTo>
                  <a:cubicBezTo>
                    <a:pt x="369143" y="349491"/>
                    <a:pt x="367929" y="348244"/>
                    <a:pt x="366871" y="346869"/>
                  </a:cubicBezTo>
                  <a:cubicBezTo>
                    <a:pt x="366310" y="346211"/>
                    <a:pt x="365800" y="345510"/>
                    <a:pt x="365347" y="344773"/>
                  </a:cubicBezTo>
                  <a:cubicBezTo>
                    <a:pt x="364870" y="344012"/>
                    <a:pt x="364680" y="342392"/>
                    <a:pt x="364108" y="342392"/>
                  </a:cubicBezTo>
                  <a:cubicBezTo>
                    <a:pt x="365442" y="343726"/>
                    <a:pt x="366775" y="344773"/>
                    <a:pt x="368013" y="346107"/>
                  </a:cubicBezTo>
                  <a:cubicBezTo>
                    <a:pt x="369094" y="347226"/>
                    <a:pt x="370274" y="348247"/>
                    <a:pt x="371538" y="349155"/>
                  </a:cubicBezTo>
                  <a:cubicBezTo>
                    <a:pt x="373554" y="350639"/>
                    <a:pt x="375809" y="351767"/>
                    <a:pt x="378205" y="352489"/>
                  </a:cubicBezTo>
                  <a:cubicBezTo>
                    <a:pt x="377634" y="350679"/>
                    <a:pt x="376586" y="348107"/>
                    <a:pt x="376110" y="347060"/>
                  </a:cubicBezTo>
                  <a:cubicBezTo>
                    <a:pt x="375634" y="346012"/>
                    <a:pt x="374586" y="344869"/>
                    <a:pt x="374586" y="343821"/>
                  </a:cubicBezTo>
                  <a:cubicBezTo>
                    <a:pt x="374630" y="343219"/>
                    <a:pt x="374630" y="342614"/>
                    <a:pt x="374586" y="342011"/>
                  </a:cubicBezTo>
                  <a:cubicBezTo>
                    <a:pt x="374300" y="342011"/>
                    <a:pt x="374491" y="341059"/>
                    <a:pt x="375062" y="342011"/>
                  </a:cubicBezTo>
                  <a:cubicBezTo>
                    <a:pt x="375634" y="342964"/>
                    <a:pt x="376395" y="343535"/>
                    <a:pt x="376967" y="344488"/>
                  </a:cubicBezTo>
                  <a:lnTo>
                    <a:pt x="378205" y="347060"/>
                  </a:lnTo>
                  <a:lnTo>
                    <a:pt x="379920" y="350679"/>
                  </a:lnTo>
                  <a:cubicBezTo>
                    <a:pt x="380110" y="349727"/>
                    <a:pt x="380587" y="348774"/>
                    <a:pt x="380587" y="347822"/>
                  </a:cubicBezTo>
                  <a:cubicBezTo>
                    <a:pt x="380938" y="345649"/>
                    <a:pt x="381097" y="343450"/>
                    <a:pt x="381063" y="341249"/>
                  </a:cubicBezTo>
                  <a:cubicBezTo>
                    <a:pt x="381043" y="339132"/>
                    <a:pt x="380787" y="337024"/>
                    <a:pt x="380301" y="334963"/>
                  </a:cubicBezTo>
                  <a:cubicBezTo>
                    <a:pt x="380041" y="333961"/>
                    <a:pt x="379723" y="332975"/>
                    <a:pt x="379348" y="332010"/>
                  </a:cubicBezTo>
                  <a:close/>
                  <a:moveTo>
                    <a:pt x="377920" y="329248"/>
                  </a:moveTo>
                  <a:cubicBezTo>
                    <a:pt x="377920" y="329248"/>
                    <a:pt x="378301" y="329248"/>
                    <a:pt x="378301" y="329533"/>
                  </a:cubicBezTo>
                  <a:lnTo>
                    <a:pt x="378498" y="330000"/>
                  </a:lnTo>
                  <a:close/>
                  <a:moveTo>
                    <a:pt x="446545" y="298030"/>
                  </a:moveTo>
                  <a:lnTo>
                    <a:pt x="447402" y="298654"/>
                  </a:lnTo>
                  <a:lnTo>
                    <a:pt x="448720" y="299614"/>
                  </a:lnTo>
                  <a:lnTo>
                    <a:pt x="447261" y="298768"/>
                  </a:lnTo>
                  <a:close/>
                  <a:moveTo>
                    <a:pt x="433259" y="280860"/>
                  </a:moveTo>
                  <a:cubicBezTo>
                    <a:pt x="433259" y="280860"/>
                    <a:pt x="433259" y="280860"/>
                    <a:pt x="433260" y="280860"/>
                  </a:cubicBezTo>
                  <a:lnTo>
                    <a:pt x="433262" y="280863"/>
                  </a:lnTo>
                  <a:close/>
                  <a:moveTo>
                    <a:pt x="436022" y="272955"/>
                  </a:moveTo>
                  <a:cubicBezTo>
                    <a:pt x="436022" y="273812"/>
                    <a:pt x="438689" y="275717"/>
                    <a:pt x="439927" y="277241"/>
                  </a:cubicBezTo>
                  <a:cubicBezTo>
                    <a:pt x="440981" y="278694"/>
                    <a:pt x="441727" y="280347"/>
                    <a:pt x="442118" y="282099"/>
                  </a:cubicBezTo>
                  <a:cubicBezTo>
                    <a:pt x="442314" y="283712"/>
                    <a:pt x="442314" y="285343"/>
                    <a:pt x="442118" y="286957"/>
                  </a:cubicBezTo>
                  <a:cubicBezTo>
                    <a:pt x="442075" y="288835"/>
                    <a:pt x="441754" y="290697"/>
                    <a:pt x="441165" y="292481"/>
                  </a:cubicBezTo>
                  <a:lnTo>
                    <a:pt x="446545" y="298030"/>
                  </a:lnTo>
                  <a:lnTo>
                    <a:pt x="439451" y="292862"/>
                  </a:lnTo>
                  <a:cubicBezTo>
                    <a:pt x="438887" y="292999"/>
                    <a:pt x="438299" y="292999"/>
                    <a:pt x="437736" y="292862"/>
                  </a:cubicBezTo>
                  <a:cubicBezTo>
                    <a:pt x="436879" y="292862"/>
                    <a:pt x="436022" y="292291"/>
                    <a:pt x="435165" y="292005"/>
                  </a:cubicBezTo>
                  <a:cubicBezTo>
                    <a:pt x="431845" y="290716"/>
                    <a:pt x="428899" y="288621"/>
                    <a:pt x="426592" y="285909"/>
                  </a:cubicBezTo>
                  <a:lnTo>
                    <a:pt x="425163" y="284099"/>
                  </a:lnTo>
                  <a:cubicBezTo>
                    <a:pt x="424357" y="282879"/>
                    <a:pt x="423896" y="281464"/>
                    <a:pt x="423830" y="280003"/>
                  </a:cubicBezTo>
                  <a:cubicBezTo>
                    <a:pt x="424506" y="280458"/>
                    <a:pt x="425142" y="280968"/>
                    <a:pt x="425735" y="281527"/>
                  </a:cubicBezTo>
                  <a:lnTo>
                    <a:pt x="427354" y="283242"/>
                  </a:lnTo>
                  <a:cubicBezTo>
                    <a:pt x="428480" y="284387"/>
                    <a:pt x="429726" y="285409"/>
                    <a:pt x="431069" y="286290"/>
                  </a:cubicBezTo>
                  <a:cubicBezTo>
                    <a:pt x="432402" y="287052"/>
                    <a:pt x="433736" y="287814"/>
                    <a:pt x="435165" y="288480"/>
                  </a:cubicBezTo>
                  <a:lnTo>
                    <a:pt x="436689" y="288480"/>
                  </a:lnTo>
                  <a:lnTo>
                    <a:pt x="433262" y="280863"/>
                  </a:lnTo>
                  <a:lnTo>
                    <a:pt x="439832" y="289433"/>
                  </a:lnTo>
                  <a:lnTo>
                    <a:pt x="439832" y="287718"/>
                  </a:lnTo>
                  <a:cubicBezTo>
                    <a:pt x="440022" y="286200"/>
                    <a:pt x="440022" y="284665"/>
                    <a:pt x="439832" y="283146"/>
                  </a:cubicBezTo>
                  <a:cubicBezTo>
                    <a:pt x="439226" y="279537"/>
                    <a:pt x="437933" y="276077"/>
                    <a:pt x="436022" y="272955"/>
                  </a:cubicBezTo>
                  <a:close/>
                  <a:moveTo>
                    <a:pt x="1098581" y="228473"/>
                  </a:moveTo>
                  <a:lnTo>
                    <a:pt x="1098093" y="228876"/>
                  </a:lnTo>
                  <a:lnTo>
                    <a:pt x="1098105" y="228854"/>
                  </a:lnTo>
                  <a:cubicBezTo>
                    <a:pt x="1098390" y="228473"/>
                    <a:pt x="1099248" y="227806"/>
                    <a:pt x="1098581" y="228473"/>
                  </a:cubicBezTo>
                  <a:close/>
                  <a:moveTo>
                    <a:pt x="532415" y="228473"/>
                  </a:moveTo>
                  <a:cubicBezTo>
                    <a:pt x="532415" y="228473"/>
                    <a:pt x="532987" y="228473"/>
                    <a:pt x="533082" y="228473"/>
                  </a:cubicBezTo>
                  <a:cubicBezTo>
                    <a:pt x="533591" y="230268"/>
                    <a:pt x="533816" y="232132"/>
                    <a:pt x="533749" y="233997"/>
                  </a:cubicBezTo>
                  <a:cubicBezTo>
                    <a:pt x="533631" y="236327"/>
                    <a:pt x="533215" y="238632"/>
                    <a:pt x="532510" y="240855"/>
                  </a:cubicBezTo>
                  <a:cubicBezTo>
                    <a:pt x="531546" y="243679"/>
                    <a:pt x="530060" y="246296"/>
                    <a:pt x="528129" y="248571"/>
                  </a:cubicBezTo>
                  <a:lnTo>
                    <a:pt x="519107" y="318493"/>
                  </a:lnTo>
                  <a:lnTo>
                    <a:pt x="543845" y="284004"/>
                  </a:lnTo>
                  <a:cubicBezTo>
                    <a:pt x="546669" y="277201"/>
                    <a:pt x="548745" y="270110"/>
                    <a:pt x="550036" y="262858"/>
                  </a:cubicBezTo>
                  <a:cubicBezTo>
                    <a:pt x="550494" y="260434"/>
                    <a:pt x="550812" y="257985"/>
                    <a:pt x="550989" y="255524"/>
                  </a:cubicBezTo>
                  <a:lnTo>
                    <a:pt x="550513" y="255524"/>
                  </a:lnTo>
                  <a:cubicBezTo>
                    <a:pt x="549981" y="255001"/>
                    <a:pt x="549503" y="254427"/>
                    <a:pt x="549084" y="253810"/>
                  </a:cubicBezTo>
                  <a:cubicBezTo>
                    <a:pt x="548442" y="252868"/>
                    <a:pt x="547869" y="251881"/>
                    <a:pt x="547370" y="250857"/>
                  </a:cubicBezTo>
                  <a:cubicBezTo>
                    <a:pt x="546798" y="249714"/>
                    <a:pt x="546417" y="248571"/>
                    <a:pt x="545941" y="247428"/>
                  </a:cubicBezTo>
                  <a:cubicBezTo>
                    <a:pt x="545441" y="246090"/>
                    <a:pt x="545028" y="244722"/>
                    <a:pt x="544703" y="243332"/>
                  </a:cubicBezTo>
                  <a:cubicBezTo>
                    <a:pt x="544703" y="242380"/>
                    <a:pt x="545369" y="241808"/>
                    <a:pt x="545845" y="242761"/>
                  </a:cubicBezTo>
                  <a:lnTo>
                    <a:pt x="547655" y="245618"/>
                  </a:lnTo>
                  <a:cubicBezTo>
                    <a:pt x="548117" y="246613"/>
                    <a:pt x="548659" y="247568"/>
                    <a:pt x="549275" y="248476"/>
                  </a:cubicBezTo>
                  <a:cubicBezTo>
                    <a:pt x="550119" y="249648"/>
                    <a:pt x="551042" y="250762"/>
                    <a:pt x="552037" y="251809"/>
                  </a:cubicBezTo>
                  <a:cubicBezTo>
                    <a:pt x="552037" y="248285"/>
                    <a:pt x="552608" y="244761"/>
                    <a:pt x="553180" y="241237"/>
                  </a:cubicBezTo>
                  <a:cubicBezTo>
                    <a:pt x="553180" y="240475"/>
                    <a:pt x="554037" y="241237"/>
                    <a:pt x="554228" y="241237"/>
                  </a:cubicBezTo>
                  <a:cubicBezTo>
                    <a:pt x="555342" y="244611"/>
                    <a:pt x="555795" y="248168"/>
                    <a:pt x="555561" y="251714"/>
                  </a:cubicBezTo>
                  <a:lnTo>
                    <a:pt x="556799" y="250666"/>
                  </a:lnTo>
                  <a:lnTo>
                    <a:pt x="557656" y="249904"/>
                  </a:lnTo>
                  <a:cubicBezTo>
                    <a:pt x="558704" y="248761"/>
                    <a:pt x="559847" y="247523"/>
                    <a:pt x="560800" y="246285"/>
                  </a:cubicBezTo>
                  <a:cubicBezTo>
                    <a:pt x="561490" y="245272"/>
                    <a:pt x="562126" y="244222"/>
                    <a:pt x="562705" y="243142"/>
                  </a:cubicBezTo>
                  <a:cubicBezTo>
                    <a:pt x="563181" y="242189"/>
                    <a:pt x="563657" y="241237"/>
                    <a:pt x="564229" y="240284"/>
                  </a:cubicBezTo>
                  <a:cubicBezTo>
                    <a:pt x="564262" y="241998"/>
                    <a:pt x="564005" y="243705"/>
                    <a:pt x="563467" y="245332"/>
                  </a:cubicBezTo>
                  <a:cubicBezTo>
                    <a:pt x="562887" y="247095"/>
                    <a:pt x="562053" y="248764"/>
                    <a:pt x="560990" y="250285"/>
                  </a:cubicBezTo>
                  <a:cubicBezTo>
                    <a:pt x="560005" y="251631"/>
                    <a:pt x="558889" y="252876"/>
                    <a:pt x="557656" y="254000"/>
                  </a:cubicBezTo>
                  <a:cubicBezTo>
                    <a:pt x="556754" y="254835"/>
                    <a:pt x="555764" y="255570"/>
                    <a:pt x="554704" y="256191"/>
                  </a:cubicBezTo>
                  <a:cubicBezTo>
                    <a:pt x="554704" y="258858"/>
                    <a:pt x="554704" y="261525"/>
                    <a:pt x="553942" y="264097"/>
                  </a:cubicBezTo>
                  <a:cubicBezTo>
                    <a:pt x="552748" y="272019"/>
                    <a:pt x="550573" y="279762"/>
                    <a:pt x="547465" y="287147"/>
                  </a:cubicBezTo>
                  <a:cubicBezTo>
                    <a:pt x="541477" y="301611"/>
                    <a:pt x="532218" y="314489"/>
                    <a:pt x="520414" y="324771"/>
                  </a:cubicBezTo>
                  <a:lnTo>
                    <a:pt x="519307" y="322953"/>
                  </a:lnTo>
                  <a:lnTo>
                    <a:pt x="519234" y="323161"/>
                  </a:lnTo>
                  <a:lnTo>
                    <a:pt x="541940" y="396113"/>
                  </a:lnTo>
                  <a:cubicBezTo>
                    <a:pt x="548989" y="417449"/>
                    <a:pt x="556514" y="438690"/>
                    <a:pt x="564800" y="459645"/>
                  </a:cubicBezTo>
                  <a:cubicBezTo>
                    <a:pt x="573087" y="480600"/>
                    <a:pt x="583279" y="500888"/>
                    <a:pt x="592804" y="521176"/>
                  </a:cubicBezTo>
                  <a:cubicBezTo>
                    <a:pt x="611092" y="558990"/>
                    <a:pt x="627570" y="598424"/>
                    <a:pt x="655098" y="630618"/>
                  </a:cubicBezTo>
                  <a:cubicBezTo>
                    <a:pt x="656907" y="633095"/>
                    <a:pt x="653764" y="635762"/>
                    <a:pt x="651764" y="632714"/>
                  </a:cubicBezTo>
                  <a:cubicBezTo>
                    <a:pt x="635952" y="615230"/>
                    <a:pt x="622939" y="595406"/>
                    <a:pt x="613188" y="573945"/>
                  </a:cubicBezTo>
                  <a:cubicBezTo>
                    <a:pt x="592899" y="533654"/>
                    <a:pt x="572135" y="493077"/>
                    <a:pt x="556038" y="450882"/>
                  </a:cubicBezTo>
                  <a:cubicBezTo>
                    <a:pt x="547846" y="429546"/>
                    <a:pt x="540321" y="407924"/>
                    <a:pt x="533273" y="386112"/>
                  </a:cubicBezTo>
                  <a:lnTo>
                    <a:pt x="517691" y="324943"/>
                  </a:lnTo>
                  <a:lnTo>
                    <a:pt x="470407" y="335629"/>
                  </a:lnTo>
                  <a:cubicBezTo>
                    <a:pt x="462737" y="335548"/>
                    <a:pt x="455124" y="334296"/>
                    <a:pt x="447833" y="331914"/>
                  </a:cubicBezTo>
                  <a:cubicBezTo>
                    <a:pt x="444709" y="330796"/>
                    <a:pt x="441709" y="329360"/>
                    <a:pt x="438880" y="327628"/>
                  </a:cubicBezTo>
                  <a:lnTo>
                    <a:pt x="438879" y="327628"/>
                  </a:lnTo>
                  <a:cubicBezTo>
                    <a:pt x="436602" y="327913"/>
                    <a:pt x="434298" y="327913"/>
                    <a:pt x="432021" y="327628"/>
                  </a:cubicBezTo>
                  <a:cubicBezTo>
                    <a:pt x="429763" y="327567"/>
                    <a:pt x="427522" y="327214"/>
                    <a:pt x="425354" y="326580"/>
                  </a:cubicBezTo>
                  <a:cubicBezTo>
                    <a:pt x="423317" y="326011"/>
                    <a:pt x="421364" y="325178"/>
                    <a:pt x="419543" y="324104"/>
                  </a:cubicBezTo>
                  <a:lnTo>
                    <a:pt x="417067" y="322294"/>
                  </a:lnTo>
                  <a:cubicBezTo>
                    <a:pt x="416175" y="321705"/>
                    <a:pt x="415427" y="320924"/>
                    <a:pt x="414876" y="320008"/>
                  </a:cubicBezTo>
                  <a:cubicBezTo>
                    <a:pt x="414876" y="320008"/>
                    <a:pt x="414495" y="319627"/>
                    <a:pt x="414781" y="319722"/>
                  </a:cubicBezTo>
                  <a:cubicBezTo>
                    <a:pt x="415616" y="320070"/>
                    <a:pt x="416388" y="320553"/>
                    <a:pt x="417067" y="321151"/>
                  </a:cubicBezTo>
                  <a:cubicBezTo>
                    <a:pt x="417925" y="321683"/>
                    <a:pt x="418815" y="322161"/>
                    <a:pt x="419734" y="322580"/>
                  </a:cubicBezTo>
                  <a:cubicBezTo>
                    <a:pt x="421653" y="323425"/>
                    <a:pt x="423668" y="324033"/>
                    <a:pt x="425735" y="324389"/>
                  </a:cubicBezTo>
                  <a:cubicBezTo>
                    <a:pt x="427841" y="324769"/>
                    <a:pt x="429977" y="324960"/>
                    <a:pt x="432117" y="324961"/>
                  </a:cubicBezTo>
                  <a:lnTo>
                    <a:pt x="434974" y="324961"/>
                  </a:lnTo>
                  <a:cubicBezTo>
                    <a:pt x="433858" y="324287"/>
                    <a:pt x="432777" y="323555"/>
                    <a:pt x="431736" y="322770"/>
                  </a:cubicBezTo>
                  <a:lnTo>
                    <a:pt x="429545" y="321056"/>
                  </a:lnTo>
                  <a:cubicBezTo>
                    <a:pt x="428688" y="320484"/>
                    <a:pt x="428211" y="319532"/>
                    <a:pt x="427354" y="318865"/>
                  </a:cubicBezTo>
                  <a:cubicBezTo>
                    <a:pt x="427909" y="319128"/>
                    <a:pt x="428482" y="319351"/>
                    <a:pt x="429068" y="319532"/>
                  </a:cubicBezTo>
                  <a:cubicBezTo>
                    <a:pt x="430021" y="320103"/>
                    <a:pt x="430974" y="320960"/>
                    <a:pt x="432022" y="321627"/>
                  </a:cubicBezTo>
                  <a:cubicBezTo>
                    <a:pt x="433069" y="322294"/>
                    <a:pt x="435165" y="323627"/>
                    <a:pt x="436879" y="324485"/>
                  </a:cubicBezTo>
                  <a:cubicBezTo>
                    <a:pt x="436594" y="322074"/>
                    <a:pt x="435918" y="319725"/>
                    <a:pt x="434879" y="317531"/>
                  </a:cubicBezTo>
                  <a:cubicBezTo>
                    <a:pt x="434144" y="316174"/>
                    <a:pt x="433316" y="314870"/>
                    <a:pt x="432402" y="313626"/>
                  </a:cubicBezTo>
                  <a:cubicBezTo>
                    <a:pt x="431450" y="312197"/>
                    <a:pt x="430593" y="310673"/>
                    <a:pt x="429545" y="309245"/>
                  </a:cubicBezTo>
                  <a:lnTo>
                    <a:pt x="431640" y="310769"/>
                  </a:lnTo>
                  <a:cubicBezTo>
                    <a:pt x="432307" y="311340"/>
                    <a:pt x="432879" y="312007"/>
                    <a:pt x="433450" y="312578"/>
                  </a:cubicBezTo>
                  <a:cubicBezTo>
                    <a:pt x="434580" y="313833"/>
                    <a:pt x="435570" y="315206"/>
                    <a:pt x="436403" y="316674"/>
                  </a:cubicBezTo>
                  <a:cubicBezTo>
                    <a:pt x="438046" y="319600"/>
                    <a:pt x="439021" y="322852"/>
                    <a:pt x="439260" y="326199"/>
                  </a:cubicBezTo>
                  <a:cubicBezTo>
                    <a:pt x="441918" y="327428"/>
                    <a:pt x="444654" y="328478"/>
                    <a:pt x="447452" y="329342"/>
                  </a:cubicBezTo>
                  <a:cubicBezTo>
                    <a:pt x="455122" y="331573"/>
                    <a:pt x="463086" y="332633"/>
                    <a:pt x="471074" y="332486"/>
                  </a:cubicBezTo>
                  <a:lnTo>
                    <a:pt x="507016" y="323818"/>
                  </a:lnTo>
                  <a:lnTo>
                    <a:pt x="505745" y="323818"/>
                  </a:lnTo>
                  <a:cubicBezTo>
                    <a:pt x="501458" y="323818"/>
                    <a:pt x="497267" y="322770"/>
                    <a:pt x="493076" y="322008"/>
                  </a:cubicBezTo>
                  <a:cubicBezTo>
                    <a:pt x="484871" y="320489"/>
                    <a:pt x="476877" y="317995"/>
                    <a:pt x="469264" y="314579"/>
                  </a:cubicBezTo>
                  <a:lnTo>
                    <a:pt x="448720" y="299614"/>
                  </a:lnTo>
                  <a:lnTo>
                    <a:pt x="469931" y="311912"/>
                  </a:lnTo>
                  <a:cubicBezTo>
                    <a:pt x="477439" y="315014"/>
                    <a:pt x="485264" y="317281"/>
                    <a:pt x="493267" y="318675"/>
                  </a:cubicBezTo>
                  <a:cubicBezTo>
                    <a:pt x="497267" y="319437"/>
                    <a:pt x="501173" y="319913"/>
                    <a:pt x="505173" y="320294"/>
                  </a:cubicBezTo>
                  <a:lnTo>
                    <a:pt x="510015" y="320294"/>
                  </a:lnTo>
                  <a:lnTo>
                    <a:pt x="486790" y="308578"/>
                  </a:lnTo>
                  <a:cubicBezTo>
                    <a:pt x="481873" y="304502"/>
                    <a:pt x="477286" y="300043"/>
                    <a:pt x="473074" y="295243"/>
                  </a:cubicBezTo>
                  <a:cubicBezTo>
                    <a:pt x="470788" y="292703"/>
                    <a:pt x="468597" y="290036"/>
                    <a:pt x="466502" y="287242"/>
                  </a:cubicBezTo>
                  <a:lnTo>
                    <a:pt x="464882" y="285147"/>
                  </a:lnTo>
                  <a:cubicBezTo>
                    <a:pt x="464699" y="285221"/>
                    <a:pt x="464494" y="285221"/>
                    <a:pt x="464311" y="285147"/>
                  </a:cubicBezTo>
                  <a:lnTo>
                    <a:pt x="463263" y="285147"/>
                  </a:lnTo>
                  <a:lnTo>
                    <a:pt x="462025" y="285147"/>
                  </a:lnTo>
                  <a:lnTo>
                    <a:pt x="460596" y="285147"/>
                  </a:lnTo>
                  <a:lnTo>
                    <a:pt x="459167" y="284385"/>
                  </a:lnTo>
                  <a:cubicBezTo>
                    <a:pt x="458429" y="283898"/>
                    <a:pt x="457729" y="283357"/>
                    <a:pt x="457072" y="282765"/>
                  </a:cubicBezTo>
                  <a:lnTo>
                    <a:pt x="456405" y="281908"/>
                  </a:lnTo>
                  <a:lnTo>
                    <a:pt x="455929" y="281241"/>
                  </a:lnTo>
                  <a:lnTo>
                    <a:pt x="455072" y="280003"/>
                  </a:lnTo>
                  <a:cubicBezTo>
                    <a:pt x="455072" y="280003"/>
                    <a:pt x="455167" y="278670"/>
                    <a:pt x="455357" y="278860"/>
                  </a:cubicBezTo>
                  <a:lnTo>
                    <a:pt x="456310" y="279527"/>
                  </a:lnTo>
                  <a:lnTo>
                    <a:pt x="456882" y="279527"/>
                  </a:lnTo>
                  <a:lnTo>
                    <a:pt x="457453" y="279527"/>
                  </a:lnTo>
                  <a:cubicBezTo>
                    <a:pt x="458188" y="279933"/>
                    <a:pt x="458952" y="280283"/>
                    <a:pt x="459739" y="280575"/>
                  </a:cubicBezTo>
                  <a:cubicBezTo>
                    <a:pt x="460763" y="280917"/>
                    <a:pt x="461815" y="281172"/>
                    <a:pt x="462882" y="281337"/>
                  </a:cubicBezTo>
                  <a:cubicBezTo>
                    <a:pt x="462144" y="280204"/>
                    <a:pt x="461476" y="279027"/>
                    <a:pt x="460882" y="277812"/>
                  </a:cubicBezTo>
                  <a:cubicBezTo>
                    <a:pt x="460882" y="277812"/>
                    <a:pt x="460882" y="276098"/>
                    <a:pt x="461549" y="276669"/>
                  </a:cubicBezTo>
                  <a:cubicBezTo>
                    <a:pt x="462839" y="277722"/>
                    <a:pt x="464020" y="278903"/>
                    <a:pt x="465073" y="280194"/>
                  </a:cubicBezTo>
                  <a:cubicBezTo>
                    <a:pt x="465566" y="278234"/>
                    <a:pt x="465727" y="276206"/>
                    <a:pt x="465549" y="274193"/>
                  </a:cubicBezTo>
                  <a:cubicBezTo>
                    <a:pt x="465396" y="272998"/>
                    <a:pt x="465141" y="271819"/>
                    <a:pt x="464787" y="270669"/>
                  </a:cubicBezTo>
                  <a:cubicBezTo>
                    <a:pt x="464787" y="269430"/>
                    <a:pt x="463740" y="268192"/>
                    <a:pt x="463454" y="266954"/>
                  </a:cubicBezTo>
                  <a:cubicBezTo>
                    <a:pt x="464121" y="266954"/>
                    <a:pt x="464406" y="267620"/>
                    <a:pt x="464882" y="268192"/>
                  </a:cubicBezTo>
                  <a:cubicBezTo>
                    <a:pt x="465359" y="268764"/>
                    <a:pt x="465835" y="269716"/>
                    <a:pt x="466216" y="270478"/>
                  </a:cubicBezTo>
                  <a:cubicBezTo>
                    <a:pt x="466845" y="271776"/>
                    <a:pt x="467294" y="273154"/>
                    <a:pt x="467550" y="274574"/>
                  </a:cubicBezTo>
                  <a:cubicBezTo>
                    <a:pt x="467900" y="277341"/>
                    <a:pt x="467573" y="280152"/>
                    <a:pt x="466597" y="282765"/>
                  </a:cubicBezTo>
                  <a:lnTo>
                    <a:pt x="467359" y="283718"/>
                  </a:lnTo>
                  <a:cubicBezTo>
                    <a:pt x="469455" y="286194"/>
                    <a:pt x="471645" y="288576"/>
                    <a:pt x="473836" y="290957"/>
                  </a:cubicBezTo>
                  <a:cubicBezTo>
                    <a:pt x="478346" y="295977"/>
                    <a:pt x="483251" y="300627"/>
                    <a:pt x="488505" y="304863"/>
                  </a:cubicBezTo>
                  <a:lnTo>
                    <a:pt x="511752" y="317158"/>
                  </a:lnTo>
                  <a:lnTo>
                    <a:pt x="475932" y="258191"/>
                  </a:lnTo>
                  <a:cubicBezTo>
                    <a:pt x="473615" y="257231"/>
                    <a:pt x="471410" y="256017"/>
                    <a:pt x="469360" y="254572"/>
                  </a:cubicBezTo>
                  <a:cubicBezTo>
                    <a:pt x="468334" y="253831"/>
                    <a:pt x="467434" y="252931"/>
                    <a:pt x="466693" y="251905"/>
                  </a:cubicBezTo>
                  <a:cubicBezTo>
                    <a:pt x="466289" y="251335"/>
                    <a:pt x="465938" y="250729"/>
                    <a:pt x="465646" y="250095"/>
                  </a:cubicBezTo>
                  <a:cubicBezTo>
                    <a:pt x="465322" y="249433"/>
                    <a:pt x="465097" y="248727"/>
                    <a:pt x="464979" y="247999"/>
                  </a:cubicBezTo>
                  <a:cubicBezTo>
                    <a:pt x="464979" y="247999"/>
                    <a:pt x="465741" y="248571"/>
                    <a:pt x="466026" y="248952"/>
                  </a:cubicBezTo>
                  <a:lnTo>
                    <a:pt x="467169" y="250190"/>
                  </a:lnTo>
                  <a:cubicBezTo>
                    <a:pt x="468062" y="250995"/>
                    <a:pt x="469017" y="251728"/>
                    <a:pt x="470027" y="252381"/>
                  </a:cubicBezTo>
                  <a:cubicBezTo>
                    <a:pt x="471360" y="253143"/>
                    <a:pt x="472884" y="253810"/>
                    <a:pt x="474313" y="254476"/>
                  </a:cubicBezTo>
                  <a:cubicBezTo>
                    <a:pt x="473456" y="251143"/>
                    <a:pt x="472599" y="247809"/>
                    <a:pt x="471932" y="244380"/>
                  </a:cubicBezTo>
                  <a:cubicBezTo>
                    <a:pt x="471932" y="243808"/>
                    <a:pt x="472504" y="244380"/>
                    <a:pt x="472694" y="244380"/>
                  </a:cubicBezTo>
                  <a:cubicBezTo>
                    <a:pt x="473742" y="247523"/>
                    <a:pt x="474980" y="250571"/>
                    <a:pt x="476218" y="253905"/>
                  </a:cubicBezTo>
                  <a:lnTo>
                    <a:pt x="477171" y="252571"/>
                  </a:lnTo>
                  <a:cubicBezTo>
                    <a:pt x="477872" y="251532"/>
                    <a:pt x="478448" y="250413"/>
                    <a:pt x="478885" y="249237"/>
                  </a:cubicBezTo>
                  <a:cubicBezTo>
                    <a:pt x="479274" y="248227"/>
                    <a:pt x="479530" y="247170"/>
                    <a:pt x="479647" y="246094"/>
                  </a:cubicBezTo>
                  <a:cubicBezTo>
                    <a:pt x="479693" y="245587"/>
                    <a:pt x="479693" y="245077"/>
                    <a:pt x="479647" y="244570"/>
                  </a:cubicBezTo>
                  <a:cubicBezTo>
                    <a:pt x="479647" y="243999"/>
                    <a:pt x="479647" y="243427"/>
                    <a:pt x="479647" y="242856"/>
                  </a:cubicBezTo>
                  <a:cubicBezTo>
                    <a:pt x="479925" y="243494"/>
                    <a:pt x="480117" y="244167"/>
                    <a:pt x="480219" y="244856"/>
                  </a:cubicBezTo>
                  <a:cubicBezTo>
                    <a:pt x="480264" y="245458"/>
                    <a:pt x="480264" y="246063"/>
                    <a:pt x="480219" y="246666"/>
                  </a:cubicBezTo>
                  <a:cubicBezTo>
                    <a:pt x="480129" y="247886"/>
                    <a:pt x="479938" y="249097"/>
                    <a:pt x="479647" y="250285"/>
                  </a:cubicBezTo>
                  <a:cubicBezTo>
                    <a:pt x="479042" y="252576"/>
                    <a:pt x="477862" y="254675"/>
                    <a:pt x="476218" y="256381"/>
                  </a:cubicBezTo>
                  <a:lnTo>
                    <a:pt x="516302" y="319564"/>
                  </a:lnTo>
                  <a:lnTo>
                    <a:pt x="516413" y="319623"/>
                  </a:lnTo>
                  <a:lnTo>
                    <a:pt x="516413" y="314008"/>
                  </a:lnTo>
                  <a:cubicBezTo>
                    <a:pt x="516301" y="311392"/>
                    <a:pt x="516047" y="308785"/>
                    <a:pt x="515652" y="306197"/>
                  </a:cubicBezTo>
                  <a:cubicBezTo>
                    <a:pt x="514651" y="300196"/>
                    <a:pt x="513219" y="294275"/>
                    <a:pt x="511365" y="288481"/>
                  </a:cubicBezTo>
                  <a:cubicBezTo>
                    <a:pt x="509661" y="282926"/>
                    <a:pt x="507527" y="277512"/>
                    <a:pt x="504983" y="272288"/>
                  </a:cubicBezTo>
                  <a:cubicBezTo>
                    <a:pt x="504983" y="271431"/>
                    <a:pt x="504126" y="270574"/>
                    <a:pt x="503650" y="269716"/>
                  </a:cubicBezTo>
                  <a:cubicBezTo>
                    <a:pt x="500569" y="269095"/>
                    <a:pt x="497689" y="267720"/>
                    <a:pt x="495268" y="265716"/>
                  </a:cubicBezTo>
                  <a:cubicBezTo>
                    <a:pt x="494108" y="264745"/>
                    <a:pt x="493083" y="263624"/>
                    <a:pt x="492220" y="262382"/>
                  </a:cubicBezTo>
                  <a:cubicBezTo>
                    <a:pt x="491252" y="260776"/>
                    <a:pt x="490605" y="258996"/>
                    <a:pt x="490315" y="257143"/>
                  </a:cubicBezTo>
                  <a:cubicBezTo>
                    <a:pt x="491073" y="258520"/>
                    <a:pt x="492036" y="259773"/>
                    <a:pt x="493172" y="260858"/>
                  </a:cubicBezTo>
                  <a:cubicBezTo>
                    <a:pt x="494219" y="261796"/>
                    <a:pt x="495333" y="262656"/>
                    <a:pt x="496506" y="263430"/>
                  </a:cubicBezTo>
                  <a:cubicBezTo>
                    <a:pt x="498074" y="264335"/>
                    <a:pt x="499735" y="265069"/>
                    <a:pt x="501459" y="265621"/>
                  </a:cubicBezTo>
                  <a:cubicBezTo>
                    <a:pt x="499651" y="262590"/>
                    <a:pt x="498121" y="259402"/>
                    <a:pt x="496887" y="256096"/>
                  </a:cubicBezTo>
                  <a:cubicBezTo>
                    <a:pt x="496887" y="256096"/>
                    <a:pt x="496887" y="255334"/>
                    <a:pt x="497459" y="256096"/>
                  </a:cubicBezTo>
                  <a:cubicBezTo>
                    <a:pt x="499617" y="257975"/>
                    <a:pt x="501368" y="260276"/>
                    <a:pt x="502602" y="262858"/>
                  </a:cubicBezTo>
                  <a:cubicBezTo>
                    <a:pt x="502602" y="262858"/>
                    <a:pt x="502602" y="263620"/>
                    <a:pt x="503269" y="264001"/>
                  </a:cubicBezTo>
                  <a:cubicBezTo>
                    <a:pt x="503611" y="263427"/>
                    <a:pt x="503898" y="262821"/>
                    <a:pt x="504126" y="262192"/>
                  </a:cubicBezTo>
                  <a:cubicBezTo>
                    <a:pt x="504430" y="261098"/>
                    <a:pt x="504653" y="259984"/>
                    <a:pt x="504793" y="258858"/>
                  </a:cubicBezTo>
                  <a:cubicBezTo>
                    <a:pt x="504888" y="257812"/>
                    <a:pt x="504888" y="256760"/>
                    <a:pt x="504793" y="255715"/>
                  </a:cubicBezTo>
                  <a:lnTo>
                    <a:pt x="504793" y="254000"/>
                  </a:lnTo>
                  <a:lnTo>
                    <a:pt x="504793" y="253333"/>
                  </a:lnTo>
                  <a:cubicBezTo>
                    <a:pt x="504793" y="253333"/>
                    <a:pt x="504793" y="252476"/>
                    <a:pt x="504793" y="252095"/>
                  </a:cubicBezTo>
                  <a:cubicBezTo>
                    <a:pt x="504793" y="252095"/>
                    <a:pt x="504793" y="252095"/>
                    <a:pt x="505364" y="252571"/>
                  </a:cubicBezTo>
                  <a:lnTo>
                    <a:pt x="506127" y="253810"/>
                  </a:lnTo>
                  <a:lnTo>
                    <a:pt x="506888" y="255715"/>
                  </a:lnTo>
                  <a:cubicBezTo>
                    <a:pt x="507318" y="256970"/>
                    <a:pt x="507512" y="258294"/>
                    <a:pt x="507460" y="259620"/>
                  </a:cubicBezTo>
                  <a:cubicBezTo>
                    <a:pt x="507224" y="262109"/>
                    <a:pt x="506443" y="264515"/>
                    <a:pt x="505174" y="266668"/>
                  </a:cubicBezTo>
                  <a:lnTo>
                    <a:pt x="507555" y="270955"/>
                  </a:lnTo>
                  <a:cubicBezTo>
                    <a:pt x="510421" y="276722"/>
                    <a:pt x="512903" y="282672"/>
                    <a:pt x="514985" y="288766"/>
                  </a:cubicBezTo>
                  <a:lnTo>
                    <a:pt x="518410" y="303446"/>
                  </a:lnTo>
                  <a:lnTo>
                    <a:pt x="524890" y="247713"/>
                  </a:lnTo>
                  <a:cubicBezTo>
                    <a:pt x="523540" y="247132"/>
                    <a:pt x="522261" y="246397"/>
                    <a:pt x="521080" y="245523"/>
                  </a:cubicBezTo>
                  <a:cubicBezTo>
                    <a:pt x="519673" y="244577"/>
                    <a:pt x="518364" y="243492"/>
                    <a:pt x="517175" y="242284"/>
                  </a:cubicBezTo>
                  <a:cubicBezTo>
                    <a:pt x="515990" y="241148"/>
                    <a:pt x="514876" y="239939"/>
                    <a:pt x="513841" y="238665"/>
                  </a:cubicBezTo>
                  <a:cubicBezTo>
                    <a:pt x="513312" y="238038"/>
                    <a:pt x="512834" y="237369"/>
                    <a:pt x="512413" y="236664"/>
                  </a:cubicBezTo>
                  <a:cubicBezTo>
                    <a:pt x="511936" y="235902"/>
                    <a:pt x="511651" y="235045"/>
                    <a:pt x="511175" y="234188"/>
                  </a:cubicBezTo>
                  <a:cubicBezTo>
                    <a:pt x="510698" y="233331"/>
                    <a:pt x="511175" y="232664"/>
                    <a:pt x="511936" y="233426"/>
                  </a:cubicBezTo>
                  <a:cubicBezTo>
                    <a:pt x="512490" y="234106"/>
                    <a:pt x="513095" y="234743"/>
                    <a:pt x="513746" y="235331"/>
                  </a:cubicBezTo>
                  <a:lnTo>
                    <a:pt x="515366" y="237045"/>
                  </a:lnTo>
                  <a:lnTo>
                    <a:pt x="518604" y="239998"/>
                  </a:lnTo>
                  <a:lnTo>
                    <a:pt x="522223" y="242475"/>
                  </a:lnTo>
                  <a:lnTo>
                    <a:pt x="524128" y="243522"/>
                  </a:lnTo>
                  <a:cubicBezTo>
                    <a:pt x="523557" y="239617"/>
                    <a:pt x="522795" y="235712"/>
                    <a:pt x="522033" y="231806"/>
                  </a:cubicBezTo>
                  <a:cubicBezTo>
                    <a:pt x="522033" y="231140"/>
                    <a:pt x="522604" y="231806"/>
                    <a:pt x="522795" y="231806"/>
                  </a:cubicBezTo>
                  <a:cubicBezTo>
                    <a:pt x="524671" y="236212"/>
                    <a:pt x="526169" y="240768"/>
                    <a:pt x="527272" y="245427"/>
                  </a:cubicBezTo>
                  <a:cubicBezTo>
                    <a:pt x="530739" y="240463"/>
                    <a:pt x="532540" y="234526"/>
                    <a:pt x="532415" y="228473"/>
                  </a:cubicBezTo>
                  <a:close/>
                  <a:moveTo>
                    <a:pt x="1011809" y="166179"/>
                  </a:moveTo>
                  <a:cubicBezTo>
                    <a:pt x="1011809" y="166179"/>
                    <a:pt x="1012666" y="165703"/>
                    <a:pt x="1012666" y="166179"/>
                  </a:cubicBezTo>
                  <a:cubicBezTo>
                    <a:pt x="1012313" y="167777"/>
                    <a:pt x="1011667" y="169294"/>
                    <a:pt x="1010761" y="170656"/>
                  </a:cubicBezTo>
                  <a:cubicBezTo>
                    <a:pt x="1009928" y="172357"/>
                    <a:pt x="1009289" y="174147"/>
                    <a:pt x="1008856" y="175990"/>
                  </a:cubicBezTo>
                  <a:cubicBezTo>
                    <a:pt x="1007807" y="179681"/>
                    <a:pt x="1007231" y="183489"/>
                    <a:pt x="1007141" y="187325"/>
                  </a:cubicBezTo>
                  <a:cubicBezTo>
                    <a:pt x="1007015" y="191277"/>
                    <a:pt x="1007270" y="195233"/>
                    <a:pt x="1007903" y="199136"/>
                  </a:cubicBezTo>
                  <a:cubicBezTo>
                    <a:pt x="1008115" y="200876"/>
                    <a:pt x="1008465" y="202596"/>
                    <a:pt x="1008951" y="204279"/>
                  </a:cubicBezTo>
                  <a:cubicBezTo>
                    <a:pt x="1009999" y="202089"/>
                    <a:pt x="1010951" y="199898"/>
                    <a:pt x="1012094" y="197802"/>
                  </a:cubicBezTo>
                  <a:lnTo>
                    <a:pt x="1014476" y="193230"/>
                  </a:lnTo>
                  <a:cubicBezTo>
                    <a:pt x="1015523" y="191611"/>
                    <a:pt x="1016952" y="190468"/>
                    <a:pt x="1017904" y="188754"/>
                  </a:cubicBezTo>
                  <a:cubicBezTo>
                    <a:pt x="1018857" y="187039"/>
                    <a:pt x="1019333" y="188182"/>
                    <a:pt x="1018857" y="188754"/>
                  </a:cubicBezTo>
                  <a:cubicBezTo>
                    <a:pt x="1018381" y="189325"/>
                    <a:pt x="1018857" y="190944"/>
                    <a:pt x="1018095" y="191992"/>
                  </a:cubicBezTo>
                  <a:cubicBezTo>
                    <a:pt x="1017333" y="193040"/>
                    <a:pt x="1016095" y="195993"/>
                    <a:pt x="1015237" y="197898"/>
                  </a:cubicBezTo>
                  <a:cubicBezTo>
                    <a:pt x="1013677" y="200972"/>
                    <a:pt x="1012340" y="204156"/>
                    <a:pt x="1011237" y="207423"/>
                  </a:cubicBezTo>
                  <a:cubicBezTo>
                    <a:pt x="1015628" y="206362"/>
                    <a:pt x="1019770" y="204453"/>
                    <a:pt x="1023429" y="201803"/>
                  </a:cubicBezTo>
                  <a:cubicBezTo>
                    <a:pt x="1025707" y="200177"/>
                    <a:pt x="1027841" y="198361"/>
                    <a:pt x="1029811" y="196374"/>
                  </a:cubicBezTo>
                  <a:cubicBezTo>
                    <a:pt x="1032097" y="194183"/>
                    <a:pt x="1034573" y="192183"/>
                    <a:pt x="1036954" y="189992"/>
                  </a:cubicBezTo>
                  <a:cubicBezTo>
                    <a:pt x="1037431" y="189992"/>
                    <a:pt x="1038097" y="189992"/>
                    <a:pt x="1037621" y="189992"/>
                  </a:cubicBezTo>
                  <a:cubicBezTo>
                    <a:pt x="1037145" y="189992"/>
                    <a:pt x="1036193" y="192849"/>
                    <a:pt x="1035335" y="194278"/>
                  </a:cubicBezTo>
                  <a:cubicBezTo>
                    <a:pt x="1034468" y="195610"/>
                    <a:pt x="1033513" y="196882"/>
                    <a:pt x="1032478" y="198088"/>
                  </a:cubicBezTo>
                  <a:cubicBezTo>
                    <a:pt x="1030530" y="200480"/>
                    <a:pt x="1028326" y="202652"/>
                    <a:pt x="1025906" y="204565"/>
                  </a:cubicBezTo>
                  <a:cubicBezTo>
                    <a:pt x="1021241" y="208265"/>
                    <a:pt x="1015805" y="210869"/>
                    <a:pt x="1009999" y="212185"/>
                  </a:cubicBezTo>
                  <a:cubicBezTo>
                    <a:pt x="1008497" y="217378"/>
                    <a:pt x="1007321" y="222658"/>
                    <a:pt x="1006475" y="227997"/>
                  </a:cubicBezTo>
                  <a:cubicBezTo>
                    <a:pt x="1004633" y="242563"/>
                    <a:pt x="1004889" y="257318"/>
                    <a:pt x="1007237" y="271812"/>
                  </a:cubicBezTo>
                  <a:cubicBezTo>
                    <a:pt x="1009176" y="286214"/>
                    <a:pt x="1012770" y="300295"/>
                    <a:pt x="1017916" y="313783"/>
                  </a:cubicBezTo>
                  <a:lnTo>
                    <a:pt x="1029428" y="335907"/>
                  </a:lnTo>
                  <a:lnTo>
                    <a:pt x="1029048" y="333248"/>
                  </a:lnTo>
                  <a:cubicBezTo>
                    <a:pt x="1029048" y="325437"/>
                    <a:pt x="1028572" y="317627"/>
                    <a:pt x="1029048" y="309816"/>
                  </a:cubicBezTo>
                  <a:cubicBezTo>
                    <a:pt x="1029547" y="294449"/>
                    <a:pt x="1031881" y="279195"/>
                    <a:pt x="1036002" y="264382"/>
                  </a:cubicBezTo>
                  <a:cubicBezTo>
                    <a:pt x="1041808" y="241939"/>
                    <a:pt x="1052988" y="221246"/>
                    <a:pt x="1068577" y="204089"/>
                  </a:cubicBezTo>
                  <a:cubicBezTo>
                    <a:pt x="1068436" y="203014"/>
                    <a:pt x="1068436" y="201925"/>
                    <a:pt x="1068577" y="200850"/>
                  </a:cubicBezTo>
                  <a:cubicBezTo>
                    <a:pt x="1068770" y="199216"/>
                    <a:pt x="1069057" y="197594"/>
                    <a:pt x="1069435" y="195993"/>
                  </a:cubicBezTo>
                  <a:cubicBezTo>
                    <a:pt x="1070138" y="192929"/>
                    <a:pt x="1071193" y="189956"/>
                    <a:pt x="1072578" y="187134"/>
                  </a:cubicBezTo>
                  <a:cubicBezTo>
                    <a:pt x="1074184" y="184170"/>
                    <a:pt x="1076065" y="181364"/>
                    <a:pt x="1078198" y="178752"/>
                  </a:cubicBezTo>
                  <a:cubicBezTo>
                    <a:pt x="1079150" y="177705"/>
                    <a:pt x="1080102" y="176562"/>
                    <a:pt x="1081150" y="175514"/>
                  </a:cubicBezTo>
                  <a:cubicBezTo>
                    <a:pt x="1082948" y="173807"/>
                    <a:pt x="1085092" y="172507"/>
                    <a:pt x="1087437" y="171704"/>
                  </a:cubicBezTo>
                  <a:cubicBezTo>
                    <a:pt x="1087913" y="171704"/>
                    <a:pt x="1087437" y="171704"/>
                    <a:pt x="1087437" y="172275"/>
                  </a:cubicBezTo>
                  <a:cubicBezTo>
                    <a:pt x="1086873" y="173615"/>
                    <a:pt x="1086171" y="174892"/>
                    <a:pt x="1085341" y="176085"/>
                  </a:cubicBezTo>
                  <a:cubicBezTo>
                    <a:pt x="1084389" y="177228"/>
                    <a:pt x="1083436" y="178276"/>
                    <a:pt x="1082579" y="179419"/>
                  </a:cubicBezTo>
                  <a:cubicBezTo>
                    <a:pt x="1080849" y="181845"/>
                    <a:pt x="1079350" y="184428"/>
                    <a:pt x="1078102" y="187134"/>
                  </a:cubicBezTo>
                  <a:cubicBezTo>
                    <a:pt x="1076910" y="189710"/>
                    <a:pt x="1075954" y="192388"/>
                    <a:pt x="1075245" y="195135"/>
                  </a:cubicBezTo>
                  <a:cubicBezTo>
                    <a:pt x="1075245" y="196183"/>
                    <a:pt x="1075245" y="197135"/>
                    <a:pt x="1074673" y="198183"/>
                  </a:cubicBezTo>
                  <a:cubicBezTo>
                    <a:pt x="1078636" y="194848"/>
                    <a:pt x="1082985" y="192002"/>
                    <a:pt x="1087627" y="189706"/>
                  </a:cubicBezTo>
                  <a:cubicBezTo>
                    <a:pt x="1088103" y="189706"/>
                    <a:pt x="1088294" y="189706"/>
                    <a:pt x="1087627" y="190373"/>
                  </a:cubicBezTo>
                  <a:cubicBezTo>
                    <a:pt x="1082960" y="195135"/>
                    <a:pt x="1078102" y="199898"/>
                    <a:pt x="1073816" y="204660"/>
                  </a:cubicBezTo>
                  <a:lnTo>
                    <a:pt x="1076959" y="204660"/>
                  </a:lnTo>
                  <a:cubicBezTo>
                    <a:pt x="1079757" y="204614"/>
                    <a:pt x="1082540" y="204230"/>
                    <a:pt x="1085246" y="203517"/>
                  </a:cubicBezTo>
                  <a:cubicBezTo>
                    <a:pt x="1091642" y="201557"/>
                    <a:pt x="1097572" y="198316"/>
                    <a:pt x="1102677" y="193992"/>
                  </a:cubicBezTo>
                  <a:cubicBezTo>
                    <a:pt x="1103343" y="193421"/>
                    <a:pt x="1104296" y="193992"/>
                    <a:pt x="1103629" y="194659"/>
                  </a:cubicBezTo>
                  <a:cubicBezTo>
                    <a:pt x="1101343" y="197326"/>
                    <a:pt x="1099343" y="200279"/>
                    <a:pt x="1096771" y="202851"/>
                  </a:cubicBezTo>
                  <a:cubicBezTo>
                    <a:pt x="1094499" y="205204"/>
                    <a:pt x="1091734" y="207025"/>
                    <a:pt x="1088675" y="208185"/>
                  </a:cubicBezTo>
                  <a:cubicBezTo>
                    <a:pt x="1085851" y="209221"/>
                    <a:pt x="1082906" y="209893"/>
                    <a:pt x="1079912" y="210185"/>
                  </a:cubicBezTo>
                  <a:cubicBezTo>
                    <a:pt x="1076507" y="210757"/>
                    <a:pt x="1073030" y="210757"/>
                    <a:pt x="1069625" y="210185"/>
                  </a:cubicBezTo>
                  <a:cubicBezTo>
                    <a:pt x="1066163" y="214184"/>
                    <a:pt x="1062980" y="218417"/>
                    <a:pt x="1060100" y="222853"/>
                  </a:cubicBezTo>
                  <a:cubicBezTo>
                    <a:pt x="1051660" y="235702"/>
                    <a:pt x="1045415" y="249865"/>
                    <a:pt x="1041621" y="264763"/>
                  </a:cubicBezTo>
                  <a:cubicBezTo>
                    <a:pt x="1038074" y="279303"/>
                    <a:pt x="1036125" y="294187"/>
                    <a:pt x="1035811" y="309150"/>
                  </a:cubicBezTo>
                  <a:cubicBezTo>
                    <a:pt x="1035811" y="316579"/>
                    <a:pt x="1035811" y="323913"/>
                    <a:pt x="1035811" y="331343"/>
                  </a:cubicBezTo>
                  <a:lnTo>
                    <a:pt x="1037507" y="345237"/>
                  </a:lnTo>
                  <a:lnTo>
                    <a:pt x="1054480" y="294005"/>
                  </a:lnTo>
                  <a:cubicBezTo>
                    <a:pt x="1060516" y="283937"/>
                    <a:pt x="1067365" y="274380"/>
                    <a:pt x="1074959" y="265430"/>
                  </a:cubicBezTo>
                  <a:cubicBezTo>
                    <a:pt x="1078959" y="260572"/>
                    <a:pt x="1083341" y="255905"/>
                    <a:pt x="1087817" y="251333"/>
                  </a:cubicBezTo>
                  <a:lnTo>
                    <a:pt x="1091151" y="247904"/>
                  </a:lnTo>
                  <a:cubicBezTo>
                    <a:pt x="1090842" y="247644"/>
                    <a:pt x="1090667" y="247259"/>
                    <a:pt x="1090675" y="246856"/>
                  </a:cubicBezTo>
                  <a:lnTo>
                    <a:pt x="1090675" y="246094"/>
                  </a:lnTo>
                  <a:cubicBezTo>
                    <a:pt x="1090628" y="245714"/>
                    <a:pt x="1090628" y="245330"/>
                    <a:pt x="1090675" y="244951"/>
                  </a:cubicBezTo>
                  <a:cubicBezTo>
                    <a:pt x="1090628" y="244158"/>
                    <a:pt x="1090628" y="243363"/>
                    <a:pt x="1090675" y="242570"/>
                  </a:cubicBezTo>
                  <a:lnTo>
                    <a:pt x="1090675" y="239903"/>
                  </a:lnTo>
                  <a:cubicBezTo>
                    <a:pt x="1090907" y="238954"/>
                    <a:pt x="1091226" y="238030"/>
                    <a:pt x="1091628" y="237140"/>
                  </a:cubicBezTo>
                  <a:cubicBezTo>
                    <a:pt x="1092307" y="235651"/>
                    <a:pt x="1093103" y="234218"/>
                    <a:pt x="1094009" y="232854"/>
                  </a:cubicBezTo>
                  <a:lnTo>
                    <a:pt x="1095438" y="231330"/>
                  </a:lnTo>
                  <a:cubicBezTo>
                    <a:pt x="1095804" y="231028"/>
                    <a:pt x="1096125" y="230675"/>
                    <a:pt x="1096390" y="230282"/>
                  </a:cubicBezTo>
                  <a:lnTo>
                    <a:pt x="1098093" y="228876"/>
                  </a:lnTo>
                  <a:lnTo>
                    <a:pt x="1097057" y="230759"/>
                  </a:lnTo>
                  <a:cubicBezTo>
                    <a:pt x="1097057" y="230759"/>
                    <a:pt x="1097057" y="231425"/>
                    <a:pt x="1097057" y="231806"/>
                  </a:cubicBezTo>
                  <a:cubicBezTo>
                    <a:pt x="1097013" y="232186"/>
                    <a:pt x="1097013" y="232570"/>
                    <a:pt x="1097057" y="232949"/>
                  </a:cubicBezTo>
                  <a:cubicBezTo>
                    <a:pt x="1096482" y="234367"/>
                    <a:pt x="1096036" y="235834"/>
                    <a:pt x="1095723" y="237331"/>
                  </a:cubicBezTo>
                  <a:cubicBezTo>
                    <a:pt x="1095531" y="239358"/>
                    <a:pt x="1095531" y="241399"/>
                    <a:pt x="1095723" y="243427"/>
                  </a:cubicBezTo>
                  <a:cubicBezTo>
                    <a:pt x="1097476" y="241656"/>
                    <a:pt x="1099426" y="240090"/>
                    <a:pt x="1101533" y="238760"/>
                  </a:cubicBezTo>
                  <a:cubicBezTo>
                    <a:pt x="1102296" y="238760"/>
                    <a:pt x="1104486" y="238093"/>
                    <a:pt x="1103629" y="239617"/>
                  </a:cubicBezTo>
                  <a:cubicBezTo>
                    <a:pt x="1102141" y="242284"/>
                    <a:pt x="1100316" y="244749"/>
                    <a:pt x="1098200" y="246951"/>
                  </a:cubicBezTo>
                  <a:cubicBezTo>
                    <a:pt x="1101930" y="247369"/>
                    <a:pt x="1105705" y="247111"/>
                    <a:pt x="1109344" y="246189"/>
                  </a:cubicBezTo>
                  <a:cubicBezTo>
                    <a:pt x="1111494" y="245585"/>
                    <a:pt x="1113595" y="244821"/>
                    <a:pt x="1115631" y="243903"/>
                  </a:cubicBezTo>
                  <a:cubicBezTo>
                    <a:pt x="1117726" y="242855"/>
                    <a:pt x="1119726" y="241331"/>
                    <a:pt x="1121917" y="240379"/>
                  </a:cubicBezTo>
                  <a:cubicBezTo>
                    <a:pt x="1121917" y="240379"/>
                    <a:pt x="1122679" y="240379"/>
                    <a:pt x="1122584" y="240855"/>
                  </a:cubicBezTo>
                  <a:cubicBezTo>
                    <a:pt x="1122251" y="241978"/>
                    <a:pt x="1121588" y="242974"/>
                    <a:pt x="1120679" y="243713"/>
                  </a:cubicBezTo>
                  <a:cubicBezTo>
                    <a:pt x="1119502" y="244897"/>
                    <a:pt x="1118227" y="245980"/>
                    <a:pt x="1116869" y="246951"/>
                  </a:cubicBezTo>
                  <a:cubicBezTo>
                    <a:pt x="1114659" y="248420"/>
                    <a:pt x="1112254" y="249574"/>
                    <a:pt x="1109725" y="250380"/>
                  </a:cubicBezTo>
                  <a:cubicBezTo>
                    <a:pt x="1104824" y="251758"/>
                    <a:pt x="1099667" y="251954"/>
                    <a:pt x="1094676" y="250952"/>
                  </a:cubicBezTo>
                  <a:cubicBezTo>
                    <a:pt x="1094120" y="251444"/>
                    <a:pt x="1093610" y="251986"/>
                    <a:pt x="1093152" y="252571"/>
                  </a:cubicBezTo>
                  <a:cubicBezTo>
                    <a:pt x="1089246" y="257143"/>
                    <a:pt x="1085436" y="262096"/>
                    <a:pt x="1081626" y="266382"/>
                  </a:cubicBezTo>
                  <a:cubicBezTo>
                    <a:pt x="1073797" y="275966"/>
                    <a:pt x="1066697" y="286122"/>
                    <a:pt x="1060385" y="296767"/>
                  </a:cubicBezTo>
                  <a:lnTo>
                    <a:pt x="1046053" y="339695"/>
                  </a:lnTo>
                  <a:lnTo>
                    <a:pt x="1080788" y="300895"/>
                  </a:lnTo>
                  <a:cubicBezTo>
                    <a:pt x="1099082" y="285066"/>
                    <a:pt x="1119386" y="271560"/>
                    <a:pt x="1141254" y="260763"/>
                  </a:cubicBezTo>
                  <a:cubicBezTo>
                    <a:pt x="1142345" y="256235"/>
                    <a:pt x="1143976" y="251853"/>
                    <a:pt x="1146112" y="247714"/>
                  </a:cubicBezTo>
                  <a:cubicBezTo>
                    <a:pt x="1147204" y="245660"/>
                    <a:pt x="1148619" y="243794"/>
                    <a:pt x="1150303" y="242189"/>
                  </a:cubicBezTo>
                  <a:cubicBezTo>
                    <a:pt x="1151167" y="241295"/>
                    <a:pt x="1152125" y="240496"/>
                    <a:pt x="1153160" y="239808"/>
                  </a:cubicBezTo>
                  <a:cubicBezTo>
                    <a:pt x="1154294" y="238963"/>
                    <a:pt x="1155546" y="238290"/>
                    <a:pt x="1156875" y="237808"/>
                  </a:cubicBezTo>
                  <a:cubicBezTo>
                    <a:pt x="1157446" y="237808"/>
                    <a:pt x="1157446" y="238379"/>
                    <a:pt x="1156875" y="238665"/>
                  </a:cubicBezTo>
                  <a:cubicBezTo>
                    <a:pt x="1156303" y="238951"/>
                    <a:pt x="1155922" y="240284"/>
                    <a:pt x="1155351" y="240951"/>
                  </a:cubicBezTo>
                  <a:lnTo>
                    <a:pt x="1153446" y="243237"/>
                  </a:lnTo>
                  <a:cubicBezTo>
                    <a:pt x="1152214" y="245068"/>
                    <a:pt x="1151161" y="247014"/>
                    <a:pt x="1150303" y="249047"/>
                  </a:cubicBezTo>
                  <a:cubicBezTo>
                    <a:pt x="1149185" y="251796"/>
                    <a:pt x="1148293" y="254631"/>
                    <a:pt x="1147636" y="257525"/>
                  </a:cubicBezTo>
                  <a:cubicBezTo>
                    <a:pt x="1153350" y="254953"/>
                    <a:pt x="1159256" y="252572"/>
                    <a:pt x="1165257" y="250476"/>
                  </a:cubicBezTo>
                  <a:cubicBezTo>
                    <a:pt x="1166305" y="250476"/>
                    <a:pt x="1166114" y="251333"/>
                    <a:pt x="1165257" y="251714"/>
                  </a:cubicBezTo>
                  <a:cubicBezTo>
                    <a:pt x="1159923" y="254572"/>
                    <a:pt x="1154779" y="257525"/>
                    <a:pt x="1149540" y="260573"/>
                  </a:cubicBezTo>
                  <a:cubicBezTo>
                    <a:pt x="1150356" y="261121"/>
                    <a:pt x="1151216" y="261599"/>
                    <a:pt x="1152112" y="262001"/>
                  </a:cubicBezTo>
                  <a:cubicBezTo>
                    <a:pt x="1154206" y="262995"/>
                    <a:pt x="1156413" y="263731"/>
                    <a:pt x="1158684" y="264192"/>
                  </a:cubicBezTo>
                  <a:cubicBezTo>
                    <a:pt x="1160598" y="264566"/>
                    <a:pt x="1162544" y="264758"/>
                    <a:pt x="1164494" y="264764"/>
                  </a:cubicBezTo>
                  <a:lnTo>
                    <a:pt x="1167447" y="264764"/>
                  </a:lnTo>
                  <a:lnTo>
                    <a:pt x="1171257" y="264764"/>
                  </a:lnTo>
                  <a:cubicBezTo>
                    <a:pt x="1171924" y="264764"/>
                    <a:pt x="1171257" y="265526"/>
                    <a:pt x="1171257" y="265716"/>
                  </a:cubicBezTo>
                  <a:cubicBezTo>
                    <a:pt x="1170135" y="266426"/>
                    <a:pt x="1168916" y="266971"/>
                    <a:pt x="1167638" y="267335"/>
                  </a:cubicBezTo>
                  <a:lnTo>
                    <a:pt x="1164399" y="267907"/>
                  </a:lnTo>
                  <a:cubicBezTo>
                    <a:pt x="1162181" y="268097"/>
                    <a:pt x="1159950" y="268097"/>
                    <a:pt x="1157732" y="267907"/>
                  </a:cubicBezTo>
                  <a:cubicBezTo>
                    <a:pt x="1153423" y="267365"/>
                    <a:pt x="1149308" y="265797"/>
                    <a:pt x="1145730" y="263335"/>
                  </a:cubicBezTo>
                  <a:cubicBezTo>
                    <a:pt x="1124864" y="275488"/>
                    <a:pt x="1105232" y="289545"/>
                    <a:pt x="1087070" y="305299"/>
                  </a:cubicBezTo>
                  <a:lnTo>
                    <a:pt x="1043501" y="350890"/>
                  </a:lnTo>
                  <a:lnTo>
                    <a:pt x="1050862" y="350108"/>
                  </a:lnTo>
                  <a:cubicBezTo>
                    <a:pt x="1055605" y="349303"/>
                    <a:pt x="1060285" y="348157"/>
                    <a:pt x="1064863" y="346679"/>
                  </a:cubicBezTo>
                  <a:cubicBezTo>
                    <a:pt x="1075483" y="343231"/>
                    <a:pt x="1085830" y="338997"/>
                    <a:pt x="1095820" y="334010"/>
                  </a:cubicBezTo>
                  <a:cubicBezTo>
                    <a:pt x="1105471" y="329366"/>
                    <a:pt x="1114767" y="324018"/>
                    <a:pt x="1123633" y="318008"/>
                  </a:cubicBezTo>
                  <a:cubicBezTo>
                    <a:pt x="1125061" y="317056"/>
                    <a:pt x="1126490" y="315913"/>
                    <a:pt x="1127824" y="314865"/>
                  </a:cubicBezTo>
                  <a:cubicBezTo>
                    <a:pt x="1129157" y="313817"/>
                    <a:pt x="1127824" y="314865"/>
                    <a:pt x="1127824" y="314198"/>
                  </a:cubicBezTo>
                  <a:cubicBezTo>
                    <a:pt x="1128100" y="308429"/>
                    <a:pt x="1129837" y="302825"/>
                    <a:pt x="1132872" y="297911"/>
                  </a:cubicBezTo>
                  <a:cubicBezTo>
                    <a:pt x="1134321" y="295528"/>
                    <a:pt x="1136083" y="293349"/>
                    <a:pt x="1138110" y="291434"/>
                  </a:cubicBezTo>
                  <a:cubicBezTo>
                    <a:pt x="1140699" y="289151"/>
                    <a:pt x="1143755" y="287461"/>
                    <a:pt x="1147064" y="286481"/>
                  </a:cubicBezTo>
                  <a:cubicBezTo>
                    <a:pt x="1147540" y="286481"/>
                    <a:pt x="1147064" y="287052"/>
                    <a:pt x="1147064" y="287243"/>
                  </a:cubicBezTo>
                  <a:cubicBezTo>
                    <a:pt x="1144717" y="288940"/>
                    <a:pt x="1142686" y="291035"/>
                    <a:pt x="1141063" y="293434"/>
                  </a:cubicBezTo>
                  <a:cubicBezTo>
                    <a:pt x="1139550" y="295526"/>
                    <a:pt x="1138303" y="297798"/>
                    <a:pt x="1137348" y="300197"/>
                  </a:cubicBezTo>
                  <a:cubicBezTo>
                    <a:pt x="1136109" y="303271"/>
                    <a:pt x="1135184" y="306462"/>
                    <a:pt x="1134586" y="309722"/>
                  </a:cubicBezTo>
                  <a:cubicBezTo>
                    <a:pt x="1139419" y="305708"/>
                    <a:pt x="1144581" y="302108"/>
                    <a:pt x="1150016" y="298959"/>
                  </a:cubicBezTo>
                  <a:cubicBezTo>
                    <a:pt x="1150779" y="298958"/>
                    <a:pt x="1151446" y="298958"/>
                    <a:pt x="1151065" y="299911"/>
                  </a:cubicBezTo>
                  <a:cubicBezTo>
                    <a:pt x="1148250" y="304333"/>
                    <a:pt x="1144554" y="308127"/>
                    <a:pt x="1140206" y="311055"/>
                  </a:cubicBezTo>
                  <a:lnTo>
                    <a:pt x="1138206" y="312579"/>
                  </a:lnTo>
                  <a:cubicBezTo>
                    <a:pt x="1139383" y="313046"/>
                    <a:pt x="1140593" y="313428"/>
                    <a:pt x="1141825" y="313722"/>
                  </a:cubicBezTo>
                  <a:cubicBezTo>
                    <a:pt x="1143914" y="313959"/>
                    <a:pt x="1146023" y="313959"/>
                    <a:pt x="1148112" y="313722"/>
                  </a:cubicBezTo>
                  <a:cubicBezTo>
                    <a:pt x="1150043" y="313591"/>
                    <a:pt x="1151957" y="313272"/>
                    <a:pt x="1153827" y="312770"/>
                  </a:cubicBezTo>
                  <a:lnTo>
                    <a:pt x="1156684" y="311722"/>
                  </a:lnTo>
                  <a:lnTo>
                    <a:pt x="1157923" y="311150"/>
                  </a:lnTo>
                  <a:cubicBezTo>
                    <a:pt x="1158589" y="311150"/>
                    <a:pt x="1159542" y="311150"/>
                    <a:pt x="1160113" y="310293"/>
                  </a:cubicBezTo>
                  <a:cubicBezTo>
                    <a:pt x="1160685" y="309436"/>
                    <a:pt x="1160780" y="310293"/>
                    <a:pt x="1160113" y="310960"/>
                  </a:cubicBezTo>
                  <a:cubicBezTo>
                    <a:pt x="1159447" y="311627"/>
                    <a:pt x="1160113" y="311722"/>
                    <a:pt x="1159447" y="312198"/>
                  </a:cubicBezTo>
                  <a:cubicBezTo>
                    <a:pt x="1158804" y="312874"/>
                    <a:pt x="1158066" y="313451"/>
                    <a:pt x="1157256" y="313913"/>
                  </a:cubicBezTo>
                  <a:cubicBezTo>
                    <a:pt x="1156276" y="314627"/>
                    <a:pt x="1155222" y="315234"/>
                    <a:pt x="1154113" y="315722"/>
                  </a:cubicBezTo>
                  <a:cubicBezTo>
                    <a:pt x="1151950" y="316877"/>
                    <a:pt x="1149593" y="317619"/>
                    <a:pt x="1147159" y="317913"/>
                  </a:cubicBezTo>
                  <a:cubicBezTo>
                    <a:pt x="1142564" y="318245"/>
                    <a:pt x="1137956" y="317461"/>
                    <a:pt x="1133729" y="315627"/>
                  </a:cubicBezTo>
                  <a:cubicBezTo>
                    <a:pt x="1131348" y="317437"/>
                    <a:pt x="1128966" y="319437"/>
                    <a:pt x="1126490" y="321152"/>
                  </a:cubicBezTo>
                  <a:cubicBezTo>
                    <a:pt x="1116841" y="328039"/>
                    <a:pt x="1106684" y="334185"/>
                    <a:pt x="1096105" y="339535"/>
                  </a:cubicBezTo>
                  <a:lnTo>
                    <a:pt x="1070023" y="350269"/>
                  </a:lnTo>
                  <a:lnTo>
                    <a:pt x="1174305" y="346774"/>
                  </a:lnTo>
                  <a:cubicBezTo>
                    <a:pt x="1174990" y="344128"/>
                    <a:pt x="1175981" y="341570"/>
                    <a:pt x="1177258" y="339154"/>
                  </a:cubicBezTo>
                  <a:cubicBezTo>
                    <a:pt x="1178605" y="336381"/>
                    <a:pt x="1180199" y="333735"/>
                    <a:pt x="1182021" y="331248"/>
                  </a:cubicBezTo>
                  <a:cubicBezTo>
                    <a:pt x="1183823" y="328761"/>
                    <a:pt x="1185763" y="326376"/>
                    <a:pt x="1187831" y="324104"/>
                  </a:cubicBezTo>
                  <a:cubicBezTo>
                    <a:pt x="1188585" y="323151"/>
                    <a:pt x="1189413" y="322260"/>
                    <a:pt x="1190307" y="321437"/>
                  </a:cubicBezTo>
                  <a:cubicBezTo>
                    <a:pt x="1191641" y="320294"/>
                    <a:pt x="1193165" y="319437"/>
                    <a:pt x="1194498" y="318389"/>
                  </a:cubicBezTo>
                  <a:cubicBezTo>
                    <a:pt x="1195832" y="317342"/>
                    <a:pt x="1197356" y="318389"/>
                    <a:pt x="1196022" y="319532"/>
                  </a:cubicBezTo>
                  <a:cubicBezTo>
                    <a:pt x="1194987" y="320738"/>
                    <a:pt x="1194032" y="322011"/>
                    <a:pt x="1193165" y="323342"/>
                  </a:cubicBezTo>
                  <a:cubicBezTo>
                    <a:pt x="1192307" y="324581"/>
                    <a:pt x="1191355" y="325628"/>
                    <a:pt x="1190498" y="326771"/>
                  </a:cubicBezTo>
                  <a:cubicBezTo>
                    <a:pt x="1188885" y="328944"/>
                    <a:pt x="1187391" y="331201"/>
                    <a:pt x="1186021" y="333534"/>
                  </a:cubicBezTo>
                  <a:cubicBezTo>
                    <a:pt x="1184688" y="335915"/>
                    <a:pt x="1183545" y="338392"/>
                    <a:pt x="1182497" y="340773"/>
                  </a:cubicBezTo>
                  <a:cubicBezTo>
                    <a:pt x="1181449" y="343154"/>
                    <a:pt x="1181449" y="343250"/>
                    <a:pt x="1180973" y="344488"/>
                  </a:cubicBezTo>
                  <a:cubicBezTo>
                    <a:pt x="1180497" y="345726"/>
                    <a:pt x="1180973" y="344488"/>
                    <a:pt x="1180973" y="345059"/>
                  </a:cubicBezTo>
                  <a:cubicBezTo>
                    <a:pt x="1187831" y="342869"/>
                    <a:pt x="1194784" y="340583"/>
                    <a:pt x="1201547" y="338011"/>
                  </a:cubicBezTo>
                  <a:cubicBezTo>
                    <a:pt x="1202785" y="338011"/>
                    <a:pt x="1202404" y="339059"/>
                    <a:pt x="1201547" y="339440"/>
                  </a:cubicBezTo>
                  <a:cubicBezTo>
                    <a:pt x="1194022" y="344067"/>
                    <a:pt x="1186120" y="348050"/>
                    <a:pt x="1177925" y="351346"/>
                  </a:cubicBezTo>
                  <a:cubicBezTo>
                    <a:pt x="1187892" y="356377"/>
                    <a:pt x="1199219" y="358048"/>
                    <a:pt x="1210214" y="356108"/>
                  </a:cubicBezTo>
                  <a:cubicBezTo>
                    <a:pt x="1211072" y="356108"/>
                    <a:pt x="1210214" y="357061"/>
                    <a:pt x="1210214" y="357251"/>
                  </a:cubicBezTo>
                  <a:cubicBezTo>
                    <a:pt x="1207046" y="358690"/>
                    <a:pt x="1203671" y="359622"/>
                    <a:pt x="1200213" y="360014"/>
                  </a:cubicBezTo>
                  <a:cubicBezTo>
                    <a:pt x="1195981" y="360634"/>
                    <a:pt x="1191682" y="360634"/>
                    <a:pt x="1187450" y="360014"/>
                  </a:cubicBezTo>
                  <a:cubicBezTo>
                    <a:pt x="1182074" y="359018"/>
                    <a:pt x="1176936" y="357014"/>
                    <a:pt x="1172305" y="354108"/>
                  </a:cubicBezTo>
                  <a:cubicBezTo>
                    <a:pt x="1150229" y="361834"/>
                    <a:pt x="1127214" y="365973"/>
                    <a:pt x="1104116" y="366503"/>
                  </a:cubicBezTo>
                  <a:lnTo>
                    <a:pt x="1079055" y="363127"/>
                  </a:lnTo>
                  <a:lnTo>
                    <a:pt x="1048786" y="359050"/>
                  </a:lnTo>
                  <a:lnTo>
                    <a:pt x="1092667" y="384724"/>
                  </a:lnTo>
                  <a:cubicBezTo>
                    <a:pt x="1111859" y="392002"/>
                    <a:pt x="1132260" y="396090"/>
                    <a:pt x="1153064" y="396685"/>
                  </a:cubicBezTo>
                  <a:cubicBezTo>
                    <a:pt x="1157570" y="396924"/>
                    <a:pt x="1162084" y="396924"/>
                    <a:pt x="1166590" y="396685"/>
                  </a:cubicBezTo>
                  <a:cubicBezTo>
                    <a:pt x="1166545" y="396497"/>
                    <a:pt x="1166545" y="396301"/>
                    <a:pt x="1166590" y="396113"/>
                  </a:cubicBezTo>
                  <a:lnTo>
                    <a:pt x="1167161" y="395351"/>
                  </a:lnTo>
                  <a:cubicBezTo>
                    <a:pt x="1167383" y="394980"/>
                    <a:pt x="1167638" y="394629"/>
                    <a:pt x="1167923" y="394303"/>
                  </a:cubicBezTo>
                  <a:cubicBezTo>
                    <a:pt x="1168769" y="393222"/>
                    <a:pt x="1169692" y="392204"/>
                    <a:pt x="1170685" y="391255"/>
                  </a:cubicBezTo>
                  <a:cubicBezTo>
                    <a:pt x="1172227" y="389821"/>
                    <a:pt x="1173884" y="388515"/>
                    <a:pt x="1175638" y="387350"/>
                  </a:cubicBezTo>
                  <a:cubicBezTo>
                    <a:pt x="1177448" y="386017"/>
                    <a:pt x="1179448" y="384874"/>
                    <a:pt x="1181353" y="383731"/>
                  </a:cubicBezTo>
                  <a:cubicBezTo>
                    <a:pt x="1183703" y="382515"/>
                    <a:pt x="1186120" y="381434"/>
                    <a:pt x="1188592" y="380492"/>
                  </a:cubicBezTo>
                  <a:cubicBezTo>
                    <a:pt x="1190211" y="379730"/>
                    <a:pt x="1191450" y="381254"/>
                    <a:pt x="1189926" y="382397"/>
                  </a:cubicBezTo>
                  <a:cubicBezTo>
                    <a:pt x="1188402" y="383540"/>
                    <a:pt x="1186783" y="385159"/>
                    <a:pt x="1185068" y="386398"/>
                  </a:cubicBezTo>
                  <a:cubicBezTo>
                    <a:pt x="1183353" y="387636"/>
                    <a:pt x="1181829" y="388874"/>
                    <a:pt x="1180306" y="390208"/>
                  </a:cubicBezTo>
                  <a:cubicBezTo>
                    <a:pt x="1178411" y="392039"/>
                    <a:pt x="1176660" y="394014"/>
                    <a:pt x="1175067" y="396113"/>
                  </a:cubicBezTo>
                  <a:cubicBezTo>
                    <a:pt x="1181586" y="395447"/>
                    <a:pt x="1188137" y="395161"/>
                    <a:pt x="1194689" y="395256"/>
                  </a:cubicBezTo>
                  <a:cubicBezTo>
                    <a:pt x="1196022" y="395256"/>
                    <a:pt x="1195260" y="396780"/>
                    <a:pt x="1194688" y="397161"/>
                  </a:cubicBezTo>
                  <a:cubicBezTo>
                    <a:pt x="1188761" y="400186"/>
                    <a:pt x="1182279" y="401969"/>
                    <a:pt x="1175638" y="402400"/>
                  </a:cubicBezTo>
                  <a:cubicBezTo>
                    <a:pt x="1175868" y="402706"/>
                    <a:pt x="1176123" y="402993"/>
                    <a:pt x="1176400" y="403257"/>
                  </a:cubicBezTo>
                  <a:cubicBezTo>
                    <a:pt x="1177083" y="404003"/>
                    <a:pt x="1177815" y="404703"/>
                    <a:pt x="1178591" y="405352"/>
                  </a:cubicBezTo>
                  <a:lnTo>
                    <a:pt x="1180306" y="406591"/>
                  </a:lnTo>
                  <a:cubicBezTo>
                    <a:pt x="1182629" y="408378"/>
                    <a:pt x="1185116" y="409941"/>
                    <a:pt x="1187735" y="411258"/>
                  </a:cubicBezTo>
                  <a:cubicBezTo>
                    <a:pt x="1189696" y="412301"/>
                    <a:pt x="1191734" y="413192"/>
                    <a:pt x="1193831" y="413925"/>
                  </a:cubicBezTo>
                  <a:lnTo>
                    <a:pt x="1199451" y="415830"/>
                  </a:lnTo>
                  <a:cubicBezTo>
                    <a:pt x="1199451" y="415830"/>
                    <a:pt x="1199451" y="416306"/>
                    <a:pt x="1199451" y="416401"/>
                  </a:cubicBezTo>
                  <a:cubicBezTo>
                    <a:pt x="1196299" y="416947"/>
                    <a:pt x="1193077" y="416947"/>
                    <a:pt x="1189926" y="416401"/>
                  </a:cubicBezTo>
                  <a:cubicBezTo>
                    <a:pt x="1186604" y="415814"/>
                    <a:pt x="1183392" y="414722"/>
                    <a:pt x="1180401" y="413163"/>
                  </a:cubicBezTo>
                  <a:cubicBezTo>
                    <a:pt x="1177676" y="411828"/>
                    <a:pt x="1175144" y="410130"/>
                    <a:pt x="1172876" y="408115"/>
                  </a:cubicBezTo>
                  <a:cubicBezTo>
                    <a:pt x="1171073" y="406726"/>
                    <a:pt x="1169442" y="405127"/>
                    <a:pt x="1168018" y="403352"/>
                  </a:cubicBezTo>
                  <a:cubicBezTo>
                    <a:pt x="1163161" y="403352"/>
                    <a:pt x="1158493" y="404114"/>
                    <a:pt x="1153445" y="404114"/>
                  </a:cubicBezTo>
                  <a:cubicBezTo>
                    <a:pt x="1138707" y="404155"/>
                    <a:pt x="1124021" y="402363"/>
                    <a:pt x="1109725" y="398780"/>
                  </a:cubicBezTo>
                  <a:cubicBezTo>
                    <a:pt x="1081783" y="391849"/>
                    <a:pt x="1055850" y="378475"/>
                    <a:pt x="1034002" y="359728"/>
                  </a:cubicBezTo>
                  <a:lnTo>
                    <a:pt x="1033955" y="359110"/>
                  </a:lnTo>
                  <a:lnTo>
                    <a:pt x="949515" y="409829"/>
                  </a:lnTo>
                  <a:cubicBezTo>
                    <a:pt x="898771" y="442465"/>
                    <a:pt x="850708" y="479094"/>
                    <a:pt x="805783" y="519366"/>
                  </a:cubicBezTo>
                  <a:cubicBezTo>
                    <a:pt x="783304" y="539559"/>
                    <a:pt x="761682" y="560609"/>
                    <a:pt x="740918" y="582517"/>
                  </a:cubicBezTo>
                  <a:cubicBezTo>
                    <a:pt x="730313" y="593693"/>
                    <a:pt x="719963" y="605091"/>
                    <a:pt x="709866" y="616712"/>
                  </a:cubicBezTo>
                  <a:lnTo>
                    <a:pt x="694779" y="634680"/>
                  </a:lnTo>
                  <a:lnTo>
                    <a:pt x="716343" y="628999"/>
                  </a:lnTo>
                  <a:cubicBezTo>
                    <a:pt x="727583" y="625760"/>
                    <a:pt x="738822" y="622331"/>
                    <a:pt x="749966" y="618712"/>
                  </a:cubicBezTo>
                  <a:cubicBezTo>
                    <a:pt x="771874" y="611600"/>
                    <a:pt x="793432" y="603535"/>
                    <a:pt x="814641" y="594518"/>
                  </a:cubicBezTo>
                  <a:cubicBezTo>
                    <a:pt x="857034" y="576631"/>
                    <a:pt x="897931" y="555386"/>
                    <a:pt x="936942" y="530987"/>
                  </a:cubicBezTo>
                  <a:lnTo>
                    <a:pt x="1001811" y="487741"/>
                  </a:lnTo>
                  <a:lnTo>
                    <a:pt x="999461" y="450402"/>
                  </a:lnTo>
                  <a:cubicBezTo>
                    <a:pt x="1001074" y="436527"/>
                    <a:pt x="1005153" y="422939"/>
                    <a:pt x="1011618" y="410305"/>
                  </a:cubicBezTo>
                  <a:cubicBezTo>
                    <a:pt x="1013047" y="407543"/>
                    <a:pt x="1014666" y="404780"/>
                    <a:pt x="1016285" y="402209"/>
                  </a:cubicBezTo>
                  <a:cubicBezTo>
                    <a:pt x="1015755" y="400849"/>
                    <a:pt x="1015341" y="399447"/>
                    <a:pt x="1015047" y="398018"/>
                  </a:cubicBezTo>
                  <a:cubicBezTo>
                    <a:pt x="1014560" y="396086"/>
                    <a:pt x="1014304" y="394104"/>
                    <a:pt x="1014285" y="392112"/>
                  </a:cubicBezTo>
                  <a:cubicBezTo>
                    <a:pt x="1014292" y="389880"/>
                    <a:pt x="1014645" y="387663"/>
                    <a:pt x="1015333" y="385540"/>
                  </a:cubicBezTo>
                  <a:cubicBezTo>
                    <a:pt x="1015871" y="383607"/>
                    <a:pt x="1016777" y="381796"/>
                    <a:pt x="1018000" y="380206"/>
                  </a:cubicBezTo>
                  <a:lnTo>
                    <a:pt x="1017428" y="384111"/>
                  </a:lnTo>
                  <a:cubicBezTo>
                    <a:pt x="1017330" y="385538"/>
                    <a:pt x="1017330" y="386970"/>
                    <a:pt x="1017428" y="388397"/>
                  </a:cubicBezTo>
                  <a:cubicBezTo>
                    <a:pt x="1017287" y="390268"/>
                    <a:pt x="1017287" y="392146"/>
                    <a:pt x="1017428" y="394017"/>
                  </a:cubicBezTo>
                  <a:lnTo>
                    <a:pt x="1017428" y="395351"/>
                  </a:lnTo>
                  <a:lnTo>
                    <a:pt x="1018000" y="397160"/>
                  </a:lnTo>
                  <a:lnTo>
                    <a:pt x="1018000" y="397922"/>
                  </a:lnTo>
                  <a:cubicBezTo>
                    <a:pt x="1020156" y="394209"/>
                    <a:pt x="1023039" y="390970"/>
                    <a:pt x="1026477" y="388397"/>
                  </a:cubicBezTo>
                  <a:cubicBezTo>
                    <a:pt x="1026953" y="388112"/>
                    <a:pt x="1027620" y="388207"/>
                    <a:pt x="1027620" y="388969"/>
                  </a:cubicBezTo>
                  <a:cubicBezTo>
                    <a:pt x="1025744" y="392753"/>
                    <a:pt x="1023677" y="396441"/>
                    <a:pt x="1021429" y="400018"/>
                  </a:cubicBezTo>
                  <a:cubicBezTo>
                    <a:pt x="1023113" y="399707"/>
                    <a:pt x="1024769" y="399261"/>
                    <a:pt x="1026382" y="398684"/>
                  </a:cubicBezTo>
                  <a:lnTo>
                    <a:pt x="1029906" y="397065"/>
                  </a:lnTo>
                  <a:lnTo>
                    <a:pt x="1033621" y="395446"/>
                  </a:lnTo>
                  <a:cubicBezTo>
                    <a:pt x="1034383" y="394970"/>
                    <a:pt x="1035240" y="396017"/>
                    <a:pt x="1034383" y="396779"/>
                  </a:cubicBezTo>
                  <a:cubicBezTo>
                    <a:pt x="1033116" y="397939"/>
                    <a:pt x="1031780" y="399020"/>
                    <a:pt x="1030382" y="400018"/>
                  </a:cubicBezTo>
                  <a:lnTo>
                    <a:pt x="1026572" y="402304"/>
                  </a:lnTo>
                  <a:cubicBezTo>
                    <a:pt x="1025411" y="402940"/>
                    <a:pt x="1024201" y="403481"/>
                    <a:pt x="1022953" y="403923"/>
                  </a:cubicBezTo>
                  <a:lnTo>
                    <a:pt x="1020286" y="404685"/>
                  </a:lnTo>
                  <a:lnTo>
                    <a:pt x="1018476" y="404685"/>
                  </a:lnTo>
                  <a:cubicBezTo>
                    <a:pt x="1017047" y="407257"/>
                    <a:pt x="1015619" y="409733"/>
                    <a:pt x="1014380" y="412400"/>
                  </a:cubicBezTo>
                  <a:cubicBezTo>
                    <a:pt x="1010590" y="420345"/>
                    <a:pt x="1007683" y="428681"/>
                    <a:pt x="1005713" y="437261"/>
                  </a:cubicBezTo>
                  <a:lnTo>
                    <a:pt x="1005713" y="486658"/>
                  </a:lnTo>
                  <a:lnTo>
                    <a:pt x="1018269" y="450894"/>
                  </a:lnTo>
                  <a:cubicBezTo>
                    <a:pt x="1025357" y="437746"/>
                    <a:pt x="1034498" y="425705"/>
                    <a:pt x="1045431" y="415258"/>
                  </a:cubicBezTo>
                  <a:cubicBezTo>
                    <a:pt x="1045113" y="411731"/>
                    <a:pt x="1045468" y="408175"/>
                    <a:pt x="1046479" y="404780"/>
                  </a:cubicBezTo>
                  <a:cubicBezTo>
                    <a:pt x="1047281" y="402114"/>
                    <a:pt x="1048468" y="399579"/>
                    <a:pt x="1050003" y="397256"/>
                  </a:cubicBezTo>
                  <a:cubicBezTo>
                    <a:pt x="1051262" y="395408"/>
                    <a:pt x="1052769" y="393742"/>
                    <a:pt x="1054480" y="392303"/>
                  </a:cubicBezTo>
                  <a:cubicBezTo>
                    <a:pt x="1055242" y="392303"/>
                    <a:pt x="1055242" y="392303"/>
                    <a:pt x="1055242" y="392303"/>
                  </a:cubicBezTo>
                  <a:cubicBezTo>
                    <a:pt x="1050880" y="398061"/>
                    <a:pt x="1048507" y="405081"/>
                    <a:pt x="1048479" y="412305"/>
                  </a:cubicBezTo>
                  <a:cubicBezTo>
                    <a:pt x="1052761" y="408562"/>
                    <a:pt x="1057349" y="405185"/>
                    <a:pt x="1062195" y="402209"/>
                  </a:cubicBezTo>
                  <a:cubicBezTo>
                    <a:pt x="1063053" y="401447"/>
                    <a:pt x="1063719" y="401637"/>
                    <a:pt x="1063053" y="402209"/>
                  </a:cubicBezTo>
                  <a:cubicBezTo>
                    <a:pt x="1059528" y="405066"/>
                    <a:pt x="1056195" y="408305"/>
                    <a:pt x="1052956" y="411734"/>
                  </a:cubicBezTo>
                  <a:lnTo>
                    <a:pt x="1055528" y="411734"/>
                  </a:lnTo>
                  <a:lnTo>
                    <a:pt x="1060767" y="411734"/>
                  </a:lnTo>
                  <a:cubicBezTo>
                    <a:pt x="1062529" y="411658"/>
                    <a:pt x="1064281" y="411435"/>
                    <a:pt x="1066006" y="411067"/>
                  </a:cubicBezTo>
                  <a:lnTo>
                    <a:pt x="1068768" y="411067"/>
                  </a:lnTo>
                  <a:cubicBezTo>
                    <a:pt x="1069799" y="410969"/>
                    <a:pt x="1070819" y="410778"/>
                    <a:pt x="1071816" y="410495"/>
                  </a:cubicBezTo>
                  <a:cubicBezTo>
                    <a:pt x="1072768" y="410114"/>
                    <a:pt x="1072864" y="411257"/>
                    <a:pt x="1071816" y="411734"/>
                  </a:cubicBezTo>
                  <a:cubicBezTo>
                    <a:pt x="1070768" y="412210"/>
                    <a:pt x="1069911" y="413258"/>
                    <a:pt x="1068863" y="413258"/>
                  </a:cubicBezTo>
                  <a:lnTo>
                    <a:pt x="1066196" y="414210"/>
                  </a:lnTo>
                  <a:cubicBezTo>
                    <a:pt x="1064293" y="414769"/>
                    <a:pt x="1062351" y="415183"/>
                    <a:pt x="1060386" y="415449"/>
                  </a:cubicBezTo>
                  <a:cubicBezTo>
                    <a:pt x="1058390" y="415638"/>
                    <a:pt x="1056381" y="415638"/>
                    <a:pt x="1054385" y="415449"/>
                  </a:cubicBezTo>
                  <a:cubicBezTo>
                    <a:pt x="1052626" y="415527"/>
                    <a:pt x="1050863" y="415367"/>
                    <a:pt x="1049146" y="414972"/>
                  </a:cubicBezTo>
                  <a:cubicBezTo>
                    <a:pt x="1038744" y="425733"/>
                    <a:pt x="1029862" y="437778"/>
                    <a:pt x="1022687" y="450766"/>
                  </a:cubicBezTo>
                  <a:lnTo>
                    <a:pt x="1009033" y="485677"/>
                  </a:lnTo>
                  <a:lnTo>
                    <a:pt x="1015523" y="476027"/>
                  </a:lnTo>
                  <a:cubicBezTo>
                    <a:pt x="1020329" y="470982"/>
                    <a:pt x="1025590" y="466391"/>
                    <a:pt x="1031239" y="462311"/>
                  </a:cubicBezTo>
                  <a:cubicBezTo>
                    <a:pt x="1037292" y="457801"/>
                    <a:pt x="1043658" y="453727"/>
                    <a:pt x="1050289" y="450119"/>
                  </a:cubicBezTo>
                  <a:cubicBezTo>
                    <a:pt x="1052004" y="449167"/>
                    <a:pt x="1053814" y="448405"/>
                    <a:pt x="1055528" y="447643"/>
                  </a:cubicBezTo>
                  <a:cubicBezTo>
                    <a:pt x="1055736" y="444646"/>
                    <a:pt x="1056650" y="441742"/>
                    <a:pt x="1058195" y="439166"/>
                  </a:cubicBezTo>
                  <a:cubicBezTo>
                    <a:pt x="1059073" y="437875"/>
                    <a:pt x="1060169" y="436747"/>
                    <a:pt x="1061434" y="435832"/>
                  </a:cubicBezTo>
                  <a:lnTo>
                    <a:pt x="1063434" y="434498"/>
                  </a:lnTo>
                  <a:lnTo>
                    <a:pt x="1065053" y="433736"/>
                  </a:lnTo>
                  <a:cubicBezTo>
                    <a:pt x="1065434" y="433736"/>
                    <a:pt x="1066006" y="433736"/>
                    <a:pt x="1066006" y="433736"/>
                  </a:cubicBezTo>
                  <a:cubicBezTo>
                    <a:pt x="1065625" y="433927"/>
                    <a:pt x="1065339" y="434784"/>
                    <a:pt x="1064862" y="434784"/>
                  </a:cubicBezTo>
                  <a:lnTo>
                    <a:pt x="1064196" y="434784"/>
                  </a:lnTo>
                  <a:cubicBezTo>
                    <a:pt x="1063673" y="435211"/>
                    <a:pt x="1063195" y="435690"/>
                    <a:pt x="1062767" y="436213"/>
                  </a:cubicBezTo>
                  <a:cubicBezTo>
                    <a:pt x="1061903" y="437091"/>
                    <a:pt x="1061166" y="438084"/>
                    <a:pt x="1060576" y="439166"/>
                  </a:cubicBezTo>
                  <a:cubicBezTo>
                    <a:pt x="1059860" y="440345"/>
                    <a:pt x="1059254" y="441589"/>
                    <a:pt x="1058767" y="442880"/>
                  </a:cubicBezTo>
                  <a:cubicBezTo>
                    <a:pt x="1058667" y="443671"/>
                    <a:pt x="1058667" y="444471"/>
                    <a:pt x="1058767" y="445262"/>
                  </a:cubicBezTo>
                  <a:lnTo>
                    <a:pt x="1060195" y="444595"/>
                  </a:lnTo>
                  <a:cubicBezTo>
                    <a:pt x="1063148" y="442983"/>
                    <a:pt x="1066380" y="441949"/>
                    <a:pt x="1069720" y="441547"/>
                  </a:cubicBezTo>
                  <a:lnTo>
                    <a:pt x="1069720" y="442404"/>
                  </a:lnTo>
                  <a:cubicBezTo>
                    <a:pt x="1066323" y="444675"/>
                    <a:pt x="1062719" y="446620"/>
                    <a:pt x="1058957" y="448214"/>
                  </a:cubicBezTo>
                  <a:cubicBezTo>
                    <a:pt x="1061008" y="448828"/>
                    <a:pt x="1063113" y="449242"/>
                    <a:pt x="1065244" y="449453"/>
                  </a:cubicBezTo>
                  <a:cubicBezTo>
                    <a:pt x="1066918" y="449687"/>
                    <a:pt x="1068617" y="449687"/>
                    <a:pt x="1070292" y="449453"/>
                  </a:cubicBezTo>
                  <a:cubicBezTo>
                    <a:pt x="1072141" y="449238"/>
                    <a:pt x="1073942" y="448723"/>
                    <a:pt x="1075626" y="447929"/>
                  </a:cubicBezTo>
                  <a:cubicBezTo>
                    <a:pt x="1074132" y="449575"/>
                    <a:pt x="1072272" y="450847"/>
                    <a:pt x="1070197" y="451643"/>
                  </a:cubicBezTo>
                  <a:cubicBezTo>
                    <a:pt x="1068465" y="452215"/>
                    <a:pt x="1066677" y="452598"/>
                    <a:pt x="1064863" y="452786"/>
                  </a:cubicBezTo>
                  <a:cubicBezTo>
                    <a:pt x="1061141" y="453071"/>
                    <a:pt x="1057407" y="452416"/>
                    <a:pt x="1054004" y="450881"/>
                  </a:cubicBezTo>
                  <a:lnTo>
                    <a:pt x="1051051" y="452405"/>
                  </a:lnTo>
                  <a:cubicBezTo>
                    <a:pt x="1044969" y="455747"/>
                    <a:pt x="1039142" y="459536"/>
                    <a:pt x="1033621" y="463740"/>
                  </a:cubicBezTo>
                  <a:cubicBezTo>
                    <a:pt x="1027835" y="468083"/>
                    <a:pt x="1022361" y="472825"/>
                    <a:pt x="1017238" y="477933"/>
                  </a:cubicBezTo>
                  <a:cubicBezTo>
                    <a:pt x="1015029" y="480123"/>
                    <a:pt x="1012991" y="482480"/>
                    <a:pt x="1011142" y="484981"/>
                  </a:cubicBezTo>
                  <a:lnTo>
                    <a:pt x="1008122" y="489642"/>
                  </a:lnTo>
                  <a:lnTo>
                    <a:pt x="1089627" y="456406"/>
                  </a:lnTo>
                  <a:cubicBezTo>
                    <a:pt x="1089277" y="453608"/>
                    <a:pt x="1089604" y="450766"/>
                    <a:pt x="1090580" y="448120"/>
                  </a:cubicBezTo>
                  <a:cubicBezTo>
                    <a:pt x="1091080" y="446786"/>
                    <a:pt x="1091719" y="445509"/>
                    <a:pt x="1092485" y="444309"/>
                  </a:cubicBezTo>
                  <a:cubicBezTo>
                    <a:pt x="1092876" y="443698"/>
                    <a:pt x="1093322" y="443124"/>
                    <a:pt x="1093819" y="442595"/>
                  </a:cubicBezTo>
                  <a:cubicBezTo>
                    <a:pt x="1094370" y="441927"/>
                    <a:pt x="1095050" y="441376"/>
                    <a:pt x="1095819" y="440976"/>
                  </a:cubicBezTo>
                  <a:cubicBezTo>
                    <a:pt x="1096391" y="440976"/>
                    <a:pt x="1096391" y="440976"/>
                    <a:pt x="1096391" y="440976"/>
                  </a:cubicBezTo>
                  <a:lnTo>
                    <a:pt x="1095343" y="442785"/>
                  </a:lnTo>
                  <a:lnTo>
                    <a:pt x="1094390" y="444500"/>
                  </a:lnTo>
                  <a:cubicBezTo>
                    <a:pt x="1093791" y="445610"/>
                    <a:pt x="1093342" y="446795"/>
                    <a:pt x="1093056" y="448024"/>
                  </a:cubicBezTo>
                  <a:cubicBezTo>
                    <a:pt x="1092656" y="449456"/>
                    <a:pt x="1092401" y="450923"/>
                    <a:pt x="1092295" y="452406"/>
                  </a:cubicBezTo>
                  <a:cubicBezTo>
                    <a:pt x="1092245" y="453040"/>
                    <a:pt x="1092245" y="453677"/>
                    <a:pt x="1092295" y="454311"/>
                  </a:cubicBezTo>
                  <a:lnTo>
                    <a:pt x="1101820" y="447834"/>
                  </a:lnTo>
                  <a:cubicBezTo>
                    <a:pt x="1102486" y="447072"/>
                    <a:pt x="1103058" y="447834"/>
                    <a:pt x="1102486" y="447834"/>
                  </a:cubicBezTo>
                  <a:cubicBezTo>
                    <a:pt x="1099248" y="450691"/>
                    <a:pt x="1096104" y="453358"/>
                    <a:pt x="1092961" y="455930"/>
                  </a:cubicBezTo>
                  <a:cubicBezTo>
                    <a:pt x="1094840" y="456386"/>
                    <a:pt x="1096750" y="456705"/>
                    <a:pt x="1098676" y="456882"/>
                  </a:cubicBezTo>
                  <a:cubicBezTo>
                    <a:pt x="1100070" y="457025"/>
                    <a:pt x="1101474" y="457025"/>
                    <a:pt x="1102867" y="456882"/>
                  </a:cubicBezTo>
                  <a:cubicBezTo>
                    <a:pt x="1103499" y="456972"/>
                    <a:pt x="1104140" y="456972"/>
                    <a:pt x="1104772" y="456882"/>
                  </a:cubicBezTo>
                  <a:lnTo>
                    <a:pt x="1106487" y="456882"/>
                  </a:lnTo>
                  <a:cubicBezTo>
                    <a:pt x="1106963" y="456311"/>
                    <a:pt x="1106963" y="456882"/>
                    <a:pt x="1106963" y="456882"/>
                  </a:cubicBezTo>
                  <a:cubicBezTo>
                    <a:pt x="1106602" y="457630"/>
                    <a:pt x="1106154" y="458334"/>
                    <a:pt x="1105630" y="458978"/>
                  </a:cubicBezTo>
                  <a:cubicBezTo>
                    <a:pt x="1104947" y="459419"/>
                    <a:pt x="1104211" y="459771"/>
                    <a:pt x="1103439" y="460026"/>
                  </a:cubicBezTo>
                  <a:cubicBezTo>
                    <a:pt x="1102028" y="460510"/>
                    <a:pt x="1100549" y="460767"/>
                    <a:pt x="1099058" y="460788"/>
                  </a:cubicBezTo>
                  <a:cubicBezTo>
                    <a:pt x="1096043" y="460774"/>
                    <a:pt x="1093040" y="460422"/>
                    <a:pt x="1090104" y="459740"/>
                  </a:cubicBezTo>
                  <a:lnTo>
                    <a:pt x="1013193" y="491099"/>
                  </a:lnTo>
                  <a:lnTo>
                    <a:pt x="1044479" y="495840"/>
                  </a:lnTo>
                  <a:cubicBezTo>
                    <a:pt x="1052486" y="495304"/>
                    <a:pt x="1060444" y="494189"/>
                    <a:pt x="1068291" y="492506"/>
                  </a:cubicBezTo>
                  <a:cubicBezTo>
                    <a:pt x="1072101" y="491649"/>
                    <a:pt x="1075911" y="490887"/>
                    <a:pt x="1079626" y="489934"/>
                  </a:cubicBezTo>
                  <a:lnTo>
                    <a:pt x="1081055" y="489934"/>
                  </a:lnTo>
                  <a:cubicBezTo>
                    <a:pt x="1081867" y="486710"/>
                    <a:pt x="1083509" y="483755"/>
                    <a:pt x="1085817" y="481362"/>
                  </a:cubicBezTo>
                  <a:cubicBezTo>
                    <a:pt x="1086981" y="480140"/>
                    <a:pt x="1088331" y="479111"/>
                    <a:pt x="1089818" y="478314"/>
                  </a:cubicBezTo>
                  <a:cubicBezTo>
                    <a:pt x="1090739" y="477764"/>
                    <a:pt x="1091733" y="477348"/>
                    <a:pt x="1092770" y="477075"/>
                  </a:cubicBezTo>
                  <a:cubicBezTo>
                    <a:pt x="1093483" y="476849"/>
                    <a:pt x="1094248" y="476849"/>
                    <a:pt x="1094961" y="477075"/>
                  </a:cubicBezTo>
                  <a:cubicBezTo>
                    <a:pt x="1094961" y="477647"/>
                    <a:pt x="1096104" y="476695"/>
                    <a:pt x="1094961" y="477647"/>
                  </a:cubicBezTo>
                  <a:cubicBezTo>
                    <a:pt x="1093818" y="478600"/>
                    <a:pt x="1092390" y="479266"/>
                    <a:pt x="1091152" y="480219"/>
                  </a:cubicBezTo>
                  <a:cubicBezTo>
                    <a:pt x="1090016" y="481069"/>
                    <a:pt x="1088963" y="482026"/>
                    <a:pt x="1088008" y="483076"/>
                  </a:cubicBezTo>
                  <a:cubicBezTo>
                    <a:pt x="1086415" y="484905"/>
                    <a:pt x="1085157" y="487001"/>
                    <a:pt x="1084294" y="489267"/>
                  </a:cubicBezTo>
                  <a:cubicBezTo>
                    <a:pt x="1086185" y="488719"/>
                    <a:pt x="1088136" y="488399"/>
                    <a:pt x="1090104" y="488315"/>
                  </a:cubicBezTo>
                  <a:cubicBezTo>
                    <a:pt x="1091342" y="488315"/>
                    <a:pt x="1090580" y="489839"/>
                    <a:pt x="1090104" y="489839"/>
                  </a:cubicBezTo>
                  <a:cubicBezTo>
                    <a:pt x="1088698" y="490620"/>
                    <a:pt x="1087233" y="491288"/>
                    <a:pt x="1085722" y="491839"/>
                  </a:cubicBezTo>
                  <a:cubicBezTo>
                    <a:pt x="1086853" y="492444"/>
                    <a:pt x="1088031" y="492954"/>
                    <a:pt x="1089246" y="493363"/>
                  </a:cubicBezTo>
                  <a:cubicBezTo>
                    <a:pt x="1090229" y="493455"/>
                    <a:pt x="1091217" y="493455"/>
                    <a:pt x="1092199" y="493363"/>
                  </a:cubicBezTo>
                  <a:lnTo>
                    <a:pt x="1092961" y="493363"/>
                  </a:lnTo>
                  <a:lnTo>
                    <a:pt x="1093628" y="493363"/>
                  </a:lnTo>
                  <a:cubicBezTo>
                    <a:pt x="1094103" y="493411"/>
                    <a:pt x="1094582" y="493411"/>
                    <a:pt x="1095057" y="493363"/>
                  </a:cubicBezTo>
                  <a:cubicBezTo>
                    <a:pt x="1095057" y="492887"/>
                    <a:pt x="1094390" y="493649"/>
                    <a:pt x="1094390" y="493649"/>
                  </a:cubicBezTo>
                  <a:lnTo>
                    <a:pt x="1092675" y="494316"/>
                  </a:lnTo>
                  <a:lnTo>
                    <a:pt x="1091818" y="494316"/>
                  </a:lnTo>
                  <a:cubicBezTo>
                    <a:pt x="1091408" y="494387"/>
                    <a:pt x="1090989" y="494387"/>
                    <a:pt x="1090580" y="494316"/>
                  </a:cubicBezTo>
                  <a:cubicBezTo>
                    <a:pt x="1089503" y="494411"/>
                    <a:pt x="1088419" y="494411"/>
                    <a:pt x="1087341" y="494316"/>
                  </a:cubicBezTo>
                  <a:lnTo>
                    <a:pt x="1085436" y="494316"/>
                  </a:lnTo>
                  <a:lnTo>
                    <a:pt x="1083817" y="493744"/>
                  </a:lnTo>
                  <a:lnTo>
                    <a:pt x="1082483" y="493077"/>
                  </a:lnTo>
                  <a:lnTo>
                    <a:pt x="1081817" y="493077"/>
                  </a:lnTo>
                  <a:lnTo>
                    <a:pt x="1081817" y="492506"/>
                  </a:lnTo>
                  <a:lnTo>
                    <a:pt x="1078864" y="493363"/>
                  </a:lnTo>
                  <a:cubicBezTo>
                    <a:pt x="1074864" y="494602"/>
                    <a:pt x="1070958" y="495745"/>
                    <a:pt x="1066958" y="496697"/>
                  </a:cubicBezTo>
                  <a:cubicBezTo>
                    <a:pt x="1059537" y="498426"/>
                    <a:pt x="1051987" y="499541"/>
                    <a:pt x="1044383" y="500031"/>
                  </a:cubicBezTo>
                  <a:lnTo>
                    <a:pt x="1012460" y="495181"/>
                  </a:lnTo>
                  <a:lnTo>
                    <a:pt x="1018667" y="499364"/>
                  </a:lnTo>
                  <a:cubicBezTo>
                    <a:pt x="1022762" y="501745"/>
                    <a:pt x="1026953" y="503936"/>
                    <a:pt x="1031335" y="506031"/>
                  </a:cubicBezTo>
                  <a:cubicBezTo>
                    <a:pt x="1040058" y="510148"/>
                    <a:pt x="1049188" y="513340"/>
                    <a:pt x="1058577" y="515556"/>
                  </a:cubicBezTo>
                  <a:cubicBezTo>
                    <a:pt x="1068289" y="517759"/>
                    <a:pt x="1078304" y="518306"/>
                    <a:pt x="1088199" y="517175"/>
                  </a:cubicBezTo>
                  <a:cubicBezTo>
                    <a:pt x="1091637" y="516780"/>
                    <a:pt x="1095043" y="516143"/>
                    <a:pt x="1098391" y="515270"/>
                  </a:cubicBezTo>
                  <a:cubicBezTo>
                    <a:pt x="1099031" y="513136"/>
                    <a:pt x="1099995" y="511112"/>
                    <a:pt x="1101248" y="509270"/>
                  </a:cubicBezTo>
                  <a:cubicBezTo>
                    <a:pt x="1102332" y="507629"/>
                    <a:pt x="1103612" y="506125"/>
                    <a:pt x="1105058" y="504793"/>
                  </a:cubicBezTo>
                  <a:cubicBezTo>
                    <a:pt x="1106622" y="503368"/>
                    <a:pt x="1108474" y="502296"/>
                    <a:pt x="1110488" y="501650"/>
                  </a:cubicBezTo>
                  <a:cubicBezTo>
                    <a:pt x="1112678" y="500983"/>
                    <a:pt x="1114964" y="500697"/>
                    <a:pt x="1117250" y="500126"/>
                  </a:cubicBezTo>
                  <a:cubicBezTo>
                    <a:pt x="1117727" y="500030"/>
                    <a:pt x="1117727" y="500888"/>
                    <a:pt x="1117250" y="500888"/>
                  </a:cubicBezTo>
                  <a:cubicBezTo>
                    <a:pt x="1113192" y="502470"/>
                    <a:pt x="1109521" y="504906"/>
                    <a:pt x="1106487" y="508031"/>
                  </a:cubicBezTo>
                  <a:cubicBezTo>
                    <a:pt x="1105218" y="509356"/>
                    <a:pt x="1104159" y="510865"/>
                    <a:pt x="1103344" y="512508"/>
                  </a:cubicBezTo>
                  <a:cubicBezTo>
                    <a:pt x="1103019" y="513092"/>
                    <a:pt x="1102733" y="513697"/>
                    <a:pt x="1102487" y="514318"/>
                  </a:cubicBezTo>
                  <a:lnTo>
                    <a:pt x="1114774" y="510603"/>
                  </a:lnTo>
                  <a:cubicBezTo>
                    <a:pt x="1112072" y="512562"/>
                    <a:pt x="1109166" y="514223"/>
                    <a:pt x="1106106" y="515556"/>
                  </a:cubicBezTo>
                  <a:cubicBezTo>
                    <a:pt x="1106723" y="515803"/>
                    <a:pt x="1107360" y="515994"/>
                    <a:pt x="1108011" y="516128"/>
                  </a:cubicBezTo>
                  <a:cubicBezTo>
                    <a:pt x="1109800" y="516496"/>
                    <a:pt x="1111615" y="516719"/>
                    <a:pt x="1113440" y="516794"/>
                  </a:cubicBezTo>
                  <a:cubicBezTo>
                    <a:pt x="1115338" y="517031"/>
                    <a:pt x="1117258" y="517031"/>
                    <a:pt x="1119155" y="516794"/>
                  </a:cubicBezTo>
                  <a:cubicBezTo>
                    <a:pt x="1120108" y="516223"/>
                    <a:pt x="1120965" y="516223"/>
                    <a:pt x="1121917" y="516223"/>
                  </a:cubicBezTo>
                  <a:cubicBezTo>
                    <a:pt x="1122833" y="516089"/>
                    <a:pt x="1123764" y="516089"/>
                    <a:pt x="1124680" y="516223"/>
                  </a:cubicBezTo>
                  <a:cubicBezTo>
                    <a:pt x="1124020" y="517363"/>
                    <a:pt x="1123146" y="518365"/>
                    <a:pt x="1122108" y="519176"/>
                  </a:cubicBezTo>
                  <a:lnTo>
                    <a:pt x="1119346" y="519937"/>
                  </a:lnTo>
                  <a:cubicBezTo>
                    <a:pt x="1117214" y="520384"/>
                    <a:pt x="1115047" y="520639"/>
                    <a:pt x="1112869" y="520699"/>
                  </a:cubicBezTo>
                  <a:cubicBezTo>
                    <a:pt x="1110842" y="520648"/>
                    <a:pt x="1108828" y="520360"/>
                    <a:pt x="1106868" y="519842"/>
                  </a:cubicBezTo>
                  <a:cubicBezTo>
                    <a:pt x="1105837" y="519613"/>
                    <a:pt x="1104820" y="519327"/>
                    <a:pt x="1103820" y="518985"/>
                  </a:cubicBezTo>
                  <a:cubicBezTo>
                    <a:pt x="1103126" y="518804"/>
                    <a:pt x="1102477" y="518479"/>
                    <a:pt x="1101915" y="518033"/>
                  </a:cubicBezTo>
                  <a:cubicBezTo>
                    <a:pt x="1087434" y="522024"/>
                    <a:pt x="1072196" y="522416"/>
                    <a:pt x="1057529" y="519176"/>
                  </a:cubicBezTo>
                  <a:cubicBezTo>
                    <a:pt x="1047660" y="517144"/>
                    <a:pt x="1038068" y="513946"/>
                    <a:pt x="1028954" y="509651"/>
                  </a:cubicBezTo>
                  <a:cubicBezTo>
                    <a:pt x="1024361" y="507528"/>
                    <a:pt x="1019879" y="505176"/>
                    <a:pt x="1015523" y="502602"/>
                  </a:cubicBezTo>
                  <a:lnTo>
                    <a:pt x="1014966" y="502211"/>
                  </a:lnTo>
                  <a:lnTo>
                    <a:pt x="1042860" y="533654"/>
                  </a:lnTo>
                  <a:cubicBezTo>
                    <a:pt x="1050541" y="539232"/>
                    <a:pt x="1058975" y="543690"/>
                    <a:pt x="1067910" y="546894"/>
                  </a:cubicBezTo>
                  <a:cubicBezTo>
                    <a:pt x="1071257" y="547941"/>
                    <a:pt x="1074660" y="548800"/>
                    <a:pt x="1078102" y="549466"/>
                  </a:cubicBezTo>
                  <a:cubicBezTo>
                    <a:pt x="1080564" y="546504"/>
                    <a:pt x="1083655" y="544129"/>
                    <a:pt x="1087151" y="542512"/>
                  </a:cubicBezTo>
                  <a:cubicBezTo>
                    <a:pt x="1088984" y="541678"/>
                    <a:pt x="1090899" y="541039"/>
                    <a:pt x="1092866" y="540607"/>
                  </a:cubicBezTo>
                  <a:lnTo>
                    <a:pt x="1095914" y="540607"/>
                  </a:lnTo>
                  <a:lnTo>
                    <a:pt x="1098962" y="540607"/>
                  </a:lnTo>
                  <a:cubicBezTo>
                    <a:pt x="1099438" y="540512"/>
                    <a:pt x="1098962" y="541084"/>
                    <a:pt x="1098962" y="541084"/>
                  </a:cubicBezTo>
                  <a:lnTo>
                    <a:pt x="1093152" y="543370"/>
                  </a:lnTo>
                  <a:cubicBezTo>
                    <a:pt x="1091414" y="543928"/>
                    <a:pt x="1089726" y="544629"/>
                    <a:pt x="1088103" y="545465"/>
                  </a:cubicBezTo>
                  <a:cubicBezTo>
                    <a:pt x="1085533" y="546801"/>
                    <a:pt x="1083238" y="548610"/>
                    <a:pt x="1081341" y="550799"/>
                  </a:cubicBezTo>
                  <a:cubicBezTo>
                    <a:pt x="1083581" y="551131"/>
                    <a:pt x="1085839" y="551322"/>
                    <a:pt x="1088103" y="551371"/>
                  </a:cubicBezTo>
                  <a:cubicBezTo>
                    <a:pt x="1089532" y="551371"/>
                    <a:pt x="1090961" y="551371"/>
                    <a:pt x="1092390" y="551371"/>
                  </a:cubicBezTo>
                  <a:cubicBezTo>
                    <a:pt x="1093087" y="551425"/>
                    <a:pt x="1093788" y="551425"/>
                    <a:pt x="1094485" y="551371"/>
                  </a:cubicBezTo>
                  <a:cubicBezTo>
                    <a:pt x="1095152" y="551371"/>
                    <a:pt x="1095724" y="551847"/>
                    <a:pt x="1094485" y="551942"/>
                  </a:cubicBezTo>
                  <a:cubicBezTo>
                    <a:pt x="1093247" y="552037"/>
                    <a:pt x="1092104" y="552609"/>
                    <a:pt x="1090866" y="552609"/>
                  </a:cubicBezTo>
                  <a:lnTo>
                    <a:pt x="1082865" y="552609"/>
                  </a:lnTo>
                  <a:cubicBezTo>
                    <a:pt x="1083687" y="553388"/>
                    <a:pt x="1084580" y="554090"/>
                    <a:pt x="1085532" y="554704"/>
                  </a:cubicBezTo>
                  <a:cubicBezTo>
                    <a:pt x="1087608" y="556242"/>
                    <a:pt x="1089843" y="557551"/>
                    <a:pt x="1092199" y="558610"/>
                  </a:cubicBezTo>
                  <a:cubicBezTo>
                    <a:pt x="1094411" y="559685"/>
                    <a:pt x="1096746" y="560485"/>
                    <a:pt x="1099153" y="560991"/>
                  </a:cubicBezTo>
                  <a:cubicBezTo>
                    <a:pt x="1100355" y="561130"/>
                    <a:pt x="1101570" y="561130"/>
                    <a:pt x="1102772" y="560991"/>
                  </a:cubicBezTo>
                  <a:cubicBezTo>
                    <a:pt x="1103806" y="560748"/>
                    <a:pt x="1104882" y="560748"/>
                    <a:pt x="1105915" y="560991"/>
                  </a:cubicBezTo>
                  <a:cubicBezTo>
                    <a:pt x="1106201" y="561086"/>
                    <a:pt x="1106296" y="561562"/>
                    <a:pt x="1106296" y="561562"/>
                  </a:cubicBezTo>
                  <a:cubicBezTo>
                    <a:pt x="1105166" y="562096"/>
                    <a:pt x="1103926" y="562357"/>
                    <a:pt x="1102677" y="562324"/>
                  </a:cubicBezTo>
                  <a:lnTo>
                    <a:pt x="1099057" y="562324"/>
                  </a:lnTo>
                  <a:cubicBezTo>
                    <a:pt x="1096519" y="562125"/>
                    <a:pt x="1094019" y="561580"/>
                    <a:pt x="1091628" y="560705"/>
                  </a:cubicBezTo>
                  <a:cubicBezTo>
                    <a:pt x="1089094" y="559828"/>
                    <a:pt x="1086691" y="558610"/>
                    <a:pt x="1084484" y="557086"/>
                  </a:cubicBezTo>
                  <a:cubicBezTo>
                    <a:pt x="1082174" y="555647"/>
                    <a:pt x="1080034" y="553954"/>
                    <a:pt x="1078102" y="552037"/>
                  </a:cubicBezTo>
                  <a:cubicBezTo>
                    <a:pt x="1074167" y="551797"/>
                    <a:pt x="1070271" y="551126"/>
                    <a:pt x="1066482" y="550037"/>
                  </a:cubicBezTo>
                  <a:cubicBezTo>
                    <a:pt x="1057621" y="547443"/>
                    <a:pt x="1049229" y="543456"/>
                    <a:pt x="1041621" y="538226"/>
                  </a:cubicBezTo>
                  <a:cubicBezTo>
                    <a:pt x="1025373" y="527085"/>
                    <a:pt x="1012017" y="512227"/>
                    <a:pt x="1002664" y="494887"/>
                  </a:cubicBezTo>
                  <a:lnTo>
                    <a:pt x="1003498" y="494279"/>
                  </a:lnTo>
                  <a:lnTo>
                    <a:pt x="1003337" y="494044"/>
                  </a:lnTo>
                  <a:lnTo>
                    <a:pt x="1003046" y="493839"/>
                  </a:lnTo>
                  <a:lnTo>
                    <a:pt x="1003105" y="493759"/>
                  </a:lnTo>
                  <a:lnTo>
                    <a:pt x="1002378" y="493649"/>
                  </a:lnTo>
                  <a:lnTo>
                    <a:pt x="1002593" y="492953"/>
                  </a:lnTo>
                  <a:lnTo>
                    <a:pt x="1002093" y="492220"/>
                  </a:lnTo>
                  <a:lnTo>
                    <a:pt x="1002075" y="491934"/>
                  </a:lnTo>
                  <a:lnTo>
                    <a:pt x="947801" y="531463"/>
                  </a:lnTo>
                  <a:cubicBezTo>
                    <a:pt x="928306" y="544163"/>
                    <a:pt x="908240" y="555942"/>
                    <a:pt x="887603" y="566801"/>
                  </a:cubicBezTo>
                  <a:cubicBezTo>
                    <a:pt x="846542" y="588625"/>
                    <a:pt x="803758" y="607039"/>
                    <a:pt x="759682" y="621855"/>
                  </a:cubicBezTo>
                  <a:cubicBezTo>
                    <a:pt x="747680" y="625919"/>
                    <a:pt x="735584" y="629729"/>
                    <a:pt x="723392" y="633285"/>
                  </a:cubicBezTo>
                  <a:cubicBezTo>
                    <a:pt x="717010" y="635095"/>
                    <a:pt x="710533" y="636905"/>
                    <a:pt x="704342" y="638524"/>
                  </a:cubicBezTo>
                  <a:lnTo>
                    <a:pt x="688323" y="642369"/>
                  </a:lnTo>
                  <a:lnTo>
                    <a:pt x="680434" y="651764"/>
                  </a:lnTo>
                  <a:cubicBezTo>
                    <a:pt x="677005" y="655383"/>
                    <a:pt x="673672" y="648906"/>
                    <a:pt x="675672" y="645858"/>
                  </a:cubicBezTo>
                  <a:cubicBezTo>
                    <a:pt x="680584" y="638778"/>
                    <a:pt x="685962" y="632032"/>
                    <a:pt x="691769" y="625665"/>
                  </a:cubicBezTo>
                  <a:cubicBezTo>
                    <a:pt x="697389" y="618902"/>
                    <a:pt x="703104" y="612330"/>
                    <a:pt x="708914" y="605758"/>
                  </a:cubicBezTo>
                  <a:cubicBezTo>
                    <a:pt x="719868" y="593280"/>
                    <a:pt x="731107" y="580993"/>
                    <a:pt x="742632" y="569087"/>
                  </a:cubicBezTo>
                  <a:cubicBezTo>
                    <a:pt x="784873" y="525090"/>
                    <a:pt x="830651" y="484632"/>
                    <a:pt x="879507" y="448119"/>
                  </a:cubicBezTo>
                  <a:cubicBezTo>
                    <a:pt x="904018" y="429768"/>
                    <a:pt x="929227" y="412559"/>
                    <a:pt x="955135" y="396494"/>
                  </a:cubicBezTo>
                  <a:lnTo>
                    <a:pt x="1031695" y="354848"/>
                  </a:lnTo>
                  <a:lnTo>
                    <a:pt x="1010864" y="315104"/>
                  </a:lnTo>
                  <a:cubicBezTo>
                    <a:pt x="1005476" y="300987"/>
                    <a:pt x="1001753" y="286236"/>
                    <a:pt x="999807" y="271145"/>
                  </a:cubicBezTo>
                  <a:cubicBezTo>
                    <a:pt x="997617" y="257197"/>
                    <a:pt x="997617" y="242993"/>
                    <a:pt x="999807" y="229044"/>
                  </a:cubicBezTo>
                  <a:cubicBezTo>
                    <a:pt x="1000994" y="223089"/>
                    <a:pt x="1002814" y="217277"/>
                    <a:pt x="1005236" y="211709"/>
                  </a:cubicBezTo>
                  <a:cubicBezTo>
                    <a:pt x="1003907" y="207726"/>
                    <a:pt x="1003044" y="203603"/>
                    <a:pt x="1002665" y="199422"/>
                  </a:cubicBezTo>
                  <a:cubicBezTo>
                    <a:pt x="1002093" y="195282"/>
                    <a:pt x="1002093" y="191084"/>
                    <a:pt x="1002665" y="186944"/>
                  </a:cubicBezTo>
                  <a:cubicBezTo>
                    <a:pt x="1003139" y="183071"/>
                    <a:pt x="1004165" y="179286"/>
                    <a:pt x="1005713" y="175704"/>
                  </a:cubicBezTo>
                  <a:cubicBezTo>
                    <a:pt x="1006475" y="173990"/>
                    <a:pt x="1007332" y="172275"/>
                    <a:pt x="1008189" y="170656"/>
                  </a:cubicBezTo>
                  <a:cubicBezTo>
                    <a:pt x="1009008" y="168888"/>
                    <a:pt x="1010251" y="167350"/>
                    <a:pt x="1011809" y="166179"/>
                  </a:cubicBezTo>
                  <a:close/>
                  <a:moveTo>
                    <a:pt x="568420" y="254"/>
                  </a:moveTo>
                  <a:cubicBezTo>
                    <a:pt x="568420" y="254"/>
                    <a:pt x="569277" y="-318"/>
                    <a:pt x="569277" y="254"/>
                  </a:cubicBezTo>
                  <a:cubicBezTo>
                    <a:pt x="570201" y="1477"/>
                    <a:pt x="570881" y="2868"/>
                    <a:pt x="571278" y="4349"/>
                  </a:cubicBezTo>
                  <a:cubicBezTo>
                    <a:pt x="571418" y="5616"/>
                    <a:pt x="571418" y="6893"/>
                    <a:pt x="571278" y="8159"/>
                  </a:cubicBezTo>
                  <a:cubicBezTo>
                    <a:pt x="571375" y="10540"/>
                    <a:pt x="571086" y="12920"/>
                    <a:pt x="570420" y="15208"/>
                  </a:cubicBezTo>
                  <a:cubicBezTo>
                    <a:pt x="568963" y="19711"/>
                    <a:pt x="566981" y="24027"/>
                    <a:pt x="564515" y="28067"/>
                  </a:cubicBezTo>
                  <a:cubicBezTo>
                    <a:pt x="572634" y="51579"/>
                    <a:pt x="577677" y="75935"/>
                    <a:pt x="579598" y="100535"/>
                  </a:cubicBezTo>
                  <a:lnTo>
                    <a:pt x="576746" y="158267"/>
                  </a:lnTo>
                  <a:lnTo>
                    <a:pt x="598709" y="113316"/>
                  </a:lnTo>
                  <a:cubicBezTo>
                    <a:pt x="601783" y="101050"/>
                    <a:pt x="603916" y="88568"/>
                    <a:pt x="605091" y="75978"/>
                  </a:cubicBezTo>
                  <a:cubicBezTo>
                    <a:pt x="605663" y="69881"/>
                    <a:pt x="606615" y="63785"/>
                    <a:pt x="606615" y="57689"/>
                  </a:cubicBezTo>
                  <a:cubicBezTo>
                    <a:pt x="606663" y="56928"/>
                    <a:pt x="606663" y="56165"/>
                    <a:pt x="606615" y="55404"/>
                  </a:cubicBezTo>
                  <a:cubicBezTo>
                    <a:pt x="602220" y="52613"/>
                    <a:pt x="598613" y="48744"/>
                    <a:pt x="596138" y="44164"/>
                  </a:cubicBezTo>
                  <a:cubicBezTo>
                    <a:pt x="594840" y="41810"/>
                    <a:pt x="593909" y="39273"/>
                    <a:pt x="593375" y="36639"/>
                  </a:cubicBezTo>
                  <a:cubicBezTo>
                    <a:pt x="593075" y="34973"/>
                    <a:pt x="592916" y="33284"/>
                    <a:pt x="592899" y="31591"/>
                  </a:cubicBezTo>
                  <a:cubicBezTo>
                    <a:pt x="592780" y="30377"/>
                    <a:pt x="593011" y="29154"/>
                    <a:pt x="593566" y="28067"/>
                  </a:cubicBezTo>
                  <a:cubicBezTo>
                    <a:pt x="593852" y="27495"/>
                    <a:pt x="594423" y="28067"/>
                    <a:pt x="594423" y="28067"/>
                  </a:cubicBezTo>
                  <a:cubicBezTo>
                    <a:pt x="595376" y="30353"/>
                    <a:pt x="595661" y="32829"/>
                    <a:pt x="596423" y="35115"/>
                  </a:cubicBezTo>
                  <a:cubicBezTo>
                    <a:pt x="597233" y="37227"/>
                    <a:pt x="598220" y="39267"/>
                    <a:pt x="599376" y="41211"/>
                  </a:cubicBezTo>
                  <a:cubicBezTo>
                    <a:pt x="601326" y="44514"/>
                    <a:pt x="603879" y="47422"/>
                    <a:pt x="606901" y="49784"/>
                  </a:cubicBezTo>
                  <a:cubicBezTo>
                    <a:pt x="606888" y="46568"/>
                    <a:pt x="607304" y="43364"/>
                    <a:pt x="608139" y="40259"/>
                  </a:cubicBezTo>
                  <a:cubicBezTo>
                    <a:pt x="608711" y="38544"/>
                    <a:pt x="610330" y="40259"/>
                    <a:pt x="610329" y="41211"/>
                  </a:cubicBezTo>
                  <a:cubicBezTo>
                    <a:pt x="610893" y="43682"/>
                    <a:pt x="611212" y="46203"/>
                    <a:pt x="611282" y="48736"/>
                  </a:cubicBezTo>
                  <a:cubicBezTo>
                    <a:pt x="612762" y="47278"/>
                    <a:pt x="614102" y="45683"/>
                    <a:pt x="615283" y="43974"/>
                  </a:cubicBezTo>
                  <a:cubicBezTo>
                    <a:pt x="616126" y="42672"/>
                    <a:pt x="616858" y="41302"/>
                    <a:pt x="617473" y="39878"/>
                  </a:cubicBezTo>
                  <a:lnTo>
                    <a:pt x="618140" y="38830"/>
                  </a:lnTo>
                  <a:cubicBezTo>
                    <a:pt x="618194" y="38483"/>
                    <a:pt x="618194" y="38129"/>
                    <a:pt x="618140" y="37782"/>
                  </a:cubicBezTo>
                  <a:cubicBezTo>
                    <a:pt x="618462" y="37119"/>
                    <a:pt x="618686" y="36414"/>
                    <a:pt x="618807" y="35687"/>
                  </a:cubicBezTo>
                  <a:cubicBezTo>
                    <a:pt x="618807" y="35687"/>
                    <a:pt x="620045" y="35973"/>
                    <a:pt x="620045" y="37020"/>
                  </a:cubicBezTo>
                  <a:cubicBezTo>
                    <a:pt x="620045" y="38068"/>
                    <a:pt x="620045" y="38925"/>
                    <a:pt x="620045" y="39973"/>
                  </a:cubicBezTo>
                  <a:lnTo>
                    <a:pt x="620046" y="41402"/>
                  </a:lnTo>
                  <a:cubicBezTo>
                    <a:pt x="620139" y="42097"/>
                    <a:pt x="620139" y="42802"/>
                    <a:pt x="620046" y="43497"/>
                  </a:cubicBezTo>
                  <a:cubicBezTo>
                    <a:pt x="619791" y="45132"/>
                    <a:pt x="619344" y="46731"/>
                    <a:pt x="618712" y="48260"/>
                  </a:cubicBezTo>
                  <a:cubicBezTo>
                    <a:pt x="618364" y="49224"/>
                    <a:pt x="617918" y="50150"/>
                    <a:pt x="617378" y="51022"/>
                  </a:cubicBezTo>
                  <a:cubicBezTo>
                    <a:pt x="616902" y="51784"/>
                    <a:pt x="616331" y="52451"/>
                    <a:pt x="615759" y="53213"/>
                  </a:cubicBezTo>
                  <a:lnTo>
                    <a:pt x="614140" y="54927"/>
                  </a:lnTo>
                  <a:lnTo>
                    <a:pt x="613283" y="55689"/>
                  </a:lnTo>
                  <a:lnTo>
                    <a:pt x="612806" y="55689"/>
                  </a:lnTo>
                  <a:cubicBezTo>
                    <a:pt x="612462" y="55767"/>
                    <a:pt x="612104" y="55767"/>
                    <a:pt x="611759" y="55689"/>
                  </a:cubicBezTo>
                  <a:cubicBezTo>
                    <a:pt x="611759" y="57308"/>
                    <a:pt x="611759" y="58928"/>
                    <a:pt x="611759" y="60547"/>
                  </a:cubicBezTo>
                  <a:cubicBezTo>
                    <a:pt x="611759" y="67024"/>
                    <a:pt x="611568" y="73501"/>
                    <a:pt x="610997" y="80073"/>
                  </a:cubicBezTo>
                  <a:cubicBezTo>
                    <a:pt x="610045" y="92019"/>
                    <a:pt x="608134" y="103868"/>
                    <a:pt x="605281" y="115506"/>
                  </a:cubicBezTo>
                  <a:lnTo>
                    <a:pt x="583244" y="160006"/>
                  </a:lnTo>
                  <a:lnTo>
                    <a:pt x="590137" y="154559"/>
                  </a:lnTo>
                  <a:cubicBezTo>
                    <a:pt x="595661" y="149511"/>
                    <a:pt x="601091" y="144272"/>
                    <a:pt x="606234" y="138747"/>
                  </a:cubicBezTo>
                  <a:cubicBezTo>
                    <a:pt x="616690" y="127642"/>
                    <a:pt x="625919" y="115444"/>
                    <a:pt x="633761" y="102362"/>
                  </a:cubicBezTo>
                  <a:cubicBezTo>
                    <a:pt x="641977" y="88521"/>
                    <a:pt x="647775" y="73382"/>
                    <a:pt x="650906" y="57594"/>
                  </a:cubicBezTo>
                  <a:cubicBezTo>
                    <a:pt x="651901" y="52242"/>
                    <a:pt x="652569" y="46835"/>
                    <a:pt x="652907" y="41402"/>
                  </a:cubicBezTo>
                  <a:cubicBezTo>
                    <a:pt x="649927" y="39499"/>
                    <a:pt x="647340" y="37041"/>
                    <a:pt x="645287" y="34163"/>
                  </a:cubicBezTo>
                  <a:cubicBezTo>
                    <a:pt x="643320" y="31808"/>
                    <a:pt x="641655" y="29216"/>
                    <a:pt x="640334" y="26448"/>
                  </a:cubicBezTo>
                  <a:cubicBezTo>
                    <a:pt x="638993" y="23449"/>
                    <a:pt x="638280" y="20207"/>
                    <a:pt x="638238" y="16923"/>
                  </a:cubicBezTo>
                  <a:cubicBezTo>
                    <a:pt x="638238" y="13303"/>
                    <a:pt x="639191" y="9684"/>
                    <a:pt x="639191" y="6064"/>
                  </a:cubicBezTo>
                  <a:cubicBezTo>
                    <a:pt x="639286" y="4826"/>
                    <a:pt x="640334" y="5207"/>
                    <a:pt x="640334" y="6064"/>
                  </a:cubicBezTo>
                  <a:cubicBezTo>
                    <a:pt x="640854" y="12919"/>
                    <a:pt x="642766" y="19595"/>
                    <a:pt x="645953" y="25686"/>
                  </a:cubicBezTo>
                  <a:cubicBezTo>
                    <a:pt x="647397" y="28188"/>
                    <a:pt x="649158" y="30493"/>
                    <a:pt x="651192" y="32544"/>
                  </a:cubicBezTo>
                  <a:cubicBezTo>
                    <a:pt x="651859" y="33306"/>
                    <a:pt x="652716" y="33972"/>
                    <a:pt x="653478" y="34734"/>
                  </a:cubicBezTo>
                  <a:cubicBezTo>
                    <a:pt x="653478" y="27972"/>
                    <a:pt x="653478" y="21209"/>
                    <a:pt x="653478" y="14446"/>
                  </a:cubicBezTo>
                  <a:cubicBezTo>
                    <a:pt x="653478" y="14446"/>
                    <a:pt x="654145" y="14446"/>
                    <a:pt x="654145" y="14446"/>
                  </a:cubicBezTo>
                  <a:cubicBezTo>
                    <a:pt x="655818" y="19452"/>
                    <a:pt x="656936" y="24626"/>
                    <a:pt x="657479" y="29877"/>
                  </a:cubicBezTo>
                  <a:cubicBezTo>
                    <a:pt x="658136" y="29058"/>
                    <a:pt x="658740" y="28199"/>
                    <a:pt x="659288" y="27305"/>
                  </a:cubicBezTo>
                  <a:cubicBezTo>
                    <a:pt x="660686" y="24794"/>
                    <a:pt x="661896" y="22184"/>
                    <a:pt x="662908" y="19494"/>
                  </a:cubicBezTo>
                  <a:cubicBezTo>
                    <a:pt x="663959" y="16624"/>
                    <a:pt x="664724" y="13657"/>
                    <a:pt x="665194" y="10636"/>
                  </a:cubicBezTo>
                  <a:cubicBezTo>
                    <a:pt x="665194" y="9207"/>
                    <a:pt x="665194" y="7779"/>
                    <a:pt x="665194" y="6350"/>
                  </a:cubicBezTo>
                  <a:cubicBezTo>
                    <a:pt x="665473" y="4855"/>
                    <a:pt x="665888" y="3388"/>
                    <a:pt x="666432" y="1968"/>
                  </a:cubicBezTo>
                  <a:cubicBezTo>
                    <a:pt x="666432" y="1968"/>
                    <a:pt x="667004" y="1492"/>
                    <a:pt x="667004" y="1968"/>
                  </a:cubicBezTo>
                  <a:cubicBezTo>
                    <a:pt x="668091" y="4259"/>
                    <a:pt x="668645" y="6767"/>
                    <a:pt x="668623" y="9303"/>
                  </a:cubicBezTo>
                  <a:cubicBezTo>
                    <a:pt x="668718" y="10793"/>
                    <a:pt x="668718" y="12289"/>
                    <a:pt x="668623" y="13780"/>
                  </a:cubicBezTo>
                  <a:cubicBezTo>
                    <a:pt x="668329" y="17169"/>
                    <a:pt x="667690" y="20520"/>
                    <a:pt x="666718" y="23781"/>
                  </a:cubicBezTo>
                  <a:cubicBezTo>
                    <a:pt x="665744" y="26839"/>
                    <a:pt x="664367" y="29754"/>
                    <a:pt x="662622" y="32449"/>
                  </a:cubicBezTo>
                  <a:cubicBezTo>
                    <a:pt x="661759" y="33934"/>
                    <a:pt x="660804" y="35366"/>
                    <a:pt x="659765" y="36735"/>
                  </a:cubicBezTo>
                  <a:cubicBezTo>
                    <a:pt x="659136" y="37616"/>
                    <a:pt x="658400" y="38416"/>
                    <a:pt x="657574" y="39116"/>
                  </a:cubicBezTo>
                  <a:cubicBezTo>
                    <a:pt x="656514" y="62599"/>
                    <a:pt x="649781" y="85477"/>
                    <a:pt x="637953" y="105791"/>
                  </a:cubicBezTo>
                  <a:cubicBezTo>
                    <a:pt x="630371" y="119570"/>
                    <a:pt x="621126" y="132366"/>
                    <a:pt x="610425" y="143891"/>
                  </a:cubicBezTo>
                  <a:cubicBezTo>
                    <a:pt x="605062" y="149794"/>
                    <a:pt x="599403" y="155421"/>
                    <a:pt x="593471" y="160750"/>
                  </a:cubicBezTo>
                  <a:lnTo>
                    <a:pt x="590422" y="163083"/>
                  </a:lnTo>
                  <a:lnTo>
                    <a:pt x="604210" y="158730"/>
                  </a:lnTo>
                  <a:lnTo>
                    <a:pt x="615196" y="155262"/>
                  </a:lnTo>
                  <a:cubicBezTo>
                    <a:pt x="628553" y="149318"/>
                    <a:pt x="641240" y="141870"/>
                    <a:pt x="653002" y="133032"/>
                  </a:cubicBezTo>
                  <a:cubicBezTo>
                    <a:pt x="665115" y="124242"/>
                    <a:pt x="675866" y="113715"/>
                    <a:pt x="684911" y="101790"/>
                  </a:cubicBezTo>
                  <a:cubicBezTo>
                    <a:pt x="688120" y="97277"/>
                    <a:pt x="691047" y="92569"/>
                    <a:pt x="693674" y="87693"/>
                  </a:cubicBezTo>
                  <a:cubicBezTo>
                    <a:pt x="690434" y="82552"/>
                    <a:pt x="688354" y="76766"/>
                    <a:pt x="687578" y="70739"/>
                  </a:cubicBezTo>
                  <a:cubicBezTo>
                    <a:pt x="687238" y="67573"/>
                    <a:pt x="687238" y="64380"/>
                    <a:pt x="687578" y="61214"/>
                  </a:cubicBezTo>
                  <a:cubicBezTo>
                    <a:pt x="687653" y="59609"/>
                    <a:pt x="687877" y="58015"/>
                    <a:pt x="688245" y="56451"/>
                  </a:cubicBezTo>
                  <a:cubicBezTo>
                    <a:pt x="688626" y="54832"/>
                    <a:pt x="689388" y="52641"/>
                    <a:pt x="689578" y="51689"/>
                  </a:cubicBezTo>
                  <a:cubicBezTo>
                    <a:pt x="689769" y="50736"/>
                    <a:pt x="690435" y="51117"/>
                    <a:pt x="690435" y="51689"/>
                  </a:cubicBezTo>
                  <a:cubicBezTo>
                    <a:pt x="690531" y="54642"/>
                    <a:pt x="691007" y="57975"/>
                    <a:pt x="691007" y="61214"/>
                  </a:cubicBezTo>
                  <a:cubicBezTo>
                    <a:pt x="690989" y="64053"/>
                    <a:pt x="691211" y="66889"/>
                    <a:pt x="691674" y="69691"/>
                  </a:cubicBezTo>
                  <a:cubicBezTo>
                    <a:pt x="692518" y="74231"/>
                    <a:pt x="694163" y="78585"/>
                    <a:pt x="696532" y="82550"/>
                  </a:cubicBezTo>
                  <a:cubicBezTo>
                    <a:pt x="698056" y="79692"/>
                    <a:pt x="699770" y="75120"/>
                    <a:pt x="700532" y="73025"/>
                  </a:cubicBezTo>
                  <a:cubicBezTo>
                    <a:pt x="701294" y="70929"/>
                    <a:pt x="702151" y="67691"/>
                    <a:pt x="702627" y="66643"/>
                  </a:cubicBezTo>
                  <a:cubicBezTo>
                    <a:pt x="703104" y="65595"/>
                    <a:pt x="704056" y="64452"/>
                    <a:pt x="704342" y="63690"/>
                  </a:cubicBezTo>
                  <a:cubicBezTo>
                    <a:pt x="704628" y="62928"/>
                    <a:pt x="705866" y="62357"/>
                    <a:pt x="705199" y="64262"/>
                  </a:cubicBezTo>
                  <a:cubicBezTo>
                    <a:pt x="704532" y="66167"/>
                    <a:pt x="705009" y="68262"/>
                    <a:pt x="704532" y="69977"/>
                  </a:cubicBezTo>
                  <a:cubicBezTo>
                    <a:pt x="704056" y="71691"/>
                    <a:pt x="703675" y="72739"/>
                    <a:pt x="703008" y="75025"/>
                  </a:cubicBezTo>
                  <a:cubicBezTo>
                    <a:pt x="702342" y="77311"/>
                    <a:pt x="701484" y="79597"/>
                    <a:pt x="700723" y="81978"/>
                  </a:cubicBezTo>
                  <a:lnTo>
                    <a:pt x="705104" y="79026"/>
                  </a:lnTo>
                  <a:cubicBezTo>
                    <a:pt x="708360" y="76608"/>
                    <a:pt x="711389" y="73898"/>
                    <a:pt x="714153" y="70929"/>
                  </a:cubicBezTo>
                  <a:cubicBezTo>
                    <a:pt x="716822" y="68049"/>
                    <a:pt x="719126" y="64850"/>
                    <a:pt x="721011" y="61404"/>
                  </a:cubicBezTo>
                  <a:cubicBezTo>
                    <a:pt x="721988" y="59734"/>
                    <a:pt x="722817" y="57981"/>
                    <a:pt x="723487" y="56166"/>
                  </a:cubicBezTo>
                  <a:cubicBezTo>
                    <a:pt x="723744" y="54497"/>
                    <a:pt x="724362" y="52904"/>
                    <a:pt x="725297" y="51498"/>
                  </a:cubicBezTo>
                  <a:cubicBezTo>
                    <a:pt x="725583" y="51213"/>
                    <a:pt x="725583" y="51594"/>
                    <a:pt x="725583" y="51594"/>
                  </a:cubicBezTo>
                  <a:cubicBezTo>
                    <a:pt x="725839" y="53556"/>
                    <a:pt x="725610" y="55551"/>
                    <a:pt x="724916" y="57404"/>
                  </a:cubicBezTo>
                  <a:cubicBezTo>
                    <a:pt x="724445" y="59244"/>
                    <a:pt x="723873" y="61057"/>
                    <a:pt x="723201" y="62833"/>
                  </a:cubicBezTo>
                  <a:cubicBezTo>
                    <a:pt x="721762" y="66569"/>
                    <a:pt x="719772" y="70069"/>
                    <a:pt x="717296" y="73215"/>
                  </a:cubicBezTo>
                  <a:cubicBezTo>
                    <a:pt x="714745" y="76742"/>
                    <a:pt x="711770" y="79941"/>
                    <a:pt x="708438" y="82740"/>
                  </a:cubicBezTo>
                  <a:cubicBezTo>
                    <a:pt x="705145" y="85513"/>
                    <a:pt x="701531" y="87879"/>
                    <a:pt x="697674" y="89789"/>
                  </a:cubicBezTo>
                  <a:cubicBezTo>
                    <a:pt x="695424" y="95559"/>
                    <a:pt x="692583" y="101081"/>
                    <a:pt x="689197" y="106267"/>
                  </a:cubicBezTo>
                  <a:cubicBezTo>
                    <a:pt x="680921" y="118067"/>
                    <a:pt x="670864" y="128510"/>
                    <a:pt x="659384" y="137223"/>
                  </a:cubicBezTo>
                  <a:cubicBezTo>
                    <a:pt x="647099" y="146720"/>
                    <a:pt x="633775" y="154693"/>
                    <a:pt x="619706" y="161008"/>
                  </a:cubicBezTo>
                  <a:lnTo>
                    <a:pt x="577718" y="174172"/>
                  </a:lnTo>
                  <a:lnTo>
                    <a:pt x="584422" y="282194"/>
                  </a:lnTo>
                  <a:cubicBezTo>
                    <a:pt x="590167" y="346130"/>
                    <a:pt x="600964" y="409510"/>
                    <a:pt x="616712" y="471742"/>
                  </a:cubicBezTo>
                  <a:cubicBezTo>
                    <a:pt x="624586" y="502984"/>
                    <a:pt x="633698" y="533781"/>
                    <a:pt x="644048" y="564134"/>
                  </a:cubicBezTo>
                  <a:cubicBezTo>
                    <a:pt x="649287" y="579660"/>
                    <a:pt x="655479" y="594805"/>
                    <a:pt x="660717" y="610330"/>
                  </a:cubicBezTo>
                  <a:lnTo>
                    <a:pt x="664190" y="629919"/>
                  </a:lnTo>
                  <a:lnTo>
                    <a:pt x="670192" y="620519"/>
                  </a:lnTo>
                  <a:lnTo>
                    <a:pt x="670242" y="618521"/>
                  </a:lnTo>
                  <a:cubicBezTo>
                    <a:pt x="668813" y="606425"/>
                    <a:pt x="667575" y="594423"/>
                    <a:pt x="666622" y="582326"/>
                  </a:cubicBezTo>
                  <a:cubicBezTo>
                    <a:pt x="663003" y="537950"/>
                    <a:pt x="663003" y="493353"/>
                    <a:pt x="666622" y="448976"/>
                  </a:cubicBezTo>
                  <a:cubicBezTo>
                    <a:pt x="668432" y="426497"/>
                    <a:pt x="671099" y="404304"/>
                    <a:pt x="674719" y="382301"/>
                  </a:cubicBezTo>
                  <a:lnTo>
                    <a:pt x="689064" y="318665"/>
                  </a:lnTo>
                  <a:lnTo>
                    <a:pt x="687863" y="319342"/>
                  </a:lnTo>
                  <a:cubicBezTo>
                    <a:pt x="668664" y="313179"/>
                    <a:pt x="651155" y="302648"/>
                    <a:pt x="636714" y="288576"/>
                  </a:cubicBezTo>
                  <a:cubicBezTo>
                    <a:pt x="629457" y="281304"/>
                    <a:pt x="623064" y="273218"/>
                    <a:pt x="617664" y="264478"/>
                  </a:cubicBezTo>
                  <a:cubicBezTo>
                    <a:pt x="615854" y="261525"/>
                    <a:pt x="614235" y="258572"/>
                    <a:pt x="612710" y="255524"/>
                  </a:cubicBezTo>
                  <a:cubicBezTo>
                    <a:pt x="611150" y="255257"/>
                    <a:pt x="609619" y="254843"/>
                    <a:pt x="608138" y="254286"/>
                  </a:cubicBezTo>
                  <a:cubicBezTo>
                    <a:pt x="606120" y="253626"/>
                    <a:pt x="604174" y="252764"/>
                    <a:pt x="602328" y="251714"/>
                  </a:cubicBezTo>
                  <a:cubicBezTo>
                    <a:pt x="600279" y="250423"/>
                    <a:pt x="598420" y="248852"/>
                    <a:pt x="596804" y="247047"/>
                  </a:cubicBezTo>
                  <a:cubicBezTo>
                    <a:pt x="595343" y="245423"/>
                    <a:pt x="594182" y="243552"/>
                    <a:pt x="593375" y="241523"/>
                  </a:cubicBezTo>
                  <a:lnTo>
                    <a:pt x="596614" y="244190"/>
                  </a:lnTo>
                  <a:lnTo>
                    <a:pt x="600423" y="246857"/>
                  </a:lnTo>
                  <a:cubicBezTo>
                    <a:pt x="602155" y="247897"/>
                    <a:pt x="603971" y="248789"/>
                    <a:pt x="605853" y="249524"/>
                  </a:cubicBezTo>
                  <a:lnTo>
                    <a:pt x="607281" y="250095"/>
                  </a:lnTo>
                  <a:lnTo>
                    <a:pt x="609282" y="250667"/>
                  </a:lnTo>
                  <a:lnTo>
                    <a:pt x="609663" y="250667"/>
                  </a:lnTo>
                  <a:cubicBezTo>
                    <a:pt x="607592" y="246564"/>
                    <a:pt x="606331" y="242101"/>
                    <a:pt x="605948" y="237522"/>
                  </a:cubicBezTo>
                  <a:cubicBezTo>
                    <a:pt x="605948" y="236855"/>
                    <a:pt x="606615" y="235998"/>
                    <a:pt x="607091" y="236855"/>
                  </a:cubicBezTo>
                  <a:cubicBezTo>
                    <a:pt x="609518" y="240739"/>
                    <a:pt x="611743" y="244745"/>
                    <a:pt x="613758" y="248857"/>
                  </a:cubicBezTo>
                  <a:cubicBezTo>
                    <a:pt x="614428" y="247121"/>
                    <a:pt x="614969" y="245338"/>
                    <a:pt x="615378" y="243523"/>
                  </a:cubicBezTo>
                  <a:cubicBezTo>
                    <a:pt x="615854" y="242094"/>
                    <a:pt x="615759" y="240856"/>
                    <a:pt x="615854" y="239332"/>
                  </a:cubicBezTo>
                  <a:cubicBezTo>
                    <a:pt x="615949" y="237808"/>
                    <a:pt x="616425" y="236379"/>
                    <a:pt x="616521" y="234950"/>
                  </a:cubicBezTo>
                  <a:cubicBezTo>
                    <a:pt x="616616" y="233522"/>
                    <a:pt x="617949" y="233141"/>
                    <a:pt x="618140" y="234950"/>
                  </a:cubicBezTo>
                  <a:cubicBezTo>
                    <a:pt x="618330" y="236760"/>
                    <a:pt x="618807" y="238570"/>
                    <a:pt x="618806" y="240475"/>
                  </a:cubicBezTo>
                  <a:cubicBezTo>
                    <a:pt x="618902" y="242061"/>
                    <a:pt x="618902" y="243651"/>
                    <a:pt x="618806" y="245237"/>
                  </a:cubicBezTo>
                  <a:cubicBezTo>
                    <a:pt x="618572" y="246536"/>
                    <a:pt x="618221" y="247811"/>
                    <a:pt x="617759" y="249047"/>
                  </a:cubicBezTo>
                  <a:cubicBezTo>
                    <a:pt x="617606" y="249993"/>
                    <a:pt x="617351" y="250919"/>
                    <a:pt x="616997" y="251810"/>
                  </a:cubicBezTo>
                  <a:cubicBezTo>
                    <a:pt x="617050" y="252125"/>
                    <a:pt x="617050" y="252447"/>
                    <a:pt x="616997" y="252762"/>
                  </a:cubicBezTo>
                  <a:lnTo>
                    <a:pt x="616997" y="253334"/>
                  </a:lnTo>
                  <a:lnTo>
                    <a:pt x="616997" y="253810"/>
                  </a:lnTo>
                  <a:cubicBezTo>
                    <a:pt x="618521" y="256572"/>
                    <a:pt x="620045" y="259334"/>
                    <a:pt x="621759" y="261906"/>
                  </a:cubicBezTo>
                  <a:cubicBezTo>
                    <a:pt x="626993" y="269863"/>
                    <a:pt x="633060" y="277238"/>
                    <a:pt x="639857" y="283909"/>
                  </a:cubicBezTo>
                  <a:lnTo>
                    <a:pt x="685168" y="311428"/>
                  </a:lnTo>
                  <a:lnTo>
                    <a:pt x="658211" y="278446"/>
                  </a:lnTo>
                  <a:cubicBezTo>
                    <a:pt x="650061" y="264478"/>
                    <a:pt x="644096" y="249235"/>
                    <a:pt x="640619" y="233236"/>
                  </a:cubicBezTo>
                  <a:cubicBezTo>
                    <a:pt x="637163" y="231596"/>
                    <a:pt x="634083" y="229262"/>
                    <a:pt x="631570" y="226378"/>
                  </a:cubicBezTo>
                  <a:cubicBezTo>
                    <a:pt x="629555" y="224165"/>
                    <a:pt x="627885" y="221660"/>
                    <a:pt x="626617" y="218948"/>
                  </a:cubicBezTo>
                  <a:cubicBezTo>
                    <a:pt x="625535" y="216771"/>
                    <a:pt x="624858" y="214415"/>
                    <a:pt x="624617" y="211995"/>
                  </a:cubicBezTo>
                  <a:cubicBezTo>
                    <a:pt x="624522" y="211995"/>
                    <a:pt x="625189" y="211424"/>
                    <a:pt x="625189" y="211995"/>
                  </a:cubicBezTo>
                  <a:cubicBezTo>
                    <a:pt x="628098" y="219219"/>
                    <a:pt x="633237" y="225325"/>
                    <a:pt x="639857" y="229426"/>
                  </a:cubicBezTo>
                  <a:cubicBezTo>
                    <a:pt x="638873" y="223347"/>
                    <a:pt x="638363" y="217201"/>
                    <a:pt x="638333" y="211043"/>
                  </a:cubicBezTo>
                  <a:cubicBezTo>
                    <a:pt x="638333" y="211043"/>
                    <a:pt x="639286" y="210090"/>
                    <a:pt x="639286" y="211043"/>
                  </a:cubicBezTo>
                  <a:cubicBezTo>
                    <a:pt x="640238" y="216377"/>
                    <a:pt x="641381" y="221044"/>
                    <a:pt x="642619" y="225902"/>
                  </a:cubicBezTo>
                  <a:cubicBezTo>
                    <a:pt x="643191" y="225235"/>
                    <a:pt x="643191" y="225330"/>
                    <a:pt x="644239" y="223711"/>
                  </a:cubicBezTo>
                  <a:cubicBezTo>
                    <a:pt x="645286" y="222092"/>
                    <a:pt x="646429" y="220663"/>
                    <a:pt x="647287" y="218948"/>
                  </a:cubicBezTo>
                  <a:cubicBezTo>
                    <a:pt x="648144" y="217234"/>
                    <a:pt x="649001" y="215519"/>
                    <a:pt x="649668" y="213805"/>
                  </a:cubicBezTo>
                  <a:lnTo>
                    <a:pt x="650716" y="210947"/>
                  </a:lnTo>
                  <a:cubicBezTo>
                    <a:pt x="651185" y="209923"/>
                    <a:pt x="651599" y="208874"/>
                    <a:pt x="651954" y="207804"/>
                  </a:cubicBezTo>
                  <a:cubicBezTo>
                    <a:pt x="652240" y="206090"/>
                    <a:pt x="653192" y="206566"/>
                    <a:pt x="653192" y="207804"/>
                  </a:cubicBezTo>
                  <a:cubicBezTo>
                    <a:pt x="653192" y="209042"/>
                    <a:pt x="653192" y="210281"/>
                    <a:pt x="653192" y="211424"/>
                  </a:cubicBezTo>
                  <a:cubicBezTo>
                    <a:pt x="653026" y="212420"/>
                    <a:pt x="652803" y="213405"/>
                    <a:pt x="652525" y="214376"/>
                  </a:cubicBezTo>
                  <a:cubicBezTo>
                    <a:pt x="651954" y="216472"/>
                    <a:pt x="651192" y="218472"/>
                    <a:pt x="650430" y="220472"/>
                  </a:cubicBezTo>
                  <a:cubicBezTo>
                    <a:pt x="649566" y="222455"/>
                    <a:pt x="648547" y="224366"/>
                    <a:pt x="647382" y="226187"/>
                  </a:cubicBezTo>
                  <a:cubicBezTo>
                    <a:pt x="646344" y="228004"/>
                    <a:pt x="645062" y="229671"/>
                    <a:pt x="643572" y="231140"/>
                  </a:cubicBezTo>
                  <a:cubicBezTo>
                    <a:pt x="647656" y="246849"/>
                    <a:pt x="653810" y="261865"/>
                    <a:pt x="661819" y="275817"/>
                  </a:cubicBezTo>
                  <a:lnTo>
                    <a:pt x="681312" y="301221"/>
                  </a:lnTo>
                  <a:lnTo>
                    <a:pt x="685359" y="306494"/>
                  </a:lnTo>
                  <a:lnTo>
                    <a:pt x="681100" y="297434"/>
                  </a:lnTo>
                  <a:cubicBezTo>
                    <a:pt x="679223" y="290121"/>
                    <a:pt x="677949" y="282666"/>
                    <a:pt x="677291" y="275145"/>
                  </a:cubicBezTo>
                  <a:cubicBezTo>
                    <a:pt x="676672" y="266870"/>
                    <a:pt x="676672" y="258560"/>
                    <a:pt x="677291" y="250285"/>
                  </a:cubicBezTo>
                  <a:cubicBezTo>
                    <a:pt x="677386" y="248094"/>
                    <a:pt x="677957" y="245999"/>
                    <a:pt x="677957" y="243903"/>
                  </a:cubicBezTo>
                  <a:cubicBezTo>
                    <a:pt x="675265" y="242122"/>
                    <a:pt x="673095" y="239656"/>
                    <a:pt x="671671" y="236759"/>
                  </a:cubicBezTo>
                  <a:cubicBezTo>
                    <a:pt x="670939" y="235199"/>
                    <a:pt x="670487" y="233523"/>
                    <a:pt x="670337" y="231806"/>
                  </a:cubicBezTo>
                  <a:cubicBezTo>
                    <a:pt x="670289" y="230950"/>
                    <a:pt x="670289" y="230091"/>
                    <a:pt x="670337" y="229235"/>
                  </a:cubicBezTo>
                  <a:cubicBezTo>
                    <a:pt x="670243" y="228603"/>
                    <a:pt x="670243" y="227961"/>
                    <a:pt x="670337" y="227330"/>
                  </a:cubicBezTo>
                  <a:cubicBezTo>
                    <a:pt x="670813" y="226472"/>
                    <a:pt x="670718" y="226472"/>
                    <a:pt x="670813" y="226472"/>
                  </a:cubicBezTo>
                  <a:cubicBezTo>
                    <a:pt x="670909" y="226472"/>
                    <a:pt x="671385" y="226472"/>
                    <a:pt x="671385" y="226472"/>
                  </a:cubicBezTo>
                  <a:cubicBezTo>
                    <a:pt x="671331" y="227011"/>
                    <a:pt x="671331" y="227553"/>
                    <a:pt x="671385" y="228092"/>
                  </a:cubicBezTo>
                  <a:cubicBezTo>
                    <a:pt x="671385" y="228473"/>
                    <a:pt x="671385" y="229044"/>
                    <a:pt x="671385" y="229044"/>
                  </a:cubicBezTo>
                  <a:cubicBezTo>
                    <a:pt x="671301" y="229772"/>
                    <a:pt x="671301" y="230507"/>
                    <a:pt x="671385" y="231235"/>
                  </a:cubicBezTo>
                  <a:cubicBezTo>
                    <a:pt x="671770" y="232520"/>
                    <a:pt x="672280" y="233765"/>
                    <a:pt x="672909" y="234950"/>
                  </a:cubicBezTo>
                  <a:cubicBezTo>
                    <a:pt x="673588" y="236258"/>
                    <a:pt x="674385" y="237502"/>
                    <a:pt x="675290" y="238664"/>
                  </a:cubicBezTo>
                  <a:cubicBezTo>
                    <a:pt x="675889" y="239283"/>
                    <a:pt x="676561" y="239827"/>
                    <a:pt x="677291" y="240284"/>
                  </a:cubicBezTo>
                  <a:cubicBezTo>
                    <a:pt x="677291" y="239712"/>
                    <a:pt x="677291" y="239236"/>
                    <a:pt x="677291" y="238664"/>
                  </a:cubicBezTo>
                  <a:cubicBezTo>
                    <a:pt x="677453" y="234965"/>
                    <a:pt x="678360" y="231337"/>
                    <a:pt x="679958" y="227996"/>
                  </a:cubicBezTo>
                  <a:cubicBezTo>
                    <a:pt x="680243" y="227234"/>
                    <a:pt x="680815" y="227425"/>
                    <a:pt x="680814" y="227996"/>
                  </a:cubicBezTo>
                  <a:cubicBezTo>
                    <a:pt x="680988" y="232392"/>
                    <a:pt x="680733" y="236794"/>
                    <a:pt x="680053" y="241141"/>
                  </a:cubicBezTo>
                  <a:cubicBezTo>
                    <a:pt x="681807" y="239623"/>
                    <a:pt x="683402" y="237932"/>
                    <a:pt x="684815" y="236093"/>
                  </a:cubicBezTo>
                  <a:cubicBezTo>
                    <a:pt x="685895" y="234636"/>
                    <a:pt x="686761" y="233032"/>
                    <a:pt x="687387" y="231330"/>
                  </a:cubicBezTo>
                  <a:cubicBezTo>
                    <a:pt x="688301" y="229523"/>
                    <a:pt x="688820" y="227543"/>
                    <a:pt x="688911" y="225520"/>
                  </a:cubicBezTo>
                  <a:cubicBezTo>
                    <a:pt x="688911" y="225520"/>
                    <a:pt x="689387" y="225520"/>
                    <a:pt x="689387" y="225520"/>
                  </a:cubicBezTo>
                  <a:cubicBezTo>
                    <a:pt x="689912" y="227872"/>
                    <a:pt x="689912" y="230311"/>
                    <a:pt x="689387" y="232664"/>
                  </a:cubicBezTo>
                  <a:cubicBezTo>
                    <a:pt x="688992" y="234592"/>
                    <a:pt x="688318" y="236453"/>
                    <a:pt x="687387" y="238188"/>
                  </a:cubicBezTo>
                  <a:cubicBezTo>
                    <a:pt x="685555" y="241796"/>
                    <a:pt x="682834" y="244877"/>
                    <a:pt x="679481" y="247142"/>
                  </a:cubicBezTo>
                  <a:cubicBezTo>
                    <a:pt x="679481" y="248285"/>
                    <a:pt x="679481" y="249523"/>
                    <a:pt x="679481" y="250761"/>
                  </a:cubicBezTo>
                  <a:cubicBezTo>
                    <a:pt x="679131" y="258260"/>
                    <a:pt x="679354" y="265775"/>
                    <a:pt x="680148" y="273240"/>
                  </a:cubicBezTo>
                  <a:cubicBezTo>
                    <a:pt x="680852" y="281038"/>
                    <a:pt x="682125" y="288774"/>
                    <a:pt x="683958" y="296386"/>
                  </a:cubicBezTo>
                  <a:cubicBezTo>
                    <a:pt x="684772" y="299622"/>
                    <a:pt x="685790" y="302803"/>
                    <a:pt x="687006" y="305911"/>
                  </a:cubicBezTo>
                  <a:lnTo>
                    <a:pt x="688558" y="309078"/>
                  </a:lnTo>
                  <a:lnTo>
                    <a:pt x="703770" y="216472"/>
                  </a:lnTo>
                  <a:cubicBezTo>
                    <a:pt x="701025" y="215243"/>
                    <a:pt x="698610" y="213383"/>
                    <a:pt x="696722" y="211042"/>
                  </a:cubicBezTo>
                  <a:cubicBezTo>
                    <a:pt x="695752" y="209803"/>
                    <a:pt x="694922" y="208462"/>
                    <a:pt x="694245" y="207042"/>
                  </a:cubicBezTo>
                  <a:cubicBezTo>
                    <a:pt x="693448" y="205511"/>
                    <a:pt x="693024" y="203814"/>
                    <a:pt x="693007" y="202089"/>
                  </a:cubicBezTo>
                  <a:cubicBezTo>
                    <a:pt x="693007" y="202089"/>
                    <a:pt x="693292" y="201327"/>
                    <a:pt x="693578" y="202089"/>
                  </a:cubicBezTo>
                  <a:cubicBezTo>
                    <a:pt x="693864" y="202851"/>
                    <a:pt x="694626" y="203422"/>
                    <a:pt x="694626" y="204089"/>
                  </a:cubicBezTo>
                  <a:lnTo>
                    <a:pt x="695578" y="205899"/>
                  </a:lnTo>
                  <a:cubicBezTo>
                    <a:pt x="696329" y="207059"/>
                    <a:pt x="697190" y="208144"/>
                    <a:pt x="698150" y="209137"/>
                  </a:cubicBezTo>
                  <a:cubicBezTo>
                    <a:pt x="699232" y="210357"/>
                    <a:pt x="700483" y="211416"/>
                    <a:pt x="701865" y="212281"/>
                  </a:cubicBezTo>
                  <a:lnTo>
                    <a:pt x="703579" y="213328"/>
                  </a:lnTo>
                  <a:cubicBezTo>
                    <a:pt x="703579" y="209042"/>
                    <a:pt x="703579" y="204851"/>
                    <a:pt x="703579" y="200660"/>
                  </a:cubicBezTo>
                  <a:cubicBezTo>
                    <a:pt x="703484" y="200660"/>
                    <a:pt x="704341" y="199993"/>
                    <a:pt x="704341" y="200660"/>
                  </a:cubicBezTo>
                  <a:cubicBezTo>
                    <a:pt x="705294" y="205042"/>
                    <a:pt x="706056" y="209423"/>
                    <a:pt x="706627" y="213805"/>
                  </a:cubicBezTo>
                  <a:cubicBezTo>
                    <a:pt x="708056" y="212281"/>
                    <a:pt x="709485" y="210757"/>
                    <a:pt x="710723" y="209137"/>
                  </a:cubicBezTo>
                  <a:cubicBezTo>
                    <a:pt x="711596" y="207837"/>
                    <a:pt x="712360" y="206467"/>
                    <a:pt x="713009" y="205042"/>
                  </a:cubicBezTo>
                  <a:cubicBezTo>
                    <a:pt x="713288" y="204428"/>
                    <a:pt x="713511" y="203790"/>
                    <a:pt x="713676" y="203137"/>
                  </a:cubicBezTo>
                  <a:cubicBezTo>
                    <a:pt x="713866" y="202565"/>
                    <a:pt x="714343" y="201422"/>
                    <a:pt x="714438" y="201422"/>
                  </a:cubicBezTo>
                  <a:cubicBezTo>
                    <a:pt x="714533" y="201422"/>
                    <a:pt x="715104" y="201422"/>
                    <a:pt x="715104" y="201422"/>
                  </a:cubicBezTo>
                  <a:cubicBezTo>
                    <a:pt x="715018" y="202104"/>
                    <a:pt x="714859" y="202775"/>
                    <a:pt x="714628" y="203422"/>
                  </a:cubicBezTo>
                  <a:cubicBezTo>
                    <a:pt x="714727" y="204309"/>
                    <a:pt x="714727" y="205203"/>
                    <a:pt x="714628" y="206089"/>
                  </a:cubicBezTo>
                  <a:cubicBezTo>
                    <a:pt x="714257" y="207651"/>
                    <a:pt x="713680" y="209156"/>
                    <a:pt x="712914" y="210566"/>
                  </a:cubicBezTo>
                  <a:cubicBezTo>
                    <a:pt x="711159" y="213320"/>
                    <a:pt x="709150" y="215903"/>
                    <a:pt x="706913" y="218281"/>
                  </a:cubicBezTo>
                  <a:lnTo>
                    <a:pt x="691774" y="311169"/>
                  </a:lnTo>
                  <a:lnTo>
                    <a:pt x="716248" y="281718"/>
                  </a:lnTo>
                  <a:cubicBezTo>
                    <a:pt x="720297" y="274063"/>
                    <a:pt x="723736" y="266101"/>
                    <a:pt x="726534" y="257905"/>
                  </a:cubicBezTo>
                  <a:cubicBezTo>
                    <a:pt x="727963" y="254000"/>
                    <a:pt x="729297" y="250000"/>
                    <a:pt x="730630" y="245999"/>
                  </a:cubicBezTo>
                  <a:cubicBezTo>
                    <a:pt x="730630" y="245523"/>
                    <a:pt x="730630" y="245047"/>
                    <a:pt x="730630" y="244475"/>
                  </a:cubicBezTo>
                  <a:cubicBezTo>
                    <a:pt x="728126" y="241795"/>
                    <a:pt x="726354" y="238515"/>
                    <a:pt x="725487" y="234950"/>
                  </a:cubicBezTo>
                  <a:cubicBezTo>
                    <a:pt x="725010" y="233150"/>
                    <a:pt x="724817" y="231286"/>
                    <a:pt x="724915" y="229426"/>
                  </a:cubicBezTo>
                  <a:cubicBezTo>
                    <a:pt x="724933" y="228267"/>
                    <a:pt x="725094" y="227116"/>
                    <a:pt x="725391" y="225997"/>
                  </a:cubicBezTo>
                  <a:cubicBezTo>
                    <a:pt x="725478" y="225167"/>
                    <a:pt x="725848" y="224394"/>
                    <a:pt x="726439" y="223806"/>
                  </a:cubicBezTo>
                  <a:cubicBezTo>
                    <a:pt x="726916" y="223806"/>
                    <a:pt x="726916" y="223806"/>
                    <a:pt x="726915" y="223806"/>
                  </a:cubicBezTo>
                  <a:cubicBezTo>
                    <a:pt x="727009" y="225487"/>
                    <a:pt x="727009" y="227173"/>
                    <a:pt x="726915" y="228854"/>
                  </a:cubicBezTo>
                  <a:cubicBezTo>
                    <a:pt x="727141" y="230396"/>
                    <a:pt x="727459" y="231922"/>
                    <a:pt x="727868" y="233426"/>
                  </a:cubicBezTo>
                  <a:cubicBezTo>
                    <a:pt x="728650" y="235941"/>
                    <a:pt x="729876" y="238296"/>
                    <a:pt x="731487" y="240379"/>
                  </a:cubicBezTo>
                  <a:cubicBezTo>
                    <a:pt x="732065" y="238300"/>
                    <a:pt x="732863" y="236288"/>
                    <a:pt x="733869" y="234379"/>
                  </a:cubicBezTo>
                  <a:cubicBezTo>
                    <a:pt x="734535" y="233331"/>
                    <a:pt x="735202" y="234760"/>
                    <a:pt x="735202" y="235331"/>
                  </a:cubicBezTo>
                  <a:cubicBezTo>
                    <a:pt x="735148" y="237090"/>
                    <a:pt x="734957" y="238841"/>
                    <a:pt x="734630" y="240570"/>
                  </a:cubicBezTo>
                  <a:cubicBezTo>
                    <a:pt x="735803" y="239830"/>
                    <a:pt x="736917" y="239002"/>
                    <a:pt x="737964" y="238093"/>
                  </a:cubicBezTo>
                  <a:cubicBezTo>
                    <a:pt x="738769" y="237371"/>
                    <a:pt x="739502" y="236574"/>
                    <a:pt x="740155" y="235712"/>
                  </a:cubicBezTo>
                  <a:lnTo>
                    <a:pt x="740727" y="235141"/>
                  </a:lnTo>
                  <a:lnTo>
                    <a:pt x="741203" y="234474"/>
                  </a:lnTo>
                  <a:cubicBezTo>
                    <a:pt x="741492" y="234051"/>
                    <a:pt x="741747" y="233605"/>
                    <a:pt x="741965" y="233140"/>
                  </a:cubicBezTo>
                  <a:cubicBezTo>
                    <a:pt x="742060" y="232855"/>
                    <a:pt x="741679" y="233807"/>
                    <a:pt x="741679" y="234474"/>
                  </a:cubicBezTo>
                  <a:cubicBezTo>
                    <a:pt x="741679" y="235141"/>
                    <a:pt x="741679" y="235807"/>
                    <a:pt x="741679" y="236379"/>
                  </a:cubicBezTo>
                  <a:lnTo>
                    <a:pt x="741679" y="237427"/>
                  </a:lnTo>
                  <a:cubicBezTo>
                    <a:pt x="741714" y="237870"/>
                    <a:pt x="741714" y="238316"/>
                    <a:pt x="741679" y="238760"/>
                  </a:cubicBezTo>
                  <a:cubicBezTo>
                    <a:pt x="741222" y="239807"/>
                    <a:pt x="740647" y="240797"/>
                    <a:pt x="739965" y="241713"/>
                  </a:cubicBezTo>
                  <a:cubicBezTo>
                    <a:pt x="739573" y="242294"/>
                    <a:pt x="739126" y="242836"/>
                    <a:pt x="738631" y="243332"/>
                  </a:cubicBezTo>
                  <a:lnTo>
                    <a:pt x="737202" y="244475"/>
                  </a:lnTo>
                  <a:lnTo>
                    <a:pt x="735774" y="245428"/>
                  </a:lnTo>
                  <a:lnTo>
                    <a:pt x="735107" y="245428"/>
                  </a:lnTo>
                  <a:cubicBezTo>
                    <a:pt x="734829" y="245522"/>
                    <a:pt x="734528" y="245522"/>
                    <a:pt x="734250" y="245428"/>
                  </a:cubicBezTo>
                  <a:cubicBezTo>
                    <a:pt x="733488" y="246571"/>
                    <a:pt x="733488" y="247618"/>
                    <a:pt x="733488" y="248666"/>
                  </a:cubicBezTo>
                  <a:cubicBezTo>
                    <a:pt x="732345" y="253048"/>
                    <a:pt x="731202" y="257334"/>
                    <a:pt x="729773" y="261525"/>
                  </a:cubicBezTo>
                  <a:cubicBezTo>
                    <a:pt x="727230" y="269362"/>
                    <a:pt x="724044" y="276976"/>
                    <a:pt x="720248" y="284290"/>
                  </a:cubicBezTo>
                  <a:lnTo>
                    <a:pt x="698610" y="310046"/>
                  </a:lnTo>
                  <a:lnTo>
                    <a:pt x="704151" y="307530"/>
                  </a:lnTo>
                  <a:cubicBezTo>
                    <a:pt x="708723" y="304959"/>
                    <a:pt x="713105" y="302387"/>
                    <a:pt x="717486" y="299529"/>
                  </a:cubicBezTo>
                  <a:cubicBezTo>
                    <a:pt x="726245" y="293818"/>
                    <a:pt x="734385" y="287210"/>
                    <a:pt x="741775" y="279813"/>
                  </a:cubicBezTo>
                  <a:cubicBezTo>
                    <a:pt x="749265" y="272091"/>
                    <a:pt x="755414" y="263174"/>
                    <a:pt x="759968" y="253428"/>
                  </a:cubicBezTo>
                  <a:cubicBezTo>
                    <a:pt x="761524" y="250025"/>
                    <a:pt x="762860" y="246525"/>
                    <a:pt x="763968" y="242951"/>
                  </a:cubicBezTo>
                  <a:cubicBezTo>
                    <a:pt x="762320" y="241163"/>
                    <a:pt x="760998" y="239100"/>
                    <a:pt x="760063" y="236855"/>
                  </a:cubicBezTo>
                  <a:cubicBezTo>
                    <a:pt x="759129" y="234987"/>
                    <a:pt x="758456" y="233000"/>
                    <a:pt x="758063" y="230949"/>
                  </a:cubicBezTo>
                  <a:cubicBezTo>
                    <a:pt x="757539" y="228693"/>
                    <a:pt x="757539" y="226347"/>
                    <a:pt x="758063" y="224091"/>
                  </a:cubicBezTo>
                  <a:cubicBezTo>
                    <a:pt x="758634" y="221710"/>
                    <a:pt x="759682" y="219424"/>
                    <a:pt x="760444" y="217043"/>
                  </a:cubicBezTo>
                  <a:cubicBezTo>
                    <a:pt x="760635" y="216090"/>
                    <a:pt x="761111" y="216471"/>
                    <a:pt x="761111" y="217043"/>
                  </a:cubicBezTo>
                  <a:cubicBezTo>
                    <a:pt x="760346" y="221700"/>
                    <a:pt x="760541" y="226465"/>
                    <a:pt x="761682" y="231045"/>
                  </a:cubicBezTo>
                  <a:cubicBezTo>
                    <a:pt x="762238" y="232950"/>
                    <a:pt x="763038" y="234775"/>
                    <a:pt x="764064" y="236474"/>
                  </a:cubicBezTo>
                  <a:lnTo>
                    <a:pt x="765207" y="238284"/>
                  </a:lnTo>
                  <a:cubicBezTo>
                    <a:pt x="766540" y="233807"/>
                    <a:pt x="767588" y="229330"/>
                    <a:pt x="768731" y="224853"/>
                  </a:cubicBezTo>
                  <a:cubicBezTo>
                    <a:pt x="769159" y="228460"/>
                    <a:pt x="769159" y="232105"/>
                    <a:pt x="768731" y="235712"/>
                  </a:cubicBezTo>
                  <a:lnTo>
                    <a:pt x="770350" y="234283"/>
                  </a:lnTo>
                  <a:cubicBezTo>
                    <a:pt x="771692" y="232813"/>
                    <a:pt x="772933" y="231253"/>
                    <a:pt x="774065" y="229616"/>
                  </a:cubicBezTo>
                  <a:cubicBezTo>
                    <a:pt x="775253" y="227891"/>
                    <a:pt x="776244" y="226038"/>
                    <a:pt x="777018" y="224091"/>
                  </a:cubicBezTo>
                  <a:cubicBezTo>
                    <a:pt x="777406" y="223164"/>
                    <a:pt x="777724" y="222209"/>
                    <a:pt x="777970" y="221234"/>
                  </a:cubicBezTo>
                  <a:cubicBezTo>
                    <a:pt x="778351" y="220281"/>
                    <a:pt x="779018" y="218567"/>
                    <a:pt x="779494" y="218567"/>
                  </a:cubicBezTo>
                  <a:lnTo>
                    <a:pt x="779970" y="218567"/>
                  </a:lnTo>
                  <a:cubicBezTo>
                    <a:pt x="780407" y="220282"/>
                    <a:pt x="780440" y="222076"/>
                    <a:pt x="780065" y="223806"/>
                  </a:cubicBezTo>
                  <a:cubicBezTo>
                    <a:pt x="779868" y="224814"/>
                    <a:pt x="779581" y="225802"/>
                    <a:pt x="779208" y="226758"/>
                  </a:cubicBezTo>
                  <a:cubicBezTo>
                    <a:pt x="778474" y="228977"/>
                    <a:pt x="777517" y="231115"/>
                    <a:pt x="776351" y="233140"/>
                  </a:cubicBezTo>
                  <a:cubicBezTo>
                    <a:pt x="775174" y="234968"/>
                    <a:pt x="773801" y="236661"/>
                    <a:pt x="772255" y="238188"/>
                  </a:cubicBezTo>
                  <a:lnTo>
                    <a:pt x="769588" y="240570"/>
                  </a:lnTo>
                  <a:cubicBezTo>
                    <a:pt x="769048" y="241067"/>
                    <a:pt x="768438" y="241485"/>
                    <a:pt x="767779" y="241808"/>
                  </a:cubicBezTo>
                  <a:cubicBezTo>
                    <a:pt x="763234" y="257401"/>
                    <a:pt x="754963" y="271654"/>
                    <a:pt x="743680" y="283337"/>
                  </a:cubicBezTo>
                  <a:cubicBezTo>
                    <a:pt x="736470" y="291085"/>
                    <a:pt x="728346" y="297929"/>
                    <a:pt x="719487" y="303720"/>
                  </a:cubicBezTo>
                  <a:lnTo>
                    <a:pt x="707220" y="311148"/>
                  </a:lnTo>
                  <a:lnTo>
                    <a:pt x="749776" y="303435"/>
                  </a:lnTo>
                  <a:cubicBezTo>
                    <a:pt x="759285" y="299542"/>
                    <a:pt x="768174" y="294280"/>
                    <a:pt x="776160" y="287814"/>
                  </a:cubicBezTo>
                  <a:cubicBezTo>
                    <a:pt x="779021" y="285350"/>
                    <a:pt x="781725" y="282709"/>
                    <a:pt x="784256" y="279908"/>
                  </a:cubicBezTo>
                  <a:cubicBezTo>
                    <a:pt x="782921" y="275959"/>
                    <a:pt x="782466" y="271765"/>
                    <a:pt x="782923" y="267621"/>
                  </a:cubicBezTo>
                  <a:cubicBezTo>
                    <a:pt x="783217" y="265488"/>
                    <a:pt x="783695" y="263385"/>
                    <a:pt x="784352" y="261334"/>
                  </a:cubicBezTo>
                  <a:cubicBezTo>
                    <a:pt x="784698" y="260278"/>
                    <a:pt x="785144" y="259257"/>
                    <a:pt x="785685" y="258286"/>
                  </a:cubicBezTo>
                  <a:cubicBezTo>
                    <a:pt x="786162" y="257238"/>
                    <a:pt x="786828" y="256095"/>
                    <a:pt x="787305" y="255333"/>
                  </a:cubicBezTo>
                  <a:cubicBezTo>
                    <a:pt x="787781" y="254571"/>
                    <a:pt x="787781" y="255333"/>
                    <a:pt x="787781" y="255333"/>
                  </a:cubicBezTo>
                  <a:cubicBezTo>
                    <a:pt x="787400" y="257524"/>
                    <a:pt x="787114" y="259715"/>
                    <a:pt x="786638" y="261906"/>
                  </a:cubicBezTo>
                  <a:cubicBezTo>
                    <a:pt x="786182" y="263817"/>
                    <a:pt x="785863" y="265759"/>
                    <a:pt x="785685" y="267716"/>
                  </a:cubicBezTo>
                  <a:cubicBezTo>
                    <a:pt x="785470" y="270934"/>
                    <a:pt x="785858" y="274165"/>
                    <a:pt x="786828" y="277241"/>
                  </a:cubicBezTo>
                  <a:cubicBezTo>
                    <a:pt x="788395" y="275343"/>
                    <a:pt x="789827" y="273338"/>
                    <a:pt x="791114" y="271240"/>
                  </a:cubicBezTo>
                  <a:cubicBezTo>
                    <a:pt x="791972" y="270002"/>
                    <a:pt x="793115" y="268097"/>
                    <a:pt x="793591" y="267430"/>
                  </a:cubicBezTo>
                  <a:cubicBezTo>
                    <a:pt x="794067" y="266763"/>
                    <a:pt x="795210" y="266192"/>
                    <a:pt x="795210" y="265716"/>
                  </a:cubicBezTo>
                  <a:cubicBezTo>
                    <a:pt x="795210" y="265239"/>
                    <a:pt x="795782" y="265144"/>
                    <a:pt x="795210" y="266287"/>
                  </a:cubicBezTo>
                  <a:cubicBezTo>
                    <a:pt x="794639" y="267430"/>
                    <a:pt x="794544" y="268859"/>
                    <a:pt x="793877" y="269907"/>
                  </a:cubicBezTo>
                  <a:cubicBezTo>
                    <a:pt x="793210" y="270954"/>
                    <a:pt x="792924" y="271621"/>
                    <a:pt x="792067" y="273050"/>
                  </a:cubicBezTo>
                  <a:cubicBezTo>
                    <a:pt x="791210" y="274479"/>
                    <a:pt x="790257" y="275907"/>
                    <a:pt x="789305" y="277336"/>
                  </a:cubicBezTo>
                  <a:cubicBezTo>
                    <a:pt x="790475" y="276966"/>
                    <a:pt x="791621" y="276520"/>
                    <a:pt x="792734" y="276003"/>
                  </a:cubicBezTo>
                  <a:cubicBezTo>
                    <a:pt x="795303" y="274949"/>
                    <a:pt x="797760" y="273641"/>
                    <a:pt x="800068" y="272097"/>
                  </a:cubicBezTo>
                  <a:cubicBezTo>
                    <a:pt x="802360" y="270678"/>
                    <a:pt x="804443" y="268947"/>
                    <a:pt x="806259" y="266954"/>
                  </a:cubicBezTo>
                  <a:cubicBezTo>
                    <a:pt x="807159" y="266001"/>
                    <a:pt x="807987" y="264982"/>
                    <a:pt x="808736" y="263906"/>
                  </a:cubicBezTo>
                  <a:cubicBezTo>
                    <a:pt x="809167" y="262832"/>
                    <a:pt x="809815" y="261859"/>
                    <a:pt x="810641" y="261048"/>
                  </a:cubicBezTo>
                  <a:cubicBezTo>
                    <a:pt x="810927" y="260953"/>
                    <a:pt x="810927" y="261429"/>
                    <a:pt x="810927" y="261429"/>
                  </a:cubicBezTo>
                  <a:cubicBezTo>
                    <a:pt x="810816" y="262763"/>
                    <a:pt x="810356" y="264044"/>
                    <a:pt x="809593" y="265144"/>
                  </a:cubicBezTo>
                  <a:cubicBezTo>
                    <a:pt x="808926" y="266287"/>
                    <a:pt x="808260" y="267430"/>
                    <a:pt x="807497" y="268478"/>
                  </a:cubicBezTo>
                  <a:cubicBezTo>
                    <a:pt x="805963" y="270741"/>
                    <a:pt x="804101" y="272763"/>
                    <a:pt x="801973" y="274479"/>
                  </a:cubicBezTo>
                  <a:cubicBezTo>
                    <a:pt x="799685" y="276290"/>
                    <a:pt x="797191" y="277825"/>
                    <a:pt x="794543" y="279051"/>
                  </a:cubicBezTo>
                  <a:cubicBezTo>
                    <a:pt x="791889" y="280316"/>
                    <a:pt x="789113" y="281305"/>
                    <a:pt x="786257" y="282003"/>
                  </a:cubicBezTo>
                  <a:cubicBezTo>
                    <a:pt x="783820" y="285476"/>
                    <a:pt x="781009" y="288670"/>
                    <a:pt x="777875" y="291528"/>
                  </a:cubicBezTo>
                  <a:cubicBezTo>
                    <a:pt x="770456" y="298075"/>
                    <a:pt x="762029" y="303382"/>
                    <a:pt x="752919" y="307245"/>
                  </a:cubicBezTo>
                  <a:cubicBezTo>
                    <a:pt x="743187" y="311595"/>
                    <a:pt x="733008" y="314757"/>
                    <a:pt x="722600" y="316691"/>
                  </a:cubicBezTo>
                  <a:lnTo>
                    <a:pt x="692428" y="318670"/>
                  </a:lnTo>
                  <a:lnTo>
                    <a:pt x="679291" y="391826"/>
                  </a:lnTo>
                  <a:cubicBezTo>
                    <a:pt x="672692" y="435390"/>
                    <a:pt x="669507" y="479402"/>
                    <a:pt x="669766" y="523462"/>
                  </a:cubicBezTo>
                  <a:cubicBezTo>
                    <a:pt x="669956" y="545433"/>
                    <a:pt x="671004" y="567436"/>
                    <a:pt x="672909" y="589470"/>
                  </a:cubicBezTo>
                  <a:lnTo>
                    <a:pt x="675362" y="612132"/>
                  </a:lnTo>
                  <a:lnTo>
                    <a:pt x="696721" y="576421"/>
                  </a:lnTo>
                  <a:cubicBezTo>
                    <a:pt x="711962" y="549751"/>
                    <a:pt x="726090" y="522478"/>
                    <a:pt x="739108" y="494602"/>
                  </a:cubicBezTo>
                  <a:cubicBezTo>
                    <a:pt x="765095" y="439003"/>
                    <a:pt x="786595" y="381415"/>
                    <a:pt x="803402" y="322389"/>
                  </a:cubicBezTo>
                  <a:lnTo>
                    <a:pt x="827933" y="225542"/>
                  </a:lnTo>
                  <a:lnTo>
                    <a:pt x="792101" y="208303"/>
                  </a:lnTo>
                  <a:cubicBezTo>
                    <a:pt x="780190" y="200725"/>
                    <a:pt x="769174" y="191743"/>
                    <a:pt x="759301" y="181515"/>
                  </a:cubicBezTo>
                  <a:cubicBezTo>
                    <a:pt x="749982" y="172182"/>
                    <a:pt x="742231" y="161408"/>
                    <a:pt x="736345" y="149606"/>
                  </a:cubicBezTo>
                  <a:cubicBezTo>
                    <a:pt x="733909" y="144487"/>
                    <a:pt x="732025" y="139122"/>
                    <a:pt x="730726" y="133604"/>
                  </a:cubicBezTo>
                  <a:cubicBezTo>
                    <a:pt x="727522" y="131336"/>
                    <a:pt x="724582" y="128716"/>
                    <a:pt x="721963" y="125793"/>
                  </a:cubicBezTo>
                  <a:cubicBezTo>
                    <a:pt x="719311" y="122898"/>
                    <a:pt x="717009" y="119701"/>
                    <a:pt x="715105" y="116268"/>
                  </a:cubicBezTo>
                  <a:cubicBezTo>
                    <a:pt x="713300" y="113075"/>
                    <a:pt x="711954" y="109644"/>
                    <a:pt x="711104" y="106077"/>
                  </a:cubicBezTo>
                  <a:cubicBezTo>
                    <a:pt x="710718" y="104380"/>
                    <a:pt x="710432" y="102663"/>
                    <a:pt x="710247" y="100933"/>
                  </a:cubicBezTo>
                  <a:cubicBezTo>
                    <a:pt x="709819" y="99181"/>
                    <a:pt x="709819" y="97351"/>
                    <a:pt x="710247" y="95599"/>
                  </a:cubicBezTo>
                  <a:cubicBezTo>
                    <a:pt x="710247" y="95599"/>
                    <a:pt x="710533" y="94932"/>
                    <a:pt x="710818" y="95313"/>
                  </a:cubicBezTo>
                  <a:cubicBezTo>
                    <a:pt x="711455" y="96690"/>
                    <a:pt x="711811" y="98179"/>
                    <a:pt x="711866" y="99695"/>
                  </a:cubicBezTo>
                  <a:cubicBezTo>
                    <a:pt x="712172" y="101432"/>
                    <a:pt x="712683" y="103127"/>
                    <a:pt x="713390" y="104743"/>
                  </a:cubicBezTo>
                  <a:cubicBezTo>
                    <a:pt x="714631" y="108115"/>
                    <a:pt x="716295" y="111316"/>
                    <a:pt x="718343" y="114268"/>
                  </a:cubicBezTo>
                  <a:cubicBezTo>
                    <a:pt x="720463" y="117304"/>
                    <a:pt x="722854" y="120142"/>
                    <a:pt x="725487" y="122745"/>
                  </a:cubicBezTo>
                  <a:cubicBezTo>
                    <a:pt x="726623" y="123931"/>
                    <a:pt x="727832" y="125044"/>
                    <a:pt x="729106" y="126079"/>
                  </a:cubicBezTo>
                  <a:cubicBezTo>
                    <a:pt x="729106" y="123888"/>
                    <a:pt x="728249" y="121602"/>
                    <a:pt x="727963" y="119412"/>
                  </a:cubicBezTo>
                  <a:cubicBezTo>
                    <a:pt x="727678" y="117221"/>
                    <a:pt x="727392" y="116268"/>
                    <a:pt x="727201" y="114649"/>
                  </a:cubicBezTo>
                  <a:cubicBezTo>
                    <a:pt x="727011" y="113030"/>
                    <a:pt x="727201" y="111220"/>
                    <a:pt x="727201" y="109410"/>
                  </a:cubicBezTo>
                  <a:cubicBezTo>
                    <a:pt x="727201" y="107601"/>
                    <a:pt x="727963" y="108267"/>
                    <a:pt x="728059" y="109410"/>
                  </a:cubicBezTo>
                  <a:cubicBezTo>
                    <a:pt x="728365" y="110391"/>
                    <a:pt x="728747" y="111346"/>
                    <a:pt x="729202" y="112268"/>
                  </a:cubicBezTo>
                  <a:cubicBezTo>
                    <a:pt x="729773" y="114268"/>
                    <a:pt x="729964" y="116364"/>
                    <a:pt x="730345" y="118364"/>
                  </a:cubicBezTo>
                  <a:cubicBezTo>
                    <a:pt x="730944" y="121584"/>
                    <a:pt x="731739" y="124765"/>
                    <a:pt x="732726" y="127889"/>
                  </a:cubicBezTo>
                  <a:cubicBezTo>
                    <a:pt x="735394" y="124595"/>
                    <a:pt x="737458" y="120854"/>
                    <a:pt x="738822" y="116840"/>
                  </a:cubicBezTo>
                  <a:cubicBezTo>
                    <a:pt x="739584" y="114346"/>
                    <a:pt x="740157" y="111799"/>
                    <a:pt x="740536" y="109220"/>
                  </a:cubicBezTo>
                  <a:cubicBezTo>
                    <a:pt x="740536" y="106267"/>
                    <a:pt x="741870" y="103410"/>
                    <a:pt x="742346" y="100457"/>
                  </a:cubicBezTo>
                  <a:cubicBezTo>
                    <a:pt x="742346" y="99885"/>
                    <a:pt x="743108" y="99695"/>
                    <a:pt x="743108" y="100457"/>
                  </a:cubicBezTo>
                  <a:cubicBezTo>
                    <a:pt x="743108" y="101219"/>
                    <a:pt x="743584" y="103410"/>
                    <a:pt x="743680" y="104934"/>
                  </a:cubicBezTo>
                  <a:cubicBezTo>
                    <a:pt x="743823" y="106422"/>
                    <a:pt x="743823" y="107921"/>
                    <a:pt x="743680" y="109410"/>
                  </a:cubicBezTo>
                  <a:cubicBezTo>
                    <a:pt x="743490" y="112277"/>
                    <a:pt x="743011" y="115117"/>
                    <a:pt x="742251" y="117888"/>
                  </a:cubicBezTo>
                  <a:cubicBezTo>
                    <a:pt x="740820" y="123249"/>
                    <a:pt x="738217" y="128226"/>
                    <a:pt x="734631" y="132461"/>
                  </a:cubicBezTo>
                  <a:cubicBezTo>
                    <a:pt x="736351" y="137196"/>
                    <a:pt x="738388" y="141810"/>
                    <a:pt x="740727" y="146272"/>
                  </a:cubicBezTo>
                  <a:cubicBezTo>
                    <a:pt x="747396" y="158189"/>
                    <a:pt x="755771" y="169068"/>
                    <a:pt x="765587" y="178562"/>
                  </a:cubicBezTo>
                  <a:cubicBezTo>
                    <a:pt x="775048" y="188137"/>
                    <a:pt x="785546" y="196558"/>
                    <a:pt x="796860" y="203685"/>
                  </a:cubicBezTo>
                  <a:lnTo>
                    <a:pt x="821290" y="215411"/>
                  </a:lnTo>
                  <a:lnTo>
                    <a:pt x="815688" y="209709"/>
                  </a:lnTo>
                  <a:cubicBezTo>
                    <a:pt x="810831" y="203899"/>
                    <a:pt x="806163" y="197803"/>
                    <a:pt x="801972" y="191516"/>
                  </a:cubicBezTo>
                  <a:cubicBezTo>
                    <a:pt x="793335" y="179510"/>
                    <a:pt x="786201" y="166491"/>
                    <a:pt x="780732" y="152749"/>
                  </a:cubicBezTo>
                  <a:cubicBezTo>
                    <a:pt x="772280" y="131870"/>
                    <a:pt x="769011" y="109254"/>
                    <a:pt x="771207" y="86836"/>
                  </a:cubicBezTo>
                  <a:cubicBezTo>
                    <a:pt x="770476" y="86076"/>
                    <a:pt x="769866" y="85209"/>
                    <a:pt x="769397" y="84265"/>
                  </a:cubicBezTo>
                  <a:cubicBezTo>
                    <a:pt x="768603" y="82852"/>
                    <a:pt x="767903" y="81388"/>
                    <a:pt x="767301" y="79883"/>
                  </a:cubicBezTo>
                  <a:cubicBezTo>
                    <a:pt x="766041" y="77121"/>
                    <a:pt x="765144" y="74208"/>
                    <a:pt x="764634" y="71215"/>
                  </a:cubicBezTo>
                  <a:cubicBezTo>
                    <a:pt x="764157" y="68064"/>
                    <a:pt x="763998" y="64873"/>
                    <a:pt x="764158" y="61690"/>
                  </a:cubicBezTo>
                  <a:cubicBezTo>
                    <a:pt x="764223" y="60253"/>
                    <a:pt x="764382" y="58821"/>
                    <a:pt x="764634" y="57404"/>
                  </a:cubicBezTo>
                  <a:cubicBezTo>
                    <a:pt x="765116" y="55154"/>
                    <a:pt x="766092" y="53039"/>
                    <a:pt x="767492" y="51213"/>
                  </a:cubicBezTo>
                  <a:cubicBezTo>
                    <a:pt x="767492" y="51213"/>
                    <a:pt x="767968" y="51213"/>
                    <a:pt x="768063" y="51213"/>
                  </a:cubicBezTo>
                  <a:cubicBezTo>
                    <a:pt x="768363" y="52590"/>
                    <a:pt x="768522" y="53994"/>
                    <a:pt x="768540" y="55404"/>
                  </a:cubicBezTo>
                  <a:cubicBezTo>
                    <a:pt x="768540" y="56833"/>
                    <a:pt x="768540" y="58166"/>
                    <a:pt x="768540" y="59595"/>
                  </a:cubicBezTo>
                  <a:cubicBezTo>
                    <a:pt x="768521" y="62480"/>
                    <a:pt x="768841" y="65357"/>
                    <a:pt x="769492" y="68167"/>
                  </a:cubicBezTo>
                  <a:cubicBezTo>
                    <a:pt x="770053" y="70867"/>
                    <a:pt x="770850" y="73513"/>
                    <a:pt x="771873" y="76073"/>
                  </a:cubicBezTo>
                  <a:cubicBezTo>
                    <a:pt x="772260" y="76990"/>
                    <a:pt x="772706" y="77881"/>
                    <a:pt x="773207" y="78740"/>
                  </a:cubicBezTo>
                  <a:cubicBezTo>
                    <a:pt x="774423" y="73891"/>
                    <a:pt x="776180" y="69194"/>
                    <a:pt x="778446" y="64738"/>
                  </a:cubicBezTo>
                  <a:cubicBezTo>
                    <a:pt x="778446" y="64738"/>
                    <a:pt x="779112" y="64738"/>
                    <a:pt x="779017" y="64738"/>
                  </a:cubicBezTo>
                  <a:cubicBezTo>
                    <a:pt x="778160" y="71120"/>
                    <a:pt x="777207" y="77502"/>
                    <a:pt x="776541" y="83788"/>
                  </a:cubicBezTo>
                  <a:cubicBezTo>
                    <a:pt x="777404" y="83239"/>
                    <a:pt x="778232" y="82635"/>
                    <a:pt x="779017" y="81979"/>
                  </a:cubicBezTo>
                  <a:cubicBezTo>
                    <a:pt x="781227" y="80372"/>
                    <a:pt x="783185" y="78446"/>
                    <a:pt x="784827" y="76264"/>
                  </a:cubicBezTo>
                  <a:cubicBezTo>
                    <a:pt x="788708" y="70985"/>
                    <a:pt x="791434" y="64949"/>
                    <a:pt x="792828" y="58547"/>
                  </a:cubicBezTo>
                  <a:cubicBezTo>
                    <a:pt x="792828" y="57785"/>
                    <a:pt x="793971" y="57595"/>
                    <a:pt x="793876" y="58547"/>
                  </a:cubicBezTo>
                  <a:cubicBezTo>
                    <a:pt x="793876" y="61976"/>
                    <a:pt x="793876" y="65405"/>
                    <a:pt x="793305" y="68929"/>
                  </a:cubicBezTo>
                  <a:cubicBezTo>
                    <a:pt x="792887" y="72084"/>
                    <a:pt x="791781" y="75108"/>
                    <a:pt x="790066" y="77788"/>
                  </a:cubicBezTo>
                  <a:cubicBezTo>
                    <a:pt x="788425" y="80194"/>
                    <a:pt x="786507" y="82400"/>
                    <a:pt x="784351" y="84360"/>
                  </a:cubicBezTo>
                  <a:cubicBezTo>
                    <a:pt x="782013" y="86756"/>
                    <a:pt x="779273" y="88722"/>
                    <a:pt x="776255" y="90170"/>
                  </a:cubicBezTo>
                  <a:cubicBezTo>
                    <a:pt x="775920" y="95372"/>
                    <a:pt x="775920" y="100589"/>
                    <a:pt x="776255" y="105791"/>
                  </a:cubicBezTo>
                  <a:cubicBezTo>
                    <a:pt x="776987" y="120668"/>
                    <a:pt x="780207" y="135317"/>
                    <a:pt x="785780" y="149130"/>
                  </a:cubicBezTo>
                  <a:cubicBezTo>
                    <a:pt x="791394" y="162537"/>
                    <a:pt x="798419" y="175309"/>
                    <a:pt x="806735" y="187230"/>
                  </a:cubicBezTo>
                  <a:cubicBezTo>
                    <a:pt x="810831" y="193135"/>
                    <a:pt x="815212" y="198755"/>
                    <a:pt x="819784" y="204375"/>
                  </a:cubicBezTo>
                  <a:lnTo>
                    <a:pt x="824705" y="209554"/>
                  </a:lnTo>
                  <a:lnTo>
                    <a:pt x="810831" y="167133"/>
                  </a:lnTo>
                  <a:cubicBezTo>
                    <a:pt x="809689" y="155802"/>
                    <a:pt x="809498" y="144396"/>
                    <a:pt x="810260" y="133033"/>
                  </a:cubicBezTo>
                  <a:cubicBezTo>
                    <a:pt x="810260" y="126842"/>
                    <a:pt x="811307" y="120650"/>
                    <a:pt x="812165" y="114554"/>
                  </a:cubicBezTo>
                  <a:lnTo>
                    <a:pt x="812736" y="109887"/>
                  </a:lnTo>
                  <a:cubicBezTo>
                    <a:pt x="812427" y="109989"/>
                    <a:pt x="812093" y="109989"/>
                    <a:pt x="811784" y="109887"/>
                  </a:cubicBezTo>
                  <a:lnTo>
                    <a:pt x="811117" y="109030"/>
                  </a:lnTo>
                  <a:cubicBezTo>
                    <a:pt x="810641" y="108458"/>
                    <a:pt x="810260" y="107792"/>
                    <a:pt x="809783" y="107125"/>
                  </a:cubicBezTo>
                  <a:lnTo>
                    <a:pt x="808545" y="104934"/>
                  </a:lnTo>
                  <a:cubicBezTo>
                    <a:pt x="808160" y="104047"/>
                    <a:pt x="807873" y="103121"/>
                    <a:pt x="807688" y="102172"/>
                  </a:cubicBezTo>
                  <a:cubicBezTo>
                    <a:pt x="807320" y="100608"/>
                    <a:pt x="807097" y="99014"/>
                    <a:pt x="807021" y="97409"/>
                  </a:cubicBezTo>
                  <a:cubicBezTo>
                    <a:pt x="806975" y="96775"/>
                    <a:pt x="806975" y="96139"/>
                    <a:pt x="807021" y="95504"/>
                  </a:cubicBezTo>
                  <a:cubicBezTo>
                    <a:pt x="807021" y="95504"/>
                    <a:pt x="807021" y="94552"/>
                    <a:pt x="807021" y="94076"/>
                  </a:cubicBezTo>
                  <a:cubicBezTo>
                    <a:pt x="807021" y="93600"/>
                    <a:pt x="807021" y="92361"/>
                    <a:pt x="807593" y="91409"/>
                  </a:cubicBezTo>
                  <a:cubicBezTo>
                    <a:pt x="808164" y="90456"/>
                    <a:pt x="808736" y="89218"/>
                    <a:pt x="808736" y="89694"/>
                  </a:cubicBezTo>
                  <a:cubicBezTo>
                    <a:pt x="808696" y="90392"/>
                    <a:pt x="808696" y="91092"/>
                    <a:pt x="808736" y="91790"/>
                  </a:cubicBezTo>
                  <a:lnTo>
                    <a:pt x="808736" y="92837"/>
                  </a:lnTo>
                  <a:cubicBezTo>
                    <a:pt x="808913" y="93178"/>
                    <a:pt x="809072" y="93528"/>
                    <a:pt x="809212" y="93885"/>
                  </a:cubicBezTo>
                  <a:cubicBezTo>
                    <a:pt x="809593" y="95325"/>
                    <a:pt x="810103" y="96728"/>
                    <a:pt x="810736" y="98076"/>
                  </a:cubicBezTo>
                  <a:cubicBezTo>
                    <a:pt x="811624" y="99823"/>
                    <a:pt x="812677" y="101482"/>
                    <a:pt x="813879" y="103029"/>
                  </a:cubicBezTo>
                  <a:cubicBezTo>
                    <a:pt x="814299" y="100627"/>
                    <a:pt x="814937" y="98268"/>
                    <a:pt x="815784" y="95981"/>
                  </a:cubicBezTo>
                  <a:cubicBezTo>
                    <a:pt x="815784" y="95219"/>
                    <a:pt x="817689" y="93790"/>
                    <a:pt x="817975" y="95981"/>
                  </a:cubicBezTo>
                  <a:cubicBezTo>
                    <a:pt x="818307" y="98892"/>
                    <a:pt x="818307" y="101832"/>
                    <a:pt x="817975" y="104744"/>
                  </a:cubicBezTo>
                  <a:cubicBezTo>
                    <a:pt x="823059" y="101886"/>
                    <a:pt x="827172" y="97574"/>
                    <a:pt x="829786" y="92361"/>
                  </a:cubicBezTo>
                  <a:cubicBezTo>
                    <a:pt x="830834" y="90361"/>
                    <a:pt x="831500" y="88075"/>
                    <a:pt x="832644" y="86075"/>
                  </a:cubicBezTo>
                  <a:cubicBezTo>
                    <a:pt x="832644" y="86075"/>
                    <a:pt x="833310" y="86075"/>
                    <a:pt x="833501" y="86075"/>
                  </a:cubicBezTo>
                  <a:cubicBezTo>
                    <a:pt x="833788" y="87135"/>
                    <a:pt x="833788" y="88253"/>
                    <a:pt x="833501" y="89313"/>
                  </a:cubicBezTo>
                  <a:cubicBezTo>
                    <a:pt x="833221" y="90923"/>
                    <a:pt x="832839" y="92514"/>
                    <a:pt x="832358" y="94076"/>
                  </a:cubicBezTo>
                  <a:cubicBezTo>
                    <a:pt x="831476" y="96489"/>
                    <a:pt x="830258" y="98766"/>
                    <a:pt x="828738" y="100838"/>
                  </a:cubicBezTo>
                  <a:cubicBezTo>
                    <a:pt x="825768" y="104903"/>
                    <a:pt x="821842" y="108175"/>
                    <a:pt x="817308" y="110363"/>
                  </a:cubicBezTo>
                  <a:cubicBezTo>
                    <a:pt x="817261" y="111061"/>
                    <a:pt x="817261" y="111761"/>
                    <a:pt x="817308" y="112459"/>
                  </a:cubicBezTo>
                  <a:cubicBezTo>
                    <a:pt x="816832" y="118269"/>
                    <a:pt x="816546" y="124079"/>
                    <a:pt x="816261" y="129985"/>
                  </a:cubicBezTo>
                  <a:cubicBezTo>
                    <a:pt x="815720" y="141962"/>
                    <a:pt x="816038" y="153963"/>
                    <a:pt x="817213" y="165894"/>
                  </a:cubicBezTo>
                  <a:lnTo>
                    <a:pt x="831266" y="209528"/>
                  </a:lnTo>
                  <a:lnTo>
                    <a:pt x="836279" y="156208"/>
                  </a:lnTo>
                  <a:cubicBezTo>
                    <a:pt x="841433" y="133319"/>
                    <a:pt x="849502" y="111087"/>
                    <a:pt x="860361" y="90074"/>
                  </a:cubicBezTo>
                  <a:cubicBezTo>
                    <a:pt x="858562" y="85930"/>
                    <a:pt x="857282" y="81579"/>
                    <a:pt x="856551" y="77120"/>
                  </a:cubicBezTo>
                  <a:cubicBezTo>
                    <a:pt x="856218" y="74910"/>
                    <a:pt x="856218" y="72663"/>
                    <a:pt x="856551" y="70453"/>
                  </a:cubicBezTo>
                  <a:cubicBezTo>
                    <a:pt x="856724" y="69253"/>
                    <a:pt x="857011" y="68073"/>
                    <a:pt x="857408" y="66929"/>
                  </a:cubicBezTo>
                  <a:cubicBezTo>
                    <a:pt x="857947" y="65430"/>
                    <a:pt x="858754" y="64042"/>
                    <a:pt x="859789" y="62833"/>
                  </a:cubicBezTo>
                  <a:cubicBezTo>
                    <a:pt x="859789" y="62833"/>
                    <a:pt x="860551" y="62833"/>
                    <a:pt x="860551" y="63309"/>
                  </a:cubicBezTo>
                  <a:cubicBezTo>
                    <a:pt x="860506" y="64197"/>
                    <a:pt x="860506" y="65088"/>
                    <a:pt x="860551" y="65976"/>
                  </a:cubicBezTo>
                  <a:cubicBezTo>
                    <a:pt x="860457" y="66926"/>
                    <a:pt x="860457" y="67883"/>
                    <a:pt x="860551" y="68834"/>
                  </a:cubicBezTo>
                  <a:cubicBezTo>
                    <a:pt x="860597" y="70955"/>
                    <a:pt x="860884" y="73064"/>
                    <a:pt x="861409" y="75120"/>
                  </a:cubicBezTo>
                  <a:cubicBezTo>
                    <a:pt x="862085" y="77927"/>
                    <a:pt x="863009" y="80668"/>
                    <a:pt x="864171" y="83312"/>
                  </a:cubicBezTo>
                  <a:cubicBezTo>
                    <a:pt x="867219" y="77978"/>
                    <a:pt x="870362" y="72739"/>
                    <a:pt x="873696" y="67595"/>
                  </a:cubicBezTo>
                  <a:cubicBezTo>
                    <a:pt x="874268" y="66738"/>
                    <a:pt x="874839" y="67595"/>
                    <a:pt x="874553" y="68453"/>
                  </a:cubicBezTo>
                  <a:cubicBezTo>
                    <a:pt x="872077" y="73787"/>
                    <a:pt x="869695" y="79120"/>
                    <a:pt x="867409" y="84550"/>
                  </a:cubicBezTo>
                  <a:lnTo>
                    <a:pt x="870267" y="84550"/>
                  </a:lnTo>
                  <a:cubicBezTo>
                    <a:pt x="872475" y="84126"/>
                    <a:pt x="874619" y="83422"/>
                    <a:pt x="876649" y="82454"/>
                  </a:cubicBezTo>
                  <a:cubicBezTo>
                    <a:pt x="878373" y="81655"/>
                    <a:pt x="880003" y="80664"/>
                    <a:pt x="881507" y="79502"/>
                  </a:cubicBezTo>
                  <a:cubicBezTo>
                    <a:pt x="882279" y="78951"/>
                    <a:pt x="883011" y="78346"/>
                    <a:pt x="883697" y="77692"/>
                  </a:cubicBezTo>
                  <a:lnTo>
                    <a:pt x="886174" y="75787"/>
                  </a:lnTo>
                  <a:cubicBezTo>
                    <a:pt x="886650" y="75787"/>
                    <a:pt x="886841" y="75787"/>
                    <a:pt x="886650" y="76549"/>
                  </a:cubicBezTo>
                  <a:cubicBezTo>
                    <a:pt x="886108" y="77711"/>
                    <a:pt x="885471" y="78826"/>
                    <a:pt x="884745" y="79883"/>
                  </a:cubicBezTo>
                  <a:cubicBezTo>
                    <a:pt x="884065" y="80721"/>
                    <a:pt x="883333" y="81516"/>
                    <a:pt x="882554" y="82264"/>
                  </a:cubicBezTo>
                  <a:cubicBezTo>
                    <a:pt x="880935" y="83701"/>
                    <a:pt x="879181" y="84977"/>
                    <a:pt x="877315" y="86074"/>
                  </a:cubicBezTo>
                  <a:cubicBezTo>
                    <a:pt x="873638" y="88127"/>
                    <a:pt x="869523" y="89270"/>
                    <a:pt x="865314" y="89408"/>
                  </a:cubicBezTo>
                  <a:lnTo>
                    <a:pt x="837074" y="215825"/>
                  </a:lnTo>
                  <a:lnTo>
                    <a:pt x="841787" y="211518"/>
                  </a:lnTo>
                  <a:cubicBezTo>
                    <a:pt x="845001" y="208162"/>
                    <a:pt x="847993" y="204599"/>
                    <a:pt x="850740" y="200850"/>
                  </a:cubicBezTo>
                  <a:cubicBezTo>
                    <a:pt x="857040" y="191990"/>
                    <a:pt x="862706" y="182696"/>
                    <a:pt x="867695" y="173037"/>
                  </a:cubicBezTo>
                  <a:cubicBezTo>
                    <a:pt x="872514" y="163814"/>
                    <a:pt x="876683" y="154266"/>
                    <a:pt x="880173" y="144462"/>
                  </a:cubicBezTo>
                  <a:cubicBezTo>
                    <a:pt x="880744" y="142938"/>
                    <a:pt x="881220" y="141224"/>
                    <a:pt x="881697" y="139605"/>
                  </a:cubicBezTo>
                  <a:cubicBezTo>
                    <a:pt x="881541" y="139645"/>
                    <a:pt x="881377" y="139645"/>
                    <a:pt x="881220" y="139605"/>
                  </a:cubicBezTo>
                  <a:cubicBezTo>
                    <a:pt x="878075" y="134920"/>
                    <a:pt x="876174" y="129511"/>
                    <a:pt x="875696" y="123888"/>
                  </a:cubicBezTo>
                  <a:cubicBezTo>
                    <a:pt x="875312" y="121203"/>
                    <a:pt x="875312" y="118477"/>
                    <a:pt x="875696" y="115792"/>
                  </a:cubicBezTo>
                  <a:cubicBezTo>
                    <a:pt x="876406" y="112549"/>
                    <a:pt x="877803" y="109496"/>
                    <a:pt x="879792" y="106839"/>
                  </a:cubicBezTo>
                  <a:cubicBezTo>
                    <a:pt x="879792" y="106362"/>
                    <a:pt x="880363" y="106839"/>
                    <a:pt x="880268" y="107410"/>
                  </a:cubicBezTo>
                  <a:cubicBezTo>
                    <a:pt x="879395" y="110081"/>
                    <a:pt x="879040" y="112893"/>
                    <a:pt x="879220" y="115697"/>
                  </a:cubicBezTo>
                  <a:cubicBezTo>
                    <a:pt x="879155" y="118208"/>
                    <a:pt x="879476" y="120714"/>
                    <a:pt x="880173" y="123126"/>
                  </a:cubicBezTo>
                  <a:cubicBezTo>
                    <a:pt x="880953" y="126408"/>
                    <a:pt x="882070" y="129600"/>
                    <a:pt x="883507" y="132651"/>
                  </a:cubicBezTo>
                  <a:cubicBezTo>
                    <a:pt x="884914" y="126697"/>
                    <a:pt x="886891" y="120891"/>
                    <a:pt x="889412" y="115316"/>
                  </a:cubicBezTo>
                  <a:cubicBezTo>
                    <a:pt x="889412" y="114554"/>
                    <a:pt x="890555" y="114554"/>
                    <a:pt x="890650" y="115316"/>
                  </a:cubicBezTo>
                  <a:cubicBezTo>
                    <a:pt x="891032" y="120417"/>
                    <a:pt x="890351" y="125541"/>
                    <a:pt x="888650" y="130365"/>
                  </a:cubicBezTo>
                  <a:cubicBezTo>
                    <a:pt x="888650" y="131127"/>
                    <a:pt x="888174" y="131889"/>
                    <a:pt x="887983" y="132651"/>
                  </a:cubicBezTo>
                  <a:cubicBezTo>
                    <a:pt x="889157" y="132371"/>
                    <a:pt x="890305" y="131989"/>
                    <a:pt x="891412" y="131508"/>
                  </a:cubicBezTo>
                  <a:cubicBezTo>
                    <a:pt x="893199" y="130490"/>
                    <a:pt x="894888" y="129310"/>
                    <a:pt x="896460" y="127984"/>
                  </a:cubicBezTo>
                  <a:cubicBezTo>
                    <a:pt x="897880" y="126771"/>
                    <a:pt x="899187" y="125432"/>
                    <a:pt x="900366" y="123984"/>
                  </a:cubicBezTo>
                  <a:cubicBezTo>
                    <a:pt x="900960" y="123162"/>
                    <a:pt x="901501" y="122303"/>
                    <a:pt x="901985" y="121412"/>
                  </a:cubicBezTo>
                  <a:lnTo>
                    <a:pt x="902651" y="120269"/>
                  </a:lnTo>
                  <a:cubicBezTo>
                    <a:pt x="902651" y="119602"/>
                    <a:pt x="903604" y="119031"/>
                    <a:pt x="903890" y="118364"/>
                  </a:cubicBezTo>
                  <a:cubicBezTo>
                    <a:pt x="904175" y="117697"/>
                    <a:pt x="904557" y="118364"/>
                    <a:pt x="904557" y="118364"/>
                  </a:cubicBezTo>
                  <a:cubicBezTo>
                    <a:pt x="904557" y="118364"/>
                    <a:pt x="904557" y="119126"/>
                    <a:pt x="904557" y="119697"/>
                  </a:cubicBezTo>
                  <a:cubicBezTo>
                    <a:pt x="904436" y="120578"/>
                    <a:pt x="904212" y="121441"/>
                    <a:pt x="903890" y="122269"/>
                  </a:cubicBezTo>
                  <a:cubicBezTo>
                    <a:pt x="903495" y="123413"/>
                    <a:pt x="903017" y="124528"/>
                    <a:pt x="902461" y="125603"/>
                  </a:cubicBezTo>
                  <a:cubicBezTo>
                    <a:pt x="901402" y="127706"/>
                    <a:pt x="899984" y="129608"/>
                    <a:pt x="898270" y="131223"/>
                  </a:cubicBezTo>
                  <a:cubicBezTo>
                    <a:pt x="894872" y="134142"/>
                    <a:pt x="890820" y="136200"/>
                    <a:pt x="886459" y="137223"/>
                  </a:cubicBezTo>
                  <a:cubicBezTo>
                    <a:pt x="885697" y="140081"/>
                    <a:pt x="884935" y="142938"/>
                    <a:pt x="884078" y="145701"/>
                  </a:cubicBezTo>
                  <a:cubicBezTo>
                    <a:pt x="880480" y="156657"/>
                    <a:pt x="876054" y="167324"/>
                    <a:pt x="870838" y="177609"/>
                  </a:cubicBezTo>
                  <a:cubicBezTo>
                    <a:pt x="866131" y="186941"/>
                    <a:pt x="860651" y="195862"/>
                    <a:pt x="854455" y="204279"/>
                  </a:cubicBezTo>
                  <a:lnTo>
                    <a:pt x="846748" y="211509"/>
                  </a:lnTo>
                  <a:lnTo>
                    <a:pt x="851693" y="208566"/>
                  </a:lnTo>
                  <a:lnTo>
                    <a:pt x="889602" y="186007"/>
                  </a:lnTo>
                  <a:cubicBezTo>
                    <a:pt x="907062" y="172167"/>
                    <a:pt x="922681" y="156004"/>
                    <a:pt x="935990" y="137890"/>
                  </a:cubicBezTo>
                  <a:cubicBezTo>
                    <a:pt x="935034" y="135435"/>
                    <a:pt x="934363" y="132879"/>
                    <a:pt x="933989" y="130270"/>
                  </a:cubicBezTo>
                  <a:cubicBezTo>
                    <a:pt x="933421" y="127352"/>
                    <a:pt x="933134" y="124386"/>
                    <a:pt x="933132" y="121412"/>
                  </a:cubicBezTo>
                  <a:cubicBezTo>
                    <a:pt x="932893" y="118432"/>
                    <a:pt x="932893" y="115438"/>
                    <a:pt x="933132" y="112459"/>
                  </a:cubicBezTo>
                  <a:cubicBezTo>
                    <a:pt x="933132" y="111030"/>
                    <a:pt x="933132" y="109696"/>
                    <a:pt x="933799" y="108268"/>
                  </a:cubicBezTo>
                  <a:cubicBezTo>
                    <a:pt x="934466" y="106839"/>
                    <a:pt x="934942" y="105124"/>
                    <a:pt x="935418" y="103505"/>
                  </a:cubicBezTo>
                  <a:cubicBezTo>
                    <a:pt x="935894" y="101886"/>
                    <a:pt x="937514" y="101791"/>
                    <a:pt x="937228" y="103505"/>
                  </a:cubicBezTo>
                  <a:cubicBezTo>
                    <a:pt x="937132" y="105059"/>
                    <a:pt x="937132" y="106618"/>
                    <a:pt x="937228" y="108172"/>
                  </a:cubicBezTo>
                  <a:cubicBezTo>
                    <a:pt x="937228" y="109601"/>
                    <a:pt x="937228" y="111030"/>
                    <a:pt x="937228" y="112459"/>
                  </a:cubicBezTo>
                  <a:cubicBezTo>
                    <a:pt x="937088" y="115060"/>
                    <a:pt x="937088" y="117668"/>
                    <a:pt x="937228" y="120269"/>
                  </a:cubicBezTo>
                  <a:cubicBezTo>
                    <a:pt x="937609" y="122873"/>
                    <a:pt x="938085" y="125444"/>
                    <a:pt x="938657" y="127984"/>
                  </a:cubicBezTo>
                  <a:cubicBezTo>
                    <a:pt x="938657" y="129223"/>
                    <a:pt x="939323" y="130461"/>
                    <a:pt x="939609" y="131699"/>
                  </a:cubicBezTo>
                  <a:cubicBezTo>
                    <a:pt x="943800" y="126079"/>
                    <a:pt x="947801" y="120269"/>
                    <a:pt x="951706" y="114268"/>
                  </a:cubicBezTo>
                  <a:cubicBezTo>
                    <a:pt x="952373" y="113221"/>
                    <a:pt x="952944" y="114268"/>
                    <a:pt x="952658" y="115411"/>
                  </a:cubicBezTo>
                  <a:cubicBezTo>
                    <a:pt x="949392" y="123308"/>
                    <a:pt x="945539" y="130949"/>
                    <a:pt x="941133" y="138271"/>
                  </a:cubicBezTo>
                  <a:cubicBezTo>
                    <a:pt x="951766" y="136454"/>
                    <a:pt x="961525" y="131241"/>
                    <a:pt x="968946" y="123412"/>
                  </a:cubicBezTo>
                  <a:cubicBezTo>
                    <a:pt x="969613" y="122746"/>
                    <a:pt x="969803" y="123412"/>
                    <a:pt x="969613" y="124365"/>
                  </a:cubicBezTo>
                  <a:cubicBezTo>
                    <a:pt x="967959" y="127297"/>
                    <a:pt x="965871" y="129962"/>
                    <a:pt x="963422" y="132271"/>
                  </a:cubicBezTo>
                  <a:cubicBezTo>
                    <a:pt x="960316" y="135061"/>
                    <a:pt x="956858" y="137431"/>
                    <a:pt x="953135" y="139319"/>
                  </a:cubicBezTo>
                  <a:cubicBezTo>
                    <a:pt x="948377" y="141608"/>
                    <a:pt x="943248" y="143027"/>
                    <a:pt x="937990" y="143510"/>
                  </a:cubicBezTo>
                  <a:cubicBezTo>
                    <a:pt x="925234" y="162234"/>
                    <a:pt x="909691" y="178712"/>
                    <a:pt x="892012" y="192438"/>
                  </a:cubicBezTo>
                  <a:lnTo>
                    <a:pt x="841793" y="220125"/>
                  </a:lnTo>
                  <a:lnTo>
                    <a:pt x="894436" y="214460"/>
                  </a:lnTo>
                  <a:cubicBezTo>
                    <a:pt x="913612" y="209067"/>
                    <a:pt x="931891" y="200486"/>
                    <a:pt x="948468" y="188944"/>
                  </a:cubicBezTo>
                  <a:cubicBezTo>
                    <a:pt x="952087" y="186468"/>
                    <a:pt x="955516" y="183706"/>
                    <a:pt x="958850" y="180943"/>
                  </a:cubicBezTo>
                  <a:lnTo>
                    <a:pt x="958850" y="180372"/>
                  </a:lnTo>
                  <a:lnTo>
                    <a:pt x="958850" y="178562"/>
                  </a:lnTo>
                  <a:cubicBezTo>
                    <a:pt x="958710" y="177232"/>
                    <a:pt x="958710" y="175892"/>
                    <a:pt x="958850" y="174562"/>
                  </a:cubicBezTo>
                  <a:cubicBezTo>
                    <a:pt x="959257" y="172568"/>
                    <a:pt x="959765" y="170597"/>
                    <a:pt x="960374" y="168656"/>
                  </a:cubicBezTo>
                  <a:cubicBezTo>
                    <a:pt x="961136" y="166561"/>
                    <a:pt x="961993" y="164560"/>
                    <a:pt x="962850" y="162560"/>
                  </a:cubicBezTo>
                  <a:cubicBezTo>
                    <a:pt x="963708" y="160560"/>
                    <a:pt x="965327" y="158083"/>
                    <a:pt x="966565" y="155797"/>
                  </a:cubicBezTo>
                  <a:cubicBezTo>
                    <a:pt x="967804" y="153511"/>
                    <a:pt x="969232" y="154750"/>
                    <a:pt x="968756" y="156559"/>
                  </a:cubicBezTo>
                  <a:cubicBezTo>
                    <a:pt x="968280" y="158369"/>
                    <a:pt x="967899" y="160560"/>
                    <a:pt x="967327" y="162465"/>
                  </a:cubicBezTo>
                  <a:cubicBezTo>
                    <a:pt x="966756" y="164370"/>
                    <a:pt x="966184" y="166275"/>
                    <a:pt x="965803" y="168180"/>
                  </a:cubicBezTo>
                  <a:cubicBezTo>
                    <a:pt x="965310" y="170690"/>
                    <a:pt x="965054" y="173242"/>
                    <a:pt x="965041" y="175800"/>
                  </a:cubicBezTo>
                  <a:cubicBezTo>
                    <a:pt x="969899" y="171609"/>
                    <a:pt x="974566" y="167513"/>
                    <a:pt x="979900" y="163798"/>
                  </a:cubicBezTo>
                  <a:cubicBezTo>
                    <a:pt x="980948" y="163036"/>
                    <a:pt x="981234" y="164656"/>
                    <a:pt x="980948" y="165418"/>
                  </a:cubicBezTo>
                  <a:cubicBezTo>
                    <a:pt x="978089" y="171114"/>
                    <a:pt x="974141" y="176194"/>
                    <a:pt x="969327" y="180372"/>
                  </a:cubicBezTo>
                  <a:lnTo>
                    <a:pt x="970375" y="180372"/>
                  </a:lnTo>
                  <a:cubicBezTo>
                    <a:pt x="971357" y="180466"/>
                    <a:pt x="972346" y="180466"/>
                    <a:pt x="973328" y="180372"/>
                  </a:cubicBezTo>
                  <a:lnTo>
                    <a:pt x="975328" y="180372"/>
                  </a:lnTo>
                  <a:cubicBezTo>
                    <a:pt x="978166" y="180343"/>
                    <a:pt x="980998" y="180120"/>
                    <a:pt x="983805" y="179705"/>
                  </a:cubicBezTo>
                  <a:cubicBezTo>
                    <a:pt x="985987" y="179466"/>
                    <a:pt x="988151" y="179084"/>
                    <a:pt x="990282" y="178562"/>
                  </a:cubicBezTo>
                  <a:lnTo>
                    <a:pt x="995902" y="176848"/>
                  </a:lnTo>
                  <a:cubicBezTo>
                    <a:pt x="993812" y="179027"/>
                    <a:pt x="991363" y="180831"/>
                    <a:pt x="988663" y="182182"/>
                  </a:cubicBezTo>
                  <a:cubicBezTo>
                    <a:pt x="985661" y="183696"/>
                    <a:pt x="982451" y="184755"/>
                    <a:pt x="979138" y="185325"/>
                  </a:cubicBezTo>
                  <a:cubicBezTo>
                    <a:pt x="974065" y="186219"/>
                    <a:pt x="968876" y="186219"/>
                    <a:pt x="963803" y="185325"/>
                  </a:cubicBezTo>
                  <a:cubicBezTo>
                    <a:pt x="960305" y="188492"/>
                    <a:pt x="956649" y="191480"/>
                    <a:pt x="952849" y="194278"/>
                  </a:cubicBezTo>
                  <a:cubicBezTo>
                    <a:pt x="941345" y="202821"/>
                    <a:pt x="928838" y="209923"/>
                    <a:pt x="915606" y="215424"/>
                  </a:cubicBezTo>
                  <a:cubicBezTo>
                    <a:pt x="889777" y="226047"/>
                    <a:pt x="861831" y="230514"/>
                    <a:pt x="833977" y="228473"/>
                  </a:cubicBezTo>
                  <a:lnTo>
                    <a:pt x="833727" y="228191"/>
                  </a:lnTo>
                  <a:lnTo>
                    <a:pt x="832484" y="227998"/>
                  </a:lnTo>
                  <a:lnTo>
                    <a:pt x="814831" y="313436"/>
                  </a:lnTo>
                  <a:cubicBezTo>
                    <a:pt x="806640" y="343408"/>
                    <a:pt x="797305" y="372999"/>
                    <a:pt x="786828" y="402209"/>
                  </a:cubicBezTo>
                  <a:cubicBezTo>
                    <a:pt x="765754" y="460586"/>
                    <a:pt x="739918" y="517133"/>
                    <a:pt x="709581" y="571278"/>
                  </a:cubicBezTo>
                  <a:cubicBezTo>
                    <a:pt x="701325" y="586010"/>
                    <a:pt x="692721" y="600583"/>
                    <a:pt x="683768" y="614998"/>
                  </a:cubicBezTo>
                  <a:lnTo>
                    <a:pt x="676324" y="626710"/>
                  </a:lnTo>
                  <a:lnTo>
                    <a:pt x="676120" y="630514"/>
                  </a:lnTo>
                  <a:lnTo>
                    <a:pt x="686340" y="618332"/>
                  </a:lnTo>
                  <a:cubicBezTo>
                    <a:pt x="693198" y="609664"/>
                    <a:pt x="700627" y="599282"/>
                    <a:pt x="707199" y="588614"/>
                  </a:cubicBezTo>
                  <a:cubicBezTo>
                    <a:pt x="719487" y="569564"/>
                    <a:pt x="730631" y="549466"/>
                    <a:pt x="742251" y="529844"/>
                  </a:cubicBezTo>
                  <a:cubicBezTo>
                    <a:pt x="766363" y="488481"/>
                    <a:pt x="794572" y="449646"/>
                    <a:pt x="826452" y="413925"/>
                  </a:cubicBezTo>
                  <a:lnTo>
                    <a:pt x="885475" y="357663"/>
                  </a:lnTo>
                  <a:lnTo>
                    <a:pt x="854550" y="316960"/>
                  </a:lnTo>
                  <a:cubicBezTo>
                    <a:pt x="851126" y="309516"/>
                    <a:pt x="848907" y="301574"/>
                    <a:pt x="847978" y="293433"/>
                  </a:cubicBezTo>
                  <a:cubicBezTo>
                    <a:pt x="847597" y="289951"/>
                    <a:pt x="847597" y="286438"/>
                    <a:pt x="847978" y="282956"/>
                  </a:cubicBezTo>
                  <a:cubicBezTo>
                    <a:pt x="846594" y="280933"/>
                    <a:pt x="845443" y="278760"/>
                    <a:pt x="844549" y="276478"/>
                  </a:cubicBezTo>
                  <a:cubicBezTo>
                    <a:pt x="843598" y="274285"/>
                    <a:pt x="842926" y="271981"/>
                    <a:pt x="842549" y="269620"/>
                  </a:cubicBezTo>
                  <a:cubicBezTo>
                    <a:pt x="842217" y="267378"/>
                    <a:pt x="842217" y="265100"/>
                    <a:pt x="842549" y="262858"/>
                  </a:cubicBezTo>
                  <a:cubicBezTo>
                    <a:pt x="842646" y="261764"/>
                    <a:pt x="842837" y="260680"/>
                    <a:pt x="843121" y="259619"/>
                  </a:cubicBezTo>
                  <a:cubicBezTo>
                    <a:pt x="843246" y="258509"/>
                    <a:pt x="843675" y="257455"/>
                    <a:pt x="844359" y="256571"/>
                  </a:cubicBezTo>
                  <a:cubicBezTo>
                    <a:pt x="844359" y="256571"/>
                    <a:pt x="844549" y="256190"/>
                    <a:pt x="844644" y="256476"/>
                  </a:cubicBezTo>
                  <a:cubicBezTo>
                    <a:pt x="844829" y="257388"/>
                    <a:pt x="844829" y="258327"/>
                    <a:pt x="844644" y="259238"/>
                  </a:cubicBezTo>
                  <a:cubicBezTo>
                    <a:pt x="844550" y="260316"/>
                    <a:pt x="844550" y="261399"/>
                    <a:pt x="844644" y="262477"/>
                  </a:cubicBezTo>
                  <a:cubicBezTo>
                    <a:pt x="844689" y="264692"/>
                    <a:pt x="844976" y="266896"/>
                    <a:pt x="845502" y="269049"/>
                  </a:cubicBezTo>
                  <a:cubicBezTo>
                    <a:pt x="846095" y="271277"/>
                    <a:pt x="846892" y="273445"/>
                    <a:pt x="847883" y="275526"/>
                  </a:cubicBezTo>
                  <a:cubicBezTo>
                    <a:pt x="848270" y="276443"/>
                    <a:pt x="848715" y="277333"/>
                    <a:pt x="849216" y="278193"/>
                  </a:cubicBezTo>
                  <a:cubicBezTo>
                    <a:pt x="849216" y="276860"/>
                    <a:pt x="849693" y="275526"/>
                    <a:pt x="849978" y="274097"/>
                  </a:cubicBezTo>
                  <a:cubicBezTo>
                    <a:pt x="850264" y="272668"/>
                    <a:pt x="849978" y="272192"/>
                    <a:pt x="850645" y="271240"/>
                  </a:cubicBezTo>
                  <a:cubicBezTo>
                    <a:pt x="850968" y="270203"/>
                    <a:pt x="851349" y="269185"/>
                    <a:pt x="851788" y="268192"/>
                  </a:cubicBezTo>
                  <a:cubicBezTo>
                    <a:pt x="851788" y="268192"/>
                    <a:pt x="852455" y="267620"/>
                    <a:pt x="852360" y="268192"/>
                  </a:cubicBezTo>
                  <a:cubicBezTo>
                    <a:pt x="852310" y="268826"/>
                    <a:pt x="852310" y="269463"/>
                    <a:pt x="852360" y="270097"/>
                  </a:cubicBezTo>
                  <a:cubicBezTo>
                    <a:pt x="852360" y="271430"/>
                    <a:pt x="851883" y="272668"/>
                    <a:pt x="851693" y="273907"/>
                  </a:cubicBezTo>
                  <a:cubicBezTo>
                    <a:pt x="851502" y="275145"/>
                    <a:pt x="851122" y="277907"/>
                    <a:pt x="851026" y="279908"/>
                  </a:cubicBezTo>
                  <a:cubicBezTo>
                    <a:pt x="853309" y="278591"/>
                    <a:pt x="855314" y="276844"/>
                    <a:pt x="856932" y="274764"/>
                  </a:cubicBezTo>
                  <a:cubicBezTo>
                    <a:pt x="857908" y="273491"/>
                    <a:pt x="858799" y="272154"/>
                    <a:pt x="859599" y="270764"/>
                  </a:cubicBezTo>
                  <a:cubicBezTo>
                    <a:pt x="860456" y="269144"/>
                    <a:pt x="861599" y="267620"/>
                    <a:pt x="862551" y="266001"/>
                  </a:cubicBezTo>
                  <a:cubicBezTo>
                    <a:pt x="861980" y="266001"/>
                    <a:pt x="862551" y="267811"/>
                    <a:pt x="861885" y="268763"/>
                  </a:cubicBezTo>
                  <a:cubicBezTo>
                    <a:pt x="861218" y="269716"/>
                    <a:pt x="861313" y="270478"/>
                    <a:pt x="860932" y="271335"/>
                  </a:cubicBezTo>
                  <a:cubicBezTo>
                    <a:pt x="860265" y="272988"/>
                    <a:pt x="859401" y="274555"/>
                    <a:pt x="858361" y="276002"/>
                  </a:cubicBezTo>
                  <a:cubicBezTo>
                    <a:pt x="856297" y="278768"/>
                    <a:pt x="853707" y="281098"/>
                    <a:pt x="850741" y="282860"/>
                  </a:cubicBezTo>
                  <a:cubicBezTo>
                    <a:pt x="850737" y="286044"/>
                    <a:pt x="850928" y="289225"/>
                    <a:pt x="851312" y="292385"/>
                  </a:cubicBezTo>
                  <a:cubicBezTo>
                    <a:pt x="852608" y="300778"/>
                    <a:pt x="855144" y="308931"/>
                    <a:pt x="858837" y="316579"/>
                  </a:cubicBezTo>
                  <a:lnTo>
                    <a:pt x="880259" y="344576"/>
                  </a:lnTo>
                  <a:lnTo>
                    <a:pt x="876840" y="333153"/>
                  </a:lnTo>
                  <a:cubicBezTo>
                    <a:pt x="874606" y="324534"/>
                    <a:pt x="873454" y="315671"/>
                    <a:pt x="873411" y="306769"/>
                  </a:cubicBezTo>
                  <a:cubicBezTo>
                    <a:pt x="872959" y="293322"/>
                    <a:pt x="875839" y="279972"/>
                    <a:pt x="881793" y="267907"/>
                  </a:cubicBezTo>
                  <a:cubicBezTo>
                    <a:pt x="881523" y="267338"/>
                    <a:pt x="881361" y="266724"/>
                    <a:pt x="881317" y="266097"/>
                  </a:cubicBezTo>
                  <a:cubicBezTo>
                    <a:pt x="881223" y="265147"/>
                    <a:pt x="881223" y="264189"/>
                    <a:pt x="881317" y="263239"/>
                  </a:cubicBezTo>
                  <a:cubicBezTo>
                    <a:pt x="881079" y="261437"/>
                    <a:pt x="881079" y="259612"/>
                    <a:pt x="881317" y="257810"/>
                  </a:cubicBezTo>
                  <a:cubicBezTo>
                    <a:pt x="881688" y="255900"/>
                    <a:pt x="882296" y="254045"/>
                    <a:pt x="883126" y="252285"/>
                  </a:cubicBezTo>
                  <a:cubicBezTo>
                    <a:pt x="883430" y="251487"/>
                    <a:pt x="883813" y="250721"/>
                    <a:pt x="884269" y="249999"/>
                  </a:cubicBezTo>
                  <a:cubicBezTo>
                    <a:pt x="885012" y="248935"/>
                    <a:pt x="885990" y="248055"/>
                    <a:pt x="887127" y="247428"/>
                  </a:cubicBezTo>
                  <a:cubicBezTo>
                    <a:pt x="887038" y="248273"/>
                    <a:pt x="886846" y="249105"/>
                    <a:pt x="886555" y="249904"/>
                  </a:cubicBezTo>
                  <a:cubicBezTo>
                    <a:pt x="886197" y="250649"/>
                    <a:pt x="885879" y="251412"/>
                    <a:pt x="885603" y="252190"/>
                  </a:cubicBezTo>
                  <a:cubicBezTo>
                    <a:pt x="884961" y="253809"/>
                    <a:pt x="884545" y="255507"/>
                    <a:pt x="884364" y="257238"/>
                  </a:cubicBezTo>
                  <a:cubicBezTo>
                    <a:pt x="884223" y="258855"/>
                    <a:pt x="884223" y="260480"/>
                    <a:pt x="884364" y="262096"/>
                  </a:cubicBezTo>
                  <a:cubicBezTo>
                    <a:pt x="884313" y="262698"/>
                    <a:pt x="884313" y="263304"/>
                    <a:pt x="884364" y="263906"/>
                  </a:cubicBezTo>
                  <a:cubicBezTo>
                    <a:pt x="886045" y="261416"/>
                    <a:pt x="888029" y="259144"/>
                    <a:pt x="890270" y="257143"/>
                  </a:cubicBezTo>
                  <a:cubicBezTo>
                    <a:pt x="888365" y="260572"/>
                    <a:pt x="886555" y="263906"/>
                    <a:pt x="884841" y="267335"/>
                  </a:cubicBezTo>
                  <a:lnTo>
                    <a:pt x="886650" y="267335"/>
                  </a:lnTo>
                  <a:cubicBezTo>
                    <a:pt x="888193" y="266864"/>
                    <a:pt x="889666" y="266192"/>
                    <a:pt x="891032" y="265335"/>
                  </a:cubicBezTo>
                  <a:cubicBezTo>
                    <a:pt x="894302" y="263164"/>
                    <a:pt x="897091" y="260344"/>
                    <a:pt x="899223" y="257048"/>
                  </a:cubicBezTo>
                  <a:cubicBezTo>
                    <a:pt x="899223" y="257048"/>
                    <a:pt x="900081" y="257048"/>
                    <a:pt x="899795" y="257048"/>
                  </a:cubicBezTo>
                  <a:cubicBezTo>
                    <a:pt x="899068" y="258994"/>
                    <a:pt x="898241" y="260901"/>
                    <a:pt x="897318" y="262763"/>
                  </a:cubicBezTo>
                  <a:cubicBezTo>
                    <a:pt x="896439" y="264439"/>
                    <a:pt x="895204" y="265902"/>
                    <a:pt x="893699" y="267049"/>
                  </a:cubicBezTo>
                  <a:cubicBezTo>
                    <a:pt x="890614" y="269156"/>
                    <a:pt x="887101" y="270555"/>
                    <a:pt x="883412" y="271145"/>
                  </a:cubicBezTo>
                  <a:cubicBezTo>
                    <a:pt x="882105" y="273922"/>
                    <a:pt x="880991" y="276787"/>
                    <a:pt x="880078" y="279717"/>
                  </a:cubicBezTo>
                  <a:cubicBezTo>
                    <a:pt x="877389" y="288243"/>
                    <a:pt x="876197" y="297169"/>
                    <a:pt x="876554" y="306102"/>
                  </a:cubicBezTo>
                  <a:cubicBezTo>
                    <a:pt x="876924" y="314752"/>
                    <a:pt x="878201" y="323340"/>
                    <a:pt x="880364" y="331724"/>
                  </a:cubicBezTo>
                  <a:cubicBezTo>
                    <a:pt x="881507" y="335820"/>
                    <a:pt x="882745" y="339915"/>
                    <a:pt x="884174" y="344011"/>
                  </a:cubicBezTo>
                  <a:lnTo>
                    <a:pt x="886602" y="349705"/>
                  </a:lnTo>
                  <a:lnTo>
                    <a:pt x="887698" y="320485"/>
                  </a:lnTo>
                  <a:cubicBezTo>
                    <a:pt x="889376" y="313945"/>
                    <a:pt x="891639" y="307569"/>
                    <a:pt x="894461" y="301435"/>
                  </a:cubicBezTo>
                  <a:cubicBezTo>
                    <a:pt x="895890" y="298006"/>
                    <a:pt x="897604" y="294672"/>
                    <a:pt x="899319" y="291910"/>
                  </a:cubicBezTo>
                  <a:cubicBezTo>
                    <a:pt x="899319" y="291148"/>
                    <a:pt x="900176" y="290291"/>
                    <a:pt x="900652" y="289433"/>
                  </a:cubicBezTo>
                  <a:cubicBezTo>
                    <a:pt x="900498" y="289484"/>
                    <a:pt x="900331" y="289484"/>
                    <a:pt x="900176" y="289433"/>
                  </a:cubicBezTo>
                  <a:cubicBezTo>
                    <a:pt x="900164" y="289211"/>
                    <a:pt x="900164" y="288989"/>
                    <a:pt x="900176" y="288767"/>
                  </a:cubicBezTo>
                  <a:cubicBezTo>
                    <a:pt x="900121" y="288324"/>
                    <a:pt x="900121" y="287876"/>
                    <a:pt x="900176" y="287433"/>
                  </a:cubicBezTo>
                  <a:cubicBezTo>
                    <a:pt x="900124" y="286926"/>
                    <a:pt x="900124" y="286416"/>
                    <a:pt x="900176" y="285909"/>
                  </a:cubicBezTo>
                  <a:cubicBezTo>
                    <a:pt x="900082" y="285341"/>
                    <a:pt x="900082" y="284762"/>
                    <a:pt x="900176" y="284195"/>
                  </a:cubicBezTo>
                  <a:cubicBezTo>
                    <a:pt x="900275" y="283257"/>
                    <a:pt x="900466" y="282332"/>
                    <a:pt x="900747" y="281432"/>
                  </a:cubicBezTo>
                  <a:lnTo>
                    <a:pt x="901319" y="280385"/>
                  </a:lnTo>
                  <a:cubicBezTo>
                    <a:pt x="901302" y="280131"/>
                    <a:pt x="901302" y="279876"/>
                    <a:pt x="901319" y="279623"/>
                  </a:cubicBezTo>
                  <a:lnTo>
                    <a:pt x="902176" y="278289"/>
                  </a:lnTo>
                  <a:cubicBezTo>
                    <a:pt x="902176" y="278289"/>
                    <a:pt x="902462" y="277241"/>
                    <a:pt x="902272" y="277527"/>
                  </a:cubicBezTo>
                  <a:cubicBezTo>
                    <a:pt x="902226" y="277939"/>
                    <a:pt x="902226" y="278354"/>
                    <a:pt x="902272" y="278765"/>
                  </a:cubicBezTo>
                  <a:cubicBezTo>
                    <a:pt x="902225" y="278985"/>
                    <a:pt x="902225" y="279212"/>
                    <a:pt x="902272" y="279432"/>
                  </a:cubicBezTo>
                  <a:lnTo>
                    <a:pt x="902272" y="280099"/>
                  </a:lnTo>
                  <a:cubicBezTo>
                    <a:pt x="902224" y="280987"/>
                    <a:pt x="902224" y="281878"/>
                    <a:pt x="902272" y="282766"/>
                  </a:cubicBezTo>
                  <a:cubicBezTo>
                    <a:pt x="902435" y="283927"/>
                    <a:pt x="902689" y="285074"/>
                    <a:pt x="903033" y="286195"/>
                  </a:cubicBezTo>
                  <a:cubicBezTo>
                    <a:pt x="903748" y="284946"/>
                    <a:pt x="904577" y="283767"/>
                    <a:pt x="905510" y="282671"/>
                  </a:cubicBezTo>
                  <a:cubicBezTo>
                    <a:pt x="905510" y="282671"/>
                    <a:pt x="907034" y="281813"/>
                    <a:pt x="906843" y="282671"/>
                  </a:cubicBezTo>
                  <a:cubicBezTo>
                    <a:pt x="906452" y="284361"/>
                    <a:pt x="905844" y="285994"/>
                    <a:pt x="905034" y="287528"/>
                  </a:cubicBezTo>
                  <a:cubicBezTo>
                    <a:pt x="907192" y="287216"/>
                    <a:pt x="909266" y="286471"/>
                    <a:pt x="911130" y="285338"/>
                  </a:cubicBezTo>
                  <a:cubicBezTo>
                    <a:pt x="912164" y="284748"/>
                    <a:pt x="913151" y="284079"/>
                    <a:pt x="914082" y="283337"/>
                  </a:cubicBezTo>
                  <a:cubicBezTo>
                    <a:pt x="915130" y="282385"/>
                    <a:pt x="915988" y="281242"/>
                    <a:pt x="917035" y="280385"/>
                  </a:cubicBezTo>
                  <a:cubicBezTo>
                    <a:pt x="916988" y="281068"/>
                    <a:pt x="916758" y="281726"/>
                    <a:pt x="916368" y="282290"/>
                  </a:cubicBezTo>
                  <a:cubicBezTo>
                    <a:pt x="915918" y="283140"/>
                    <a:pt x="915375" y="283939"/>
                    <a:pt x="914749" y="284671"/>
                  </a:cubicBezTo>
                  <a:cubicBezTo>
                    <a:pt x="913779" y="285831"/>
                    <a:pt x="912658" y="286856"/>
                    <a:pt x="911415" y="287719"/>
                  </a:cubicBezTo>
                  <a:cubicBezTo>
                    <a:pt x="908876" y="289283"/>
                    <a:pt x="906005" y="290229"/>
                    <a:pt x="903033" y="290481"/>
                  </a:cubicBezTo>
                  <a:cubicBezTo>
                    <a:pt x="902834" y="290844"/>
                    <a:pt x="902674" y="291227"/>
                    <a:pt x="902557" y="291624"/>
                  </a:cubicBezTo>
                  <a:cubicBezTo>
                    <a:pt x="901033" y="294767"/>
                    <a:pt x="899700" y="298006"/>
                    <a:pt x="898366" y="301149"/>
                  </a:cubicBezTo>
                  <a:cubicBezTo>
                    <a:pt x="895539" y="307759"/>
                    <a:pt x="893215" y="314573"/>
                    <a:pt x="891413" y="321533"/>
                  </a:cubicBezTo>
                  <a:lnTo>
                    <a:pt x="890439" y="346772"/>
                  </a:lnTo>
                  <a:lnTo>
                    <a:pt x="893191" y="341037"/>
                  </a:lnTo>
                  <a:lnTo>
                    <a:pt x="903584" y="319377"/>
                  </a:lnTo>
                  <a:cubicBezTo>
                    <a:pt x="911203" y="307628"/>
                    <a:pt x="920321" y="296852"/>
                    <a:pt x="930751" y="287337"/>
                  </a:cubicBezTo>
                  <a:cubicBezTo>
                    <a:pt x="930556" y="284625"/>
                    <a:pt x="930748" y="281899"/>
                    <a:pt x="931323" y="279241"/>
                  </a:cubicBezTo>
                  <a:cubicBezTo>
                    <a:pt x="931614" y="277939"/>
                    <a:pt x="932096" y="276688"/>
                    <a:pt x="932751" y="275526"/>
                  </a:cubicBezTo>
                  <a:cubicBezTo>
                    <a:pt x="933098" y="274880"/>
                    <a:pt x="933513" y="274274"/>
                    <a:pt x="933990" y="273716"/>
                  </a:cubicBezTo>
                  <a:cubicBezTo>
                    <a:pt x="934781" y="273384"/>
                    <a:pt x="935614" y="273159"/>
                    <a:pt x="936466" y="273050"/>
                  </a:cubicBezTo>
                  <a:cubicBezTo>
                    <a:pt x="936466" y="273050"/>
                    <a:pt x="936466" y="274002"/>
                    <a:pt x="935990" y="274479"/>
                  </a:cubicBezTo>
                  <a:cubicBezTo>
                    <a:pt x="935514" y="274955"/>
                    <a:pt x="935514" y="275526"/>
                    <a:pt x="935323" y="276098"/>
                  </a:cubicBezTo>
                  <a:cubicBezTo>
                    <a:pt x="934947" y="277313"/>
                    <a:pt x="934661" y="278555"/>
                    <a:pt x="934466" y="279812"/>
                  </a:cubicBezTo>
                  <a:cubicBezTo>
                    <a:pt x="934323" y="281524"/>
                    <a:pt x="934323" y="283244"/>
                    <a:pt x="934466" y="284956"/>
                  </a:cubicBezTo>
                  <a:cubicBezTo>
                    <a:pt x="937228" y="282575"/>
                    <a:pt x="940181" y="280384"/>
                    <a:pt x="943134" y="278193"/>
                  </a:cubicBezTo>
                  <a:cubicBezTo>
                    <a:pt x="943610" y="278193"/>
                    <a:pt x="943800" y="278193"/>
                    <a:pt x="943134" y="278860"/>
                  </a:cubicBezTo>
                  <a:cubicBezTo>
                    <a:pt x="940657" y="281337"/>
                    <a:pt x="938276" y="283813"/>
                    <a:pt x="935895" y="286385"/>
                  </a:cubicBezTo>
                  <a:lnTo>
                    <a:pt x="937514" y="286385"/>
                  </a:lnTo>
                  <a:cubicBezTo>
                    <a:pt x="938875" y="286532"/>
                    <a:pt x="940248" y="286532"/>
                    <a:pt x="941609" y="286385"/>
                  </a:cubicBezTo>
                  <a:lnTo>
                    <a:pt x="944943" y="285813"/>
                  </a:lnTo>
                  <a:lnTo>
                    <a:pt x="946467" y="285242"/>
                  </a:lnTo>
                  <a:cubicBezTo>
                    <a:pt x="947056" y="285008"/>
                    <a:pt x="947661" y="284817"/>
                    <a:pt x="948277" y="284670"/>
                  </a:cubicBezTo>
                  <a:cubicBezTo>
                    <a:pt x="948277" y="284670"/>
                    <a:pt x="948277" y="284670"/>
                    <a:pt x="948277" y="285147"/>
                  </a:cubicBezTo>
                  <a:cubicBezTo>
                    <a:pt x="947777" y="285729"/>
                    <a:pt x="947200" y="286242"/>
                    <a:pt x="946563" y="286671"/>
                  </a:cubicBezTo>
                  <a:lnTo>
                    <a:pt x="944848" y="287528"/>
                  </a:lnTo>
                  <a:cubicBezTo>
                    <a:pt x="943622" y="288021"/>
                    <a:pt x="942344" y="288373"/>
                    <a:pt x="941038" y="288576"/>
                  </a:cubicBezTo>
                  <a:cubicBezTo>
                    <a:pt x="938582" y="288957"/>
                    <a:pt x="936071" y="288762"/>
                    <a:pt x="933704" y="288004"/>
                  </a:cubicBezTo>
                  <a:lnTo>
                    <a:pt x="890529" y="354720"/>
                  </a:lnTo>
                  <a:lnTo>
                    <a:pt x="895604" y="352679"/>
                  </a:lnTo>
                  <a:cubicBezTo>
                    <a:pt x="898089" y="351410"/>
                    <a:pt x="900505" y="350011"/>
                    <a:pt x="902843" y="348488"/>
                  </a:cubicBezTo>
                  <a:cubicBezTo>
                    <a:pt x="913241" y="341225"/>
                    <a:pt x="922681" y="332681"/>
                    <a:pt x="930941" y="323056"/>
                  </a:cubicBezTo>
                  <a:cubicBezTo>
                    <a:pt x="931608" y="322294"/>
                    <a:pt x="932180" y="321437"/>
                    <a:pt x="932846" y="320580"/>
                  </a:cubicBezTo>
                  <a:cubicBezTo>
                    <a:pt x="932040" y="317456"/>
                    <a:pt x="932040" y="314178"/>
                    <a:pt x="932846" y="311055"/>
                  </a:cubicBezTo>
                  <a:cubicBezTo>
                    <a:pt x="933307" y="309494"/>
                    <a:pt x="933946" y="307992"/>
                    <a:pt x="934751" y="306578"/>
                  </a:cubicBezTo>
                  <a:cubicBezTo>
                    <a:pt x="935794" y="304867"/>
                    <a:pt x="937232" y="303430"/>
                    <a:pt x="938942" y="302387"/>
                  </a:cubicBezTo>
                  <a:cubicBezTo>
                    <a:pt x="937939" y="303743"/>
                    <a:pt x="937167" y="305256"/>
                    <a:pt x="936656" y="306864"/>
                  </a:cubicBezTo>
                  <a:cubicBezTo>
                    <a:pt x="936118" y="308272"/>
                    <a:pt x="935766" y="309745"/>
                    <a:pt x="935609" y="311245"/>
                  </a:cubicBezTo>
                  <a:cubicBezTo>
                    <a:pt x="935418" y="313145"/>
                    <a:pt x="935418" y="315060"/>
                    <a:pt x="935609" y="316960"/>
                  </a:cubicBezTo>
                  <a:cubicBezTo>
                    <a:pt x="937630" y="313930"/>
                    <a:pt x="939925" y="311092"/>
                    <a:pt x="942467" y="308483"/>
                  </a:cubicBezTo>
                  <a:cubicBezTo>
                    <a:pt x="942467" y="308483"/>
                    <a:pt x="943229" y="308483"/>
                    <a:pt x="943133" y="308483"/>
                  </a:cubicBezTo>
                  <a:cubicBezTo>
                    <a:pt x="942260" y="311422"/>
                    <a:pt x="940838" y="314169"/>
                    <a:pt x="938942" y="316579"/>
                  </a:cubicBezTo>
                  <a:lnTo>
                    <a:pt x="938085" y="317627"/>
                  </a:lnTo>
                  <a:cubicBezTo>
                    <a:pt x="938812" y="317724"/>
                    <a:pt x="939549" y="317724"/>
                    <a:pt x="940276" y="317627"/>
                  </a:cubicBezTo>
                  <a:cubicBezTo>
                    <a:pt x="941485" y="317455"/>
                    <a:pt x="942669" y="317135"/>
                    <a:pt x="943800" y="316674"/>
                  </a:cubicBezTo>
                  <a:cubicBezTo>
                    <a:pt x="944828" y="316295"/>
                    <a:pt x="945817" y="315817"/>
                    <a:pt x="946753" y="315245"/>
                  </a:cubicBezTo>
                  <a:cubicBezTo>
                    <a:pt x="947282" y="314975"/>
                    <a:pt x="947765" y="314622"/>
                    <a:pt x="948181" y="314198"/>
                  </a:cubicBezTo>
                  <a:lnTo>
                    <a:pt x="948848" y="314198"/>
                  </a:lnTo>
                  <a:lnTo>
                    <a:pt x="949896" y="313341"/>
                  </a:lnTo>
                  <a:cubicBezTo>
                    <a:pt x="949896" y="313341"/>
                    <a:pt x="949896" y="313341"/>
                    <a:pt x="949896" y="314103"/>
                  </a:cubicBezTo>
                  <a:cubicBezTo>
                    <a:pt x="949643" y="314590"/>
                    <a:pt x="949323" y="315039"/>
                    <a:pt x="948944" y="315436"/>
                  </a:cubicBezTo>
                  <a:lnTo>
                    <a:pt x="947515" y="316960"/>
                  </a:lnTo>
                  <a:cubicBezTo>
                    <a:pt x="946503" y="317948"/>
                    <a:pt x="945305" y="318725"/>
                    <a:pt x="943991" y="319246"/>
                  </a:cubicBezTo>
                  <a:cubicBezTo>
                    <a:pt x="941497" y="320168"/>
                    <a:pt x="938822" y="320494"/>
                    <a:pt x="936180" y="320198"/>
                  </a:cubicBezTo>
                  <a:lnTo>
                    <a:pt x="933037" y="324389"/>
                  </a:lnTo>
                  <a:cubicBezTo>
                    <a:pt x="928747" y="329774"/>
                    <a:pt x="924067" y="334836"/>
                    <a:pt x="919035" y="339534"/>
                  </a:cubicBezTo>
                  <a:lnTo>
                    <a:pt x="906439" y="349561"/>
                  </a:lnTo>
                  <a:lnTo>
                    <a:pt x="963612" y="330962"/>
                  </a:lnTo>
                  <a:cubicBezTo>
                    <a:pt x="963419" y="329380"/>
                    <a:pt x="963419" y="327781"/>
                    <a:pt x="963612" y="326200"/>
                  </a:cubicBezTo>
                  <a:cubicBezTo>
                    <a:pt x="963955" y="324451"/>
                    <a:pt x="964432" y="322731"/>
                    <a:pt x="965041" y="321056"/>
                  </a:cubicBezTo>
                  <a:cubicBezTo>
                    <a:pt x="965600" y="319349"/>
                    <a:pt x="966301" y="317693"/>
                    <a:pt x="967136" y="316103"/>
                  </a:cubicBezTo>
                  <a:cubicBezTo>
                    <a:pt x="967458" y="315355"/>
                    <a:pt x="967873" y="314650"/>
                    <a:pt x="968374" y="314008"/>
                  </a:cubicBezTo>
                  <a:cubicBezTo>
                    <a:pt x="968946" y="313150"/>
                    <a:pt x="969613" y="312388"/>
                    <a:pt x="970184" y="311626"/>
                  </a:cubicBezTo>
                  <a:cubicBezTo>
                    <a:pt x="970756" y="310864"/>
                    <a:pt x="971803" y="311055"/>
                    <a:pt x="971232" y="311626"/>
                  </a:cubicBezTo>
                  <a:cubicBezTo>
                    <a:pt x="970817" y="312444"/>
                    <a:pt x="970497" y="313307"/>
                    <a:pt x="970279" y="314198"/>
                  </a:cubicBezTo>
                  <a:lnTo>
                    <a:pt x="969327" y="316579"/>
                  </a:lnTo>
                  <a:cubicBezTo>
                    <a:pt x="968751" y="318038"/>
                    <a:pt x="968274" y="319534"/>
                    <a:pt x="967898" y="321056"/>
                  </a:cubicBezTo>
                  <a:cubicBezTo>
                    <a:pt x="967898" y="322580"/>
                    <a:pt x="967327" y="324104"/>
                    <a:pt x="967136" y="325628"/>
                  </a:cubicBezTo>
                  <a:cubicBezTo>
                    <a:pt x="967089" y="326389"/>
                    <a:pt x="967089" y="327153"/>
                    <a:pt x="967136" y="327914"/>
                  </a:cubicBezTo>
                  <a:cubicBezTo>
                    <a:pt x="970565" y="325533"/>
                    <a:pt x="974089" y="323152"/>
                    <a:pt x="977423" y="320580"/>
                  </a:cubicBezTo>
                  <a:cubicBezTo>
                    <a:pt x="978090" y="320580"/>
                    <a:pt x="978090" y="321056"/>
                    <a:pt x="977423" y="321437"/>
                  </a:cubicBezTo>
                  <a:cubicBezTo>
                    <a:pt x="974014" y="325212"/>
                    <a:pt x="970286" y="328686"/>
                    <a:pt x="966279" y="331819"/>
                  </a:cubicBezTo>
                  <a:cubicBezTo>
                    <a:pt x="972735" y="333188"/>
                    <a:pt x="979466" y="332279"/>
                    <a:pt x="985329" y="329248"/>
                  </a:cubicBezTo>
                  <a:cubicBezTo>
                    <a:pt x="985805" y="329248"/>
                    <a:pt x="985329" y="329248"/>
                    <a:pt x="985329" y="329914"/>
                  </a:cubicBezTo>
                  <a:cubicBezTo>
                    <a:pt x="983792" y="331228"/>
                    <a:pt x="982056" y="332289"/>
                    <a:pt x="980186" y="333058"/>
                  </a:cubicBezTo>
                  <a:cubicBezTo>
                    <a:pt x="977905" y="334025"/>
                    <a:pt x="975501" y="334666"/>
                    <a:pt x="973042" y="334963"/>
                  </a:cubicBezTo>
                  <a:cubicBezTo>
                    <a:pt x="969841" y="335214"/>
                    <a:pt x="966621" y="334924"/>
                    <a:pt x="963517" y="334105"/>
                  </a:cubicBezTo>
                  <a:lnTo>
                    <a:pt x="891466" y="356791"/>
                  </a:lnTo>
                  <a:lnTo>
                    <a:pt x="936656" y="365442"/>
                  </a:lnTo>
                  <a:cubicBezTo>
                    <a:pt x="944534" y="365194"/>
                    <a:pt x="952360" y="364076"/>
                    <a:pt x="959992" y="362108"/>
                  </a:cubicBezTo>
                  <a:cubicBezTo>
                    <a:pt x="962564" y="361442"/>
                    <a:pt x="965040" y="360584"/>
                    <a:pt x="967422" y="359727"/>
                  </a:cubicBezTo>
                  <a:lnTo>
                    <a:pt x="967422" y="359060"/>
                  </a:lnTo>
                  <a:cubicBezTo>
                    <a:pt x="967713" y="358304"/>
                    <a:pt x="968064" y="357571"/>
                    <a:pt x="968469" y="356870"/>
                  </a:cubicBezTo>
                  <a:cubicBezTo>
                    <a:pt x="969081" y="355826"/>
                    <a:pt x="969782" y="354838"/>
                    <a:pt x="970565" y="353917"/>
                  </a:cubicBezTo>
                  <a:cubicBezTo>
                    <a:pt x="971403" y="352888"/>
                    <a:pt x="972294" y="351903"/>
                    <a:pt x="973232" y="350964"/>
                  </a:cubicBezTo>
                  <a:cubicBezTo>
                    <a:pt x="974306" y="349903"/>
                    <a:pt x="975452" y="348916"/>
                    <a:pt x="976661" y="348011"/>
                  </a:cubicBezTo>
                  <a:cubicBezTo>
                    <a:pt x="977518" y="347345"/>
                    <a:pt x="978375" y="348011"/>
                    <a:pt x="977709" y="348869"/>
                  </a:cubicBezTo>
                  <a:cubicBezTo>
                    <a:pt x="977042" y="349726"/>
                    <a:pt x="976470" y="350869"/>
                    <a:pt x="975708" y="351821"/>
                  </a:cubicBezTo>
                  <a:cubicBezTo>
                    <a:pt x="974956" y="352744"/>
                    <a:pt x="974286" y="353733"/>
                    <a:pt x="973708" y="354774"/>
                  </a:cubicBezTo>
                  <a:cubicBezTo>
                    <a:pt x="972854" y="356039"/>
                    <a:pt x="972181" y="357418"/>
                    <a:pt x="971708" y="358870"/>
                  </a:cubicBezTo>
                  <a:cubicBezTo>
                    <a:pt x="975226" y="357464"/>
                    <a:pt x="978819" y="356256"/>
                    <a:pt x="982471" y="355250"/>
                  </a:cubicBezTo>
                  <a:cubicBezTo>
                    <a:pt x="983233" y="355250"/>
                    <a:pt x="983043" y="356012"/>
                    <a:pt x="982471" y="356298"/>
                  </a:cubicBezTo>
                  <a:cubicBezTo>
                    <a:pt x="979707" y="358887"/>
                    <a:pt x="976474" y="360924"/>
                    <a:pt x="972946" y="362299"/>
                  </a:cubicBezTo>
                  <a:lnTo>
                    <a:pt x="973518" y="362299"/>
                  </a:lnTo>
                  <a:lnTo>
                    <a:pt x="975042" y="363156"/>
                  </a:lnTo>
                  <a:lnTo>
                    <a:pt x="976185" y="363156"/>
                  </a:lnTo>
                  <a:cubicBezTo>
                    <a:pt x="977762" y="363763"/>
                    <a:pt x="979387" y="364241"/>
                    <a:pt x="981042" y="364585"/>
                  </a:cubicBezTo>
                  <a:lnTo>
                    <a:pt x="984852" y="364585"/>
                  </a:lnTo>
                  <a:lnTo>
                    <a:pt x="988377" y="364585"/>
                  </a:lnTo>
                  <a:cubicBezTo>
                    <a:pt x="986739" y="365323"/>
                    <a:pt x="985008" y="365835"/>
                    <a:pt x="983233" y="366109"/>
                  </a:cubicBezTo>
                  <a:cubicBezTo>
                    <a:pt x="981243" y="366395"/>
                    <a:pt x="979222" y="366395"/>
                    <a:pt x="977232" y="366109"/>
                  </a:cubicBezTo>
                  <a:cubicBezTo>
                    <a:pt x="975480" y="365816"/>
                    <a:pt x="973779" y="365270"/>
                    <a:pt x="972184" y="364490"/>
                  </a:cubicBezTo>
                  <a:cubicBezTo>
                    <a:pt x="970976" y="364019"/>
                    <a:pt x="969825" y="363412"/>
                    <a:pt x="968755" y="362680"/>
                  </a:cubicBezTo>
                  <a:cubicBezTo>
                    <a:pt x="966088" y="363728"/>
                    <a:pt x="963421" y="364680"/>
                    <a:pt x="960754" y="365442"/>
                  </a:cubicBezTo>
                  <a:cubicBezTo>
                    <a:pt x="952542" y="367845"/>
                    <a:pt x="944064" y="369221"/>
                    <a:pt x="935513" y="369538"/>
                  </a:cubicBezTo>
                  <a:lnTo>
                    <a:pt x="887772" y="360159"/>
                  </a:lnTo>
                  <a:lnTo>
                    <a:pt x="887413" y="361633"/>
                  </a:lnTo>
                  <a:cubicBezTo>
                    <a:pt x="852700" y="393917"/>
                    <a:pt x="820654" y="428957"/>
                    <a:pt x="791591" y="466408"/>
                  </a:cubicBezTo>
                  <a:cubicBezTo>
                    <a:pt x="762540" y="504508"/>
                    <a:pt x="739870" y="546704"/>
                    <a:pt x="714057" y="587090"/>
                  </a:cubicBezTo>
                  <a:cubicBezTo>
                    <a:pt x="707104" y="597853"/>
                    <a:pt x="699865" y="608521"/>
                    <a:pt x="692055" y="618808"/>
                  </a:cubicBezTo>
                  <a:lnTo>
                    <a:pt x="675778" y="636894"/>
                  </a:lnTo>
                  <a:lnTo>
                    <a:pt x="674719" y="656621"/>
                  </a:lnTo>
                  <a:cubicBezTo>
                    <a:pt x="674052" y="660431"/>
                    <a:pt x="669289" y="659288"/>
                    <a:pt x="669289" y="656621"/>
                  </a:cubicBezTo>
                  <a:lnTo>
                    <a:pt x="669611" y="643745"/>
                  </a:lnTo>
                  <a:lnTo>
                    <a:pt x="669054" y="644365"/>
                  </a:lnTo>
                  <a:lnTo>
                    <a:pt x="667131" y="646502"/>
                  </a:lnTo>
                  <a:lnTo>
                    <a:pt x="669195" y="658146"/>
                  </a:lnTo>
                  <a:lnTo>
                    <a:pt x="668650" y="658754"/>
                  </a:lnTo>
                  <a:lnTo>
                    <a:pt x="710724" y="649669"/>
                  </a:lnTo>
                  <a:cubicBezTo>
                    <a:pt x="727234" y="643382"/>
                    <a:pt x="743871" y="637477"/>
                    <a:pt x="760635" y="631952"/>
                  </a:cubicBezTo>
                  <a:cubicBezTo>
                    <a:pt x="822254" y="611558"/>
                    <a:pt x="885419" y="596172"/>
                    <a:pt x="949515" y="585946"/>
                  </a:cubicBezTo>
                  <a:cubicBezTo>
                    <a:pt x="981646" y="580866"/>
                    <a:pt x="1013904" y="577025"/>
                    <a:pt x="1046289" y="574421"/>
                  </a:cubicBezTo>
                  <a:lnTo>
                    <a:pt x="1140773" y="572683"/>
                  </a:lnTo>
                  <a:lnTo>
                    <a:pt x="1139063" y="571087"/>
                  </a:lnTo>
                  <a:cubicBezTo>
                    <a:pt x="1141111" y="541791"/>
                    <a:pt x="1149984" y="513380"/>
                    <a:pt x="1164971" y="488124"/>
                  </a:cubicBezTo>
                  <a:cubicBezTo>
                    <a:pt x="1172633" y="475208"/>
                    <a:pt x="1181845" y="463276"/>
                    <a:pt x="1192403" y="452596"/>
                  </a:cubicBezTo>
                  <a:cubicBezTo>
                    <a:pt x="1195927" y="448977"/>
                    <a:pt x="1199642" y="445738"/>
                    <a:pt x="1203452" y="442500"/>
                  </a:cubicBezTo>
                  <a:cubicBezTo>
                    <a:pt x="1203213" y="440220"/>
                    <a:pt x="1203213" y="437921"/>
                    <a:pt x="1203452" y="435641"/>
                  </a:cubicBezTo>
                  <a:cubicBezTo>
                    <a:pt x="1203654" y="432411"/>
                    <a:pt x="1204229" y="429215"/>
                    <a:pt x="1205166" y="426116"/>
                  </a:cubicBezTo>
                  <a:cubicBezTo>
                    <a:pt x="1206241" y="422710"/>
                    <a:pt x="1207848" y="419495"/>
                    <a:pt x="1209929" y="416591"/>
                  </a:cubicBezTo>
                  <a:cubicBezTo>
                    <a:pt x="1211691" y="413957"/>
                    <a:pt x="1213918" y="411665"/>
                    <a:pt x="1216501" y="409829"/>
                  </a:cubicBezTo>
                  <a:cubicBezTo>
                    <a:pt x="1216977" y="409829"/>
                    <a:pt x="1216977" y="409829"/>
                    <a:pt x="1216977" y="409829"/>
                  </a:cubicBezTo>
                  <a:lnTo>
                    <a:pt x="1214406" y="415448"/>
                  </a:lnTo>
                  <a:cubicBezTo>
                    <a:pt x="1213384" y="417461"/>
                    <a:pt x="1212555" y="419566"/>
                    <a:pt x="1211929" y="421735"/>
                  </a:cubicBezTo>
                  <a:cubicBezTo>
                    <a:pt x="1211027" y="424565"/>
                    <a:pt x="1210358" y="427464"/>
                    <a:pt x="1209929" y="430403"/>
                  </a:cubicBezTo>
                  <a:cubicBezTo>
                    <a:pt x="1209882" y="431100"/>
                    <a:pt x="1209882" y="431801"/>
                    <a:pt x="1209929" y="432498"/>
                  </a:cubicBezTo>
                  <a:cubicBezTo>
                    <a:pt x="1209929" y="433546"/>
                    <a:pt x="1209929" y="435260"/>
                    <a:pt x="1209929" y="435641"/>
                  </a:cubicBezTo>
                  <a:cubicBezTo>
                    <a:pt x="1209929" y="436023"/>
                    <a:pt x="1209929" y="436785"/>
                    <a:pt x="1209929" y="436785"/>
                  </a:cubicBezTo>
                  <a:cubicBezTo>
                    <a:pt x="1215012" y="432483"/>
                    <a:pt x="1220907" y="429244"/>
                    <a:pt x="1227264" y="427260"/>
                  </a:cubicBezTo>
                  <a:cubicBezTo>
                    <a:pt x="1228026" y="427069"/>
                    <a:pt x="1229646" y="427545"/>
                    <a:pt x="1228693" y="428593"/>
                  </a:cubicBezTo>
                  <a:cubicBezTo>
                    <a:pt x="1224121" y="433356"/>
                    <a:pt x="1219073" y="437832"/>
                    <a:pt x="1214024" y="442214"/>
                  </a:cubicBezTo>
                  <a:cubicBezTo>
                    <a:pt x="1216688" y="442404"/>
                    <a:pt x="1219362" y="442404"/>
                    <a:pt x="1222025" y="442214"/>
                  </a:cubicBezTo>
                  <a:lnTo>
                    <a:pt x="1228217" y="441452"/>
                  </a:lnTo>
                  <a:cubicBezTo>
                    <a:pt x="1230312" y="440785"/>
                    <a:pt x="1232694" y="440976"/>
                    <a:pt x="1234598" y="440785"/>
                  </a:cubicBezTo>
                  <a:cubicBezTo>
                    <a:pt x="1236504" y="440595"/>
                    <a:pt x="1236789" y="442500"/>
                    <a:pt x="1235075" y="443166"/>
                  </a:cubicBezTo>
                  <a:cubicBezTo>
                    <a:pt x="1232590" y="444259"/>
                    <a:pt x="1230046" y="445213"/>
                    <a:pt x="1227455" y="446024"/>
                  </a:cubicBezTo>
                  <a:cubicBezTo>
                    <a:pt x="1225267" y="446698"/>
                    <a:pt x="1223041" y="447239"/>
                    <a:pt x="1220787" y="447643"/>
                  </a:cubicBezTo>
                  <a:cubicBezTo>
                    <a:pt x="1218687" y="448084"/>
                    <a:pt x="1216551" y="448339"/>
                    <a:pt x="1214406" y="448405"/>
                  </a:cubicBezTo>
                  <a:cubicBezTo>
                    <a:pt x="1213012" y="448549"/>
                    <a:pt x="1211608" y="448549"/>
                    <a:pt x="1210215" y="448405"/>
                  </a:cubicBezTo>
                  <a:lnTo>
                    <a:pt x="1208786" y="448405"/>
                  </a:lnTo>
                  <a:lnTo>
                    <a:pt x="1208500" y="448405"/>
                  </a:lnTo>
                  <a:lnTo>
                    <a:pt x="1207929" y="448405"/>
                  </a:lnTo>
                  <a:cubicBezTo>
                    <a:pt x="1204976" y="451453"/>
                    <a:pt x="1201547" y="454596"/>
                    <a:pt x="1198404" y="457930"/>
                  </a:cubicBezTo>
                  <a:cubicBezTo>
                    <a:pt x="1188974" y="468085"/>
                    <a:pt x="1180670" y="479231"/>
                    <a:pt x="1173639" y="491172"/>
                  </a:cubicBezTo>
                  <a:cubicBezTo>
                    <a:pt x="1166379" y="503347"/>
                    <a:pt x="1160580" y="516282"/>
                    <a:pt x="1156329" y="529707"/>
                  </a:cubicBezTo>
                  <a:lnTo>
                    <a:pt x="1149511" y="564936"/>
                  </a:lnTo>
                  <a:lnTo>
                    <a:pt x="1185968" y="516525"/>
                  </a:lnTo>
                  <a:cubicBezTo>
                    <a:pt x="1202909" y="500146"/>
                    <a:pt x="1222408" y="486413"/>
                    <a:pt x="1243837" y="475932"/>
                  </a:cubicBezTo>
                  <a:cubicBezTo>
                    <a:pt x="1245119" y="470507"/>
                    <a:pt x="1247344" y="465348"/>
                    <a:pt x="1250409" y="460692"/>
                  </a:cubicBezTo>
                  <a:cubicBezTo>
                    <a:pt x="1252930" y="457141"/>
                    <a:pt x="1255908" y="453938"/>
                    <a:pt x="1259268" y="451167"/>
                  </a:cubicBezTo>
                  <a:cubicBezTo>
                    <a:pt x="1262151" y="448936"/>
                    <a:pt x="1265365" y="447169"/>
                    <a:pt x="1268793" y="445928"/>
                  </a:cubicBezTo>
                  <a:cubicBezTo>
                    <a:pt x="1269269" y="445738"/>
                    <a:pt x="1270507" y="446119"/>
                    <a:pt x="1269745" y="446690"/>
                  </a:cubicBezTo>
                  <a:cubicBezTo>
                    <a:pt x="1260484" y="453215"/>
                    <a:pt x="1253596" y="462576"/>
                    <a:pt x="1250124" y="473360"/>
                  </a:cubicBezTo>
                  <a:cubicBezTo>
                    <a:pt x="1258391" y="469853"/>
                    <a:pt x="1266928" y="467018"/>
                    <a:pt x="1275651" y="464883"/>
                  </a:cubicBezTo>
                  <a:cubicBezTo>
                    <a:pt x="1276603" y="464693"/>
                    <a:pt x="1277841" y="465455"/>
                    <a:pt x="1276603" y="466026"/>
                  </a:cubicBezTo>
                  <a:cubicBezTo>
                    <a:pt x="1269840" y="468693"/>
                    <a:pt x="1263173" y="472027"/>
                    <a:pt x="1256696" y="475551"/>
                  </a:cubicBezTo>
                  <a:lnTo>
                    <a:pt x="1257172" y="475551"/>
                  </a:lnTo>
                  <a:lnTo>
                    <a:pt x="1260887" y="477075"/>
                  </a:lnTo>
                  <a:cubicBezTo>
                    <a:pt x="1263459" y="478028"/>
                    <a:pt x="1266126" y="478980"/>
                    <a:pt x="1268697" y="479742"/>
                  </a:cubicBezTo>
                  <a:cubicBezTo>
                    <a:pt x="1271367" y="480419"/>
                    <a:pt x="1274069" y="480959"/>
                    <a:pt x="1276794" y="481361"/>
                  </a:cubicBezTo>
                  <a:lnTo>
                    <a:pt x="1281270" y="481838"/>
                  </a:lnTo>
                  <a:cubicBezTo>
                    <a:pt x="1282843" y="482153"/>
                    <a:pt x="1284433" y="482376"/>
                    <a:pt x="1286033" y="482504"/>
                  </a:cubicBezTo>
                  <a:cubicBezTo>
                    <a:pt x="1288128" y="482504"/>
                    <a:pt x="1287843" y="484124"/>
                    <a:pt x="1286033" y="484409"/>
                  </a:cubicBezTo>
                  <a:cubicBezTo>
                    <a:pt x="1284223" y="484695"/>
                    <a:pt x="1282509" y="485362"/>
                    <a:pt x="1280794" y="485362"/>
                  </a:cubicBezTo>
                  <a:cubicBezTo>
                    <a:pt x="1279337" y="485504"/>
                    <a:pt x="1277869" y="485504"/>
                    <a:pt x="1276412" y="485362"/>
                  </a:cubicBezTo>
                  <a:cubicBezTo>
                    <a:pt x="1273223" y="485277"/>
                    <a:pt x="1270041" y="484991"/>
                    <a:pt x="1266887" y="484505"/>
                  </a:cubicBezTo>
                  <a:cubicBezTo>
                    <a:pt x="1263654" y="484011"/>
                    <a:pt x="1260468" y="483246"/>
                    <a:pt x="1257362" y="482219"/>
                  </a:cubicBezTo>
                  <a:cubicBezTo>
                    <a:pt x="1254661" y="481478"/>
                    <a:pt x="1252068" y="480390"/>
                    <a:pt x="1249647" y="478980"/>
                  </a:cubicBezTo>
                  <a:cubicBezTo>
                    <a:pt x="1228857" y="490063"/>
                    <a:pt x="1209739" y="503827"/>
                    <a:pt x="1192745" y="519844"/>
                  </a:cubicBezTo>
                  <a:lnTo>
                    <a:pt x="1177746" y="538317"/>
                  </a:lnTo>
                  <a:lnTo>
                    <a:pt x="1159750" y="560482"/>
                  </a:lnTo>
                  <a:lnTo>
                    <a:pt x="1168209" y="553847"/>
                  </a:lnTo>
                  <a:cubicBezTo>
                    <a:pt x="1177881" y="548614"/>
                    <a:pt x="1187983" y="544216"/>
                    <a:pt x="1198404" y="540703"/>
                  </a:cubicBezTo>
                  <a:cubicBezTo>
                    <a:pt x="1209886" y="536891"/>
                    <a:pt x="1221634" y="533931"/>
                    <a:pt x="1233551" y="531844"/>
                  </a:cubicBezTo>
                  <a:cubicBezTo>
                    <a:pt x="1236980" y="531273"/>
                    <a:pt x="1240028" y="530511"/>
                    <a:pt x="1243076" y="530511"/>
                  </a:cubicBezTo>
                  <a:cubicBezTo>
                    <a:pt x="1244771" y="526133"/>
                    <a:pt x="1247519" y="522240"/>
                    <a:pt x="1251077" y="519176"/>
                  </a:cubicBezTo>
                  <a:cubicBezTo>
                    <a:pt x="1253026" y="517598"/>
                    <a:pt x="1255256" y="516402"/>
                    <a:pt x="1257649" y="515652"/>
                  </a:cubicBezTo>
                  <a:cubicBezTo>
                    <a:pt x="1258794" y="515234"/>
                    <a:pt x="1259973" y="514916"/>
                    <a:pt x="1261173" y="514700"/>
                  </a:cubicBezTo>
                  <a:cubicBezTo>
                    <a:pt x="1262124" y="514606"/>
                    <a:pt x="1263080" y="514606"/>
                    <a:pt x="1264031" y="514700"/>
                  </a:cubicBezTo>
                  <a:cubicBezTo>
                    <a:pt x="1264602" y="514700"/>
                    <a:pt x="1265364" y="514700"/>
                    <a:pt x="1265364" y="514700"/>
                  </a:cubicBezTo>
                  <a:cubicBezTo>
                    <a:pt x="1265364" y="514700"/>
                    <a:pt x="1265936" y="515462"/>
                    <a:pt x="1265364" y="515462"/>
                  </a:cubicBezTo>
                  <a:cubicBezTo>
                    <a:pt x="1264608" y="515716"/>
                    <a:pt x="1263875" y="516034"/>
                    <a:pt x="1263173" y="516414"/>
                  </a:cubicBezTo>
                  <a:lnTo>
                    <a:pt x="1261935" y="516414"/>
                  </a:lnTo>
                  <a:cubicBezTo>
                    <a:pt x="1260949" y="516782"/>
                    <a:pt x="1259993" y="517228"/>
                    <a:pt x="1259078" y="517748"/>
                  </a:cubicBezTo>
                  <a:cubicBezTo>
                    <a:pt x="1257376" y="518759"/>
                    <a:pt x="1255780" y="519939"/>
                    <a:pt x="1254315" y="521272"/>
                  </a:cubicBezTo>
                  <a:cubicBezTo>
                    <a:pt x="1252659" y="522661"/>
                    <a:pt x="1251158" y="524226"/>
                    <a:pt x="1249839" y="525939"/>
                  </a:cubicBezTo>
                  <a:cubicBezTo>
                    <a:pt x="1249186" y="527025"/>
                    <a:pt x="1248644" y="528174"/>
                    <a:pt x="1248219" y="529368"/>
                  </a:cubicBezTo>
                  <a:lnTo>
                    <a:pt x="1250601" y="529368"/>
                  </a:lnTo>
                  <a:cubicBezTo>
                    <a:pt x="1255875" y="528235"/>
                    <a:pt x="1261329" y="528235"/>
                    <a:pt x="1266603" y="529368"/>
                  </a:cubicBezTo>
                  <a:cubicBezTo>
                    <a:pt x="1267555" y="529558"/>
                    <a:pt x="1267460" y="530702"/>
                    <a:pt x="1266602" y="530701"/>
                  </a:cubicBezTo>
                  <a:cubicBezTo>
                    <a:pt x="1260366" y="532426"/>
                    <a:pt x="1253992" y="533605"/>
                    <a:pt x="1247552" y="534226"/>
                  </a:cubicBezTo>
                  <a:cubicBezTo>
                    <a:pt x="1250322" y="536105"/>
                    <a:pt x="1253255" y="537731"/>
                    <a:pt x="1256315" y="539083"/>
                  </a:cubicBezTo>
                  <a:cubicBezTo>
                    <a:pt x="1258800" y="540070"/>
                    <a:pt x="1261388" y="540773"/>
                    <a:pt x="1264031" y="541179"/>
                  </a:cubicBezTo>
                  <a:cubicBezTo>
                    <a:pt x="1266933" y="541655"/>
                    <a:pt x="1269892" y="541655"/>
                    <a:pt x="1272794" y="541179"/>
                  </a:cubicBezTo>
                  <a:cubicBezTo>
                    <a:pt x="1273270" y="541084"/>
                    <a:pt x="1273841" y="541750"/>
                    <a:pt x="1273270" y="541750"/>
                  </a:cubicBezTo>
                  <a:cubicBezTo>
                    <a:pt x="1270338" y="543393"/>
                    <a:pt x="1267092" y="544399"/>
                    <a:pt x="1263745" y="544703"/>
                  </a:cubicBezTo>
                  <a:cubicBezTo>
                    <a:pt x="1260894" y="544801"/>
                    <a:pt x="1258042" y="544513"/>
                    <a:pt x="1255268" y="543846"/>
                  </a:cubicBezTo>
                  <a:cubicBezTo>
                    <a:pt x="1249488" y="542512"/>
                    <a:pt x="1244144" y="539725"/>
                    <a:pt x="1239742" y="535750"/>
                  </a:cubicBezTo>
                  <a:lnTo>
                    <a:pt x="1239742" y="535178"/>
                  </a:lnTo>
                  <a:lnTo>
                    <a:pt x="1234503" y="536035"/>
                  </a:lnTo>
                  <a:cubicBezTo>
                    <a:pt x="1223777" y="538241"/>
                    <a:pt x="1213212" y="541168"/>
                    <a:pt x="1202880" y="544798"/>
                  </a:cubicBezTo>
                  <a:cubicBezTo>
                    <a:pt x="1192121" y="548505"/>
                    <a:pt x="1181647" y="552994"/>
                    <a:pt x="1171543" y="558229"/>
                  </a:cubicBezTo>
                  <a:cubicBezTo>
                    <a:pt x="1167178" y="560505"/>
                    <a:pt x="1162976" y="563083"/>
                    <a:pt x="1158970" y="565944"/>
                  </a:cubicBezTo>
                  <a:lnTo>
                    <a:pt x="1153049" y="570607"/>
                  </a:lnTo>
                  <a:lnTo>
                    <a:pt x="1290415" y="559943"/>
                  </a:lnTo>
                  <a:cubicBezTo>
                    <a:pt x="1291251" y="555616"/>
                    <a:pt x="1293076" y="551541"/>
                    <a:pt x="1295749" y="548037"/>
                  </a:cubicBezTo>
                  <a:cubicBezTo>
                    <a:pt x="1297164" y="546257"/>
                    <a:pt x="1298760" y="544629"/>
                    <a:pt x="1300511" y="543179"/>
                  </a:cubicBezTo>
                  <a:lnTo>
                    <a:pt x="1303273" y="541179"/>
                  </a:lnTo>
                  <a:cubicBezTo>
                    <a:pt x="1304487" y="540563"/>
                    <a:pt x="1305765" y="540084"/>
                    <a:pt x="1307083" y="539750"/>
                  </a:cubicBezTo>
                  <a:cubicBezTo>
                    <a:pt x="1307750" y="539559"/>
                    <a:pt x="1308607" y="539750"/>
                    <a:pt x="1307750" y="540416"/>
                  </a:cubicBezTo>
                  <a:cubicBezTo>
                    <a:pt x="1306893" y="541083"/>
                    <a:pt x="1306321" y="541941"/>
                    <a:pt x="1305464" y="542607"/>
                  </a:cubicBezTo>
                  <a:lnTo>
                    <a:pt x="1303178" y="544608"/>
                  </a:lnTo>
                  <a:cubicBezTo>
                    <a:pt x="1301758" y="546010"/>
                    <a:pt x="1300511" y="547577"/>
                    <a:pt x="1299463" y="549275"/>
                  </a:cubicBezTo>
                  <a:cubicBezTo>
                    <a:pt x="1298133" y="551251"/>
                    <a:pt x="1297076" y="553398"/>
                    <a:pt x="1296320" y="555656"/>
                  </a:cubicBezTo>
                  <a:cubicBezTo>
                    <a:pt x="1295939" y="556609"/>
                    <a:pt x="1295368" y="557562"/>
                    <a:pt x="1295368" y="558514"/>
                  </a:cubicBezTo>
                  <a:cubicBezTo>
                    <a:pt x="1301273" y="556895"/>
                    <a:pt x="1307178" y="555276"/>
                    <a:pt x="1313084" y="553466"/>
                  </a:cubicBezTo>
                  <a:cubicBezTo>
                    <a:pt x="1313846" y="553275"/>
                    <a:pt x="1314894" y="554514"/>
                    <a:pt x="1313846" y="554514"/>
                  </a:cubicBezTo>
                  <a:cubicBezTo>
                    <a:pt x="1308036" y="557371"/>
                    <a:pt x="1302130" y="559943"/>
                    <a:pt x="1296034" y="562324"/>
                  </a:cubicBezTo>
                  <a:cubicBezTo>
                    <a:pt x="1298701" y="563753"/>
                    <a:pt x="1301368" y="565277"/>
                    <a:pt x="1304131" y="566420"/>
                  </a:cubicBezTo>
                  <a:cubicBezTo>
                    <a:pt x="1306232" y="567213"/>
                    <a:pt x="1308400" y="567818"/>
                    <a:pt x="1310608" y="568230"/>
                  </a:cubicBezTo>
                  <a:lnTo>
                    <a:pt x="1313656" y="568230"/>
                  </a:lnTo>
                  <a:lnTo>
                    <a:pt x="1316418" y="568230"/>
                  </a:lnTo>
                  <a:cubicBezTo>
                    <a:pt x="1316418" y="568230"/>
                    <a:pt x="1316894" y="569087"/>
                    <a:pt x="1316418" y="569087"/>
                  </a:cubicBezTo>
                  <a:cubicBezTo>
                    <a:pt x="1315412" y="570245"/>
                    <a:pt x="1314180" y="571185"/>
                    <a:pt x="1312798" y="571849"/>
                  </a:cubicBezTo>
                  <a:cubicBezTo>
                    <a:pt x="1311532" y="571988"/>
                    <a:pt x="1310254" y="571988"/>
                    <a:pt x="1308988" y="571849"/>
                  </a:cubicBezTo>
                  <a:cubicBezTo>
                    <a:pt x="1306637" y="571867"/>
                    <a:pt x="1304295" y="571546"/>
                    <a:pt x="1302035" y="570897"/>
                  </a:cubicBezTo>
                  <a:cubicBezTo>
                    <a:pt x="1297513" y="569451"/>
                    <a:pt x="1293168" y="567502"/>
                    <a:pt x="1289081" y="565086"/>
                  </a:cubicBezTo>
                  <a:cubicBezTo>
                    <a:pt x="1265585" y="573203"/>
                    <a:pt x="1241245" y="578245"/>
                    <a:pt x="1216661" y="580166"/>
                  </a:cubicBezTo>
                  <a:lnTo>
                    <a:pt x="1161737" y="577453"/>
                  </a:lnTo>
                  <a:lnTo>
                    <a:pt x="1203165" y="597662"/>
                  </a:lnTo>
                  <a:cubicBezTo>
                    <a:pt x="1215397" y="600743"/>
                    <a:pt x="1227849" y="602877"/>
                    <a:pt x="1240408" y="604044"/>
                  </a:cubicBezTo>
                  <a:lnTo>
                    <a:pt x="1258791" y="605663"/>
                  </a:lnTo>
                  <a:lnTo>
                    <a:pt x="1260983" y="605663"/>
                  </a:lnTo>
                  <a:cubicBezTo>
                    <a:pt x="1263767" y="601239"/>
                    <a:pt x="1267636" y="597599"/>
                    <a:pt x="1272222" y="595091"/>
                  </a:cubicBezTo>
                  <a:cubicBezTo>
                    <a:pt x="1274609" y="593792"/>
                    <a:pt x="1277178" y="592861"/>
                    <a:pt x="1279842" y="592328"/>
                  </a:cubicBezTo>
                  <a:cubicBezTo>
                    <a:pt x="1281521" y="592183"/>
                    <a:pt x="1283211" y="592183"/>
                    <a:pt x="1284890" y="592328"/>
                  </a:cubicBezTo>
                  <a:cubicBezTo>
                    <a:pt x="1286073" y="592217"/>
                    <a:pt x="1287264" y="592448"/>
                    <a:pt x="1288319" y="592995"/>
                  </a:cubicBezTo>
                  <a:lnTo>
                    <a:pt x="1288319" y="593852"/>
                  </a:lnTo>
                  <a:cubicBezTo>
                    <a:pt x="1286128" y="594805"/>
                    <a:pt x="1283652" y="595091"/>
                    <a:pt x="1281271" y="595948"/>
                  </a:cubicBezTo>
                  <a:cubicBezTo>
                    <a:pt x="1279144" y="596684"/>
                    <a:pt x="1277101" y="597642"/>
                    <a:pt x="1275174" y="598805"/>
                  </a:cubicBezTo>
                  <a:cubicBezTo>
                    <a:pt x="1271903" y="600761"/>
                    <a:pt x="1269027" y="603314"/>
                    <a:pt x="1266697" y="606330"/>
                  </a:cubicBezTo>
                  <a:cubicBezTo>
                    <a:pt x="1269913" y="606397"/>
                    <a:pt x="1273111" y="606845"/>
                    <a:pt x="1276222" y="607664"/>
                  </a:cubicBezTo>
                  <a:cubicBezTo>
                    <a:pt x="1277937" y="608140"/>
                    <a:pt x="1276222" y="609854"/>
                    <a:pt x="1275365" y="609854"/>
                  </a:cubicBezTo>
                  <a:cubicBezTo>
                    <a:pt x="1272860" y="610391"/>
                    <a:pt x="1270307" y="610678"/>
                    <a:pt x="1267745" y="610712"/>
                  </a:cubicBezTo>
                  <a:cubicBezTo>
                    <a:pt x="1269196" y="612200"/>
                    <a:pt x="1270791" y="613540"/>
                    <a:pt x="1272508" y="614712"/>
                  </a:cubicBezTo>
                  <a:cubicBezTo>
                    <a:pt x="1273798" y="615601"/>
                    <a:pt x="1275169" y="616367"/>
                    <a:pt x="1276603" y="616998"/>
                  </a:cubicBezTo>
                  <a:cubicBezTo>
                    <a:pt x="1276971" y="617151"/>
                    <a:pt x="1277323" y="617343"/>
                    <a:pt x="1277651" y="617570"/>
                  </a:cubicBezTo>
                  <a:lnTo>
                    <a:pt x="1278699" y="617570"/>
                  </a:lnTo>
                  <a:cubicBezTo>
                    <a:pt x="1279366" y="617860"/>
                    <a:pt x="1280072" y="618053"/>
                    <a:pt x="1280794" y="618141"/>
                  </a:cubicBezTo>
                  <a:cubicBezTo>
                    <a:pt x="1281270" y="618236"/>
                    <a:pt x="1281461" y="618808"/>
                    <a:pt x="1279461" y="618617"/>
                  </a:cubicBezTo>
                  <a:lnTo>
                    <a:pt x="1276603" y="618617"/>
                  </a:lnTo>
                  <a:lnTo>
                    <a:pt x="1275079" y="618617"/>
                  </a:lnTo>
                  <a:cubicBezTo>
                    <a:pt x="1274413" y="618665"/>
                    <a:pt x="1273745" y="618665"/>
                    <a:pt x="1273079" y="618617"/>
                  </a:cubicBezTo>
                  <a:cubicBezTo>
                    <a:pt x="1271410" y="618331"/>
                    <a:pt x="1269780" y="617852"/>
                    <a:pt x="1268221" y="617189"/>
                  </a:cubicBezTo>
                  <a:cubicBezTo>
                    <a:pt x="1267257" y="616841"/>
                    <a:pt x="1266331" y="616394"/>
                    <a:pt x="1265459" y="615855"/>
                  </a:cubicBezTo>
                  <a:lnTo>
                    <a:pt x="1263364" y="614236"/>
                  </a:lnTo>
                  <a:cubicBezTo>
                    <a:pt x="1262716" y="613747"/>
                    <a:pt x="1262111" y="613205"/>
                    <a:pt x="1261554" y="612617"/>
                  </a:cubicBezTo>
                  <a:lnTo>
                    <a:pt x="1260792" y="611759"/>
                  </a:lnTo>
                  <a:cubicBezTo>
                    <a:pt x="1260694" y="611417"/>
                    <a:pt x="1260694" y="611054"/>
                    <a:pt x="1260792" y="610712"/>
                  </a:cubicBezTo>
                  <a:lnTo>
                    <a:pt x="1255934" y="610712"/>
                  </a:lnTo>
                  <a:cubicBezTo>
                    <a:pt x="1249362" y="610712"/>
                    <a:pt x="1242885" y="610521"/>
                    <a:pt x="1236408" y="609950"/>
                  </a:cubicBezTo>
                  <a:cubicBezTo>
                    <a:pt x="1224426" y="609045"/>
                    <a:pt x="1212541" y="607134"/>
                    <a:pt x="1200880" y="604235"/>
                  </a:cubicBezTo>
                  <a:lnTo>
                    <a:pt x="1156727" y="582334"/>
                  </a:lnTo>
                  <a:lnTo>
                    <a:pt x="1162970" y="590042"/>
                  </a:lnTo>
                  <a:cubicBezTo>
                    <a:pt x="1168114" y="595566"/>
                    <a:pt x="1173352" y="600996"/>
                    <a:pt x="1178877" y="606139"/>
                  </a:cubicBezTo>
                  <a:cubicBezTo>
                    <a:pt x="1189963" y="616617"/>
                    <a:pt x="1202165" y="625847"/>
                    <a:pt x="1215262" y="633666"/>
                  </a:cubicBezTo>
                  <a:cubicBezTo>
                    <a:pt x="1233357" y="644782"/>
                    <a:pt x="1253889" y="651321"/>
                    <a:pt x="1275079" y="652716"/>
                  </a:cubicBezTo>
                  <a:lnTo>
                    <a:pt x="1275079" y="652717"/>
                  </a:lnTo>
                  <a:cubicBezTo>
                    <a:pt x="1277061" y="649799"/>
                    <a:pt x="1279507" y="647226"/>
                    <a:pt x="1282318" y="645097"/>
                  </a:cubicBezTo>
                  <a:cubicBezTo>
                    <a:pt x="1284673" y="643129"/>
                    <a:pt x="1287265" y="641465"/>
                    <a:pt x="1290034" y="640144"/>
                  </a:cubicBezTo>
                  <a:cubicBezTo>
                    <a:pt x="1293035" y="638811"/>
                    <a:pt x="1296275" y="638098"/>
                    <a:pt x="1299559" y="638048"/>
                  </a:cubicBezTo>
                  <a:cubicBezTo>
                    <a:pt x="1303273" y="638143"/>
                    <a:pt x="1306798" y="639000"/>
                    <a:pt x="1310417" y="639000"/>
                  </a:cubicBezTo>
                  <a:cubicBezTo>
                    <a:pt x="1311655" y="639096"/>
                    <a:pt x="1311274" y="640144"/>
                    <a:pt x="1310417" y="640144"/>
                  </a:cubicBezTo>
                  <a:cubicBezTo>
                    <a:pt x="1303562" y="640664"/>
                    <a:pt x="1296886" y="642576"/>
                    <a:pt x="1290795" y="645763"/>
                  </a:cubicBezTo>
                  <a:cubicBezTo>
                    <a:pt x="1288310" y="647231"/>
                    <a:pt x="1286008" y="648990"/>
                    <a:pt x="1283937" y="651002"/>
                  </a:cubicBezTo>
                  <a:lnTo>
                    <a:pt x="1281747" y="653288"/>
                  </a:lnTo>
                  <a:cubicBezTo>
                    <a:pt x="1288510" y="653288"/>
                    <a:pt x="1295272" y="653288"/>
                    <a:pt x="1302130" y="653288"/>
                  </a:cubicBezTo>
                  <a:cubicBezTo>
                    <a:pt x="1302130" y="653288"/>
                    <a:pt x="1302130" y="653955"/>
                    <a:pt x="1302130" y="653955"/>
                  </a:cubicBezTo>
                  <a:cubicBezTo>
                    <a:pt x="1297115" y="655614"/>
                    <a:pt x="1291946" y="656763"/>
                    <a:pt x="1286700" y="657384"/>
                  </a:cubicBezTo>
                  <a:lnTo>
                    <a:pt x="1289271" y="659098"/>
                  </a:lnTo>
                  <a:cubicBezTo>
                    <a:pt x="1291805" y="660514"/>
                    <a:pt x="1294449" y="661725"/>
                    <a:pt x="1297177" y="662718"/>
                  </a:cubicBezTo>
                  <a:cubicBezTo>
                    <a:pt x="1300001" y="663813"/>
                    <a:pt x="1302941" y="664580"/>
                    <a:pt x="1305940" y="665004"/>
                  </a:cubicBezTo>
                  <a:cubicBezTo>
                    <a:pt x="1307399" y="665102"/>
                    <a:pt x="1308863" y="665102"/>
                    <a:pt x="1310322" y="665004"/>
                  </a:cubicBezTo>
                  <a:cubicBezTo>
                    <a:pt x="1311778" y="665315"/>
                    <a:pt x="1313210" y="665729"/>
                    <a:pt x="1314608" y="666242"/>
                  </a:cubicBezTo>
                  <a:cubicBezTo>
                    <a:pt x="1314608" y="666337"/>
                    <a:pt x="1315084" y="666909"/>
                    <a:pt x="1314608" y="666909"/>
                  </a:cubicBezTo>
                  <a:cubicBezTo>
                    <a:pt x="1312773" y="668030"/>
                    <a:pt x="1310733" y="668775"/>
                    <a:pt x="1308607" y="669099"/>
                  </a:cubicBezTo>
                  <a:cubicBezTo>
                    <a:pt x="1307116" y="669193"/>
                    <a:pt x="1305621" y="669193"/>
                    <a:pt x="1304130" y="669099"/>
                  </a:cubicBezTo>
                  <a:cubicBezTo>
                    <a:pt x="1300734" y="668852"/>
                    <a:pt x="1297378" y="668213"/>
                    <a:pt x="1294129" y="667194"/>
                  </a:cubicBezTo>
                  <a:cubicBezTo>
                    <a:pt x="1291090" y="666213"/>
                    <a:pt x="1288180" y="664870"/>
                    <a:pt x="1285461" y="663194"/>
                  </a:cubicBezTo>
                  <a:cubicBezTo>
                    <a:pt x="1284033" y="662241"/>
                    <a:pt x="1282604" y="661289"/>
                    <a:pt x="1281270" y="660241"/>
                  </a:cubicBezTo>
                  <a:cubicBezTo>
                    <a:pt x="1280349" y="659663"/>
                    <a:pt x="1279542" y="658921"/>
                    <a:pt x="1278889" y="658050"/>
                  </a:cubicBezTo>
                  <a:cubicBezTo>
                    <a:pt x="1255241" y="657078"/>
                    <a:pt x="1232189" y="650343"/>
                    <a:pt x="1211738" y="638429"/>
                  </a:cubicBezTo>
                  <a:cubicBezTo>
                    <a:pt x="1197957" y="630850"/>
                    <a:pt x="1185161" y="621605"/>
                    <a:pt x="1173638" y="610902"/>
                  </a:cubicBezTo>
                  <a:cubicBezTo>
                    <a:pt x="1167712" y="605563"/>
                    <a:pt x="1162084" y="599903"/>
                    <a:pt x="1156779" y="593947"/>
                  </a:cubicBezTo>
                  <a:lnTo>
                    <a:pt x="1153594" y="589783"/>
                  </a:lnTo>
                  <a:lnTo>
                    <a:pt x="1161337" y="614467"/>
                  </a:lnTo>
                  <a:cubicBezTo>
                    <a:pt x="1167282" y="627826"/>
                    <a:pt x="1174755" y="640506"/>
                    <a:pt x="1183640" y="652240"/>
                  </a:cubicBezTo>
                  <a:cubicBezTo>
                    <a:pt x="1192430" y="664353"/>
                    <a:pt x="1202957" y="675105"/>
                    <a:pt x="1214882" y="684149"/>
                  </a:cubicBezTo>
                  <a:cubicBezTo>
                    <a:pt x="1219346" y="687411"/>
                    <a:pt x="1224024" y="690370"/>
                    <a:pt x="1228883" y="693007"/>
                  </a:cubicBezTo>
                  <a:cubicBezTo>
                    <a:pt x="1234025" y="689767"/>
                    <a:pt x="1239811" y="687687"/>
                    <a:pt x="1245838" y="686911"/>
                  </a:cubicBezTo>
                  <a:cubicBezTo>
                    <a:pt x="1249004" y="686571"/>
                    <a:pt x="1252197" y="686571"/>
                    <a:pt x="1255363" y="686911"/>
                  </a:cubicBezTo>
                  <a:cubicBezTo>
                    <a:pt x="1256995" y="687034"/>
                    <a:pt x="1258617" y="687256"/>
                    <a:pt x="1260221" y="687578"/>
                  </a:cubicBezTo>
                  <a:lnTo>
                    <a:pt x="1264888" y="688912"/>
                  </a:lnTo>
                  <a:cubicBezTo>
                    <a:pt x="1265841" y="689102"/>
                    <a:pt x="1265555" y="689769"/>
                    <a:pt x="1264888" y="689769"/>
                  </a:cubicBezTo>
                  <a:cubicBezTo>
                    <a:pt x="1261935" y="689864"/>
                    <a:pt x="1258697" y="690340"/>
                    <a:pt x="1255363" y="690340"/>
                  </a:cubicBezTo>
                  <a:cubicBezTo>
                    <a:pt x="1252521" y="690357"/>
                    <a:pt x="1249685" y="690612"/>
                    <a:pt x="1246886" y="691102"/>
                  </a:cubicBezTo>
                  <a:cubicBezTo>
                    <a:pt x="1242377" y="691898"/>
                    <a:pt x="1238051" y="693512"/>
                    <a:pt x="1234122" y="695865"/>
                  </a:cubicBezTo>
                  <a:cubicBezTo>
                    <a:pt x="1236980" y="697389"/>
                    <a:pt x="1241647" y="699103"/>
                    <a:pt x="1243647" y="699865"/>
                  </a:cubicBezTo>
                  <a:cubicBezTo>
                    <a:pt x="1245648" y="700627"/>
                    <a:pt x="1247933" y="701104"/>
                    <a:pt x="1249934" y="702056"/>
                  </a:cubicBezTo>
                  <a:cubicBezTo>
                    <a:pt x="1250885" y="702683"/>
                    <a:pt x="1251870" y="703256"/>
                    <a:pt x="1252887" y="703771"/>
                  </a:cubicBezTo>
                  <a:cubicBezTo>
                    <a:pt x="1253744" y="703961"/>
                    <a:pt x="1254220" y="705390"/>
                    <a:pt x="1252315" y="704628"/>
                  </a:cubicBezTo>
                  <a:cubicBezTo>
                    <a:pt x="1250410" y="703866"/>
                    <a:pt x="1248505" y="704342"/>
                    <a:pt x="1246600" y="703866"/>
                  </a:cubicBezTo>
                  <a:lnTo>
                    <a:pt x="1241647" y="702342"/>
                  </a:lnTo>
                  <a:cubicBezTo>
                    <a:pt x="1239266" y="701675"/>
                    <a:pt x="1236980" y="700818"/>
                    <a:pt x="1234694" y="700056"/>
                  </a:cubicBezTo>
                  <a:cubicBezTo>
                    <a:pt x="1235534" y="701609"/>
                    <a:pt x="1236523" y="703076"/>
                    <a:pt x="1237647" y="704437"/>
                  </a:cubicBezTo>
                  <a:cubicBezTo>
                    <a:pt x="1239979" y="707879"/>
                    <a:pt x="1242660" y="711071"/>
                    <a:pt x="1245648" y="713962"/>
                  </a:cubicBezTo>
                  <a:cubicBezTo>
                    <a:pt x="1248545" y="716639"/>
                    <a:pt x="1251741" y="718972"/>
                    <a:pt x="1255173" y="720916"/>
                  </a:cubicBezTo>
                  <a:cubicBezTo>
                    <a:pt x="1256834" y="721884"/>
                    <a:pt x="1258590" y="722681"/>
                    <a:pt x="1260412" y="723297"/>
                  </a:cubicBezTo>
                  <a:lnTo>
                    <a:pt x="1263912" y="724654"/>
                  </a:lnTo>
                  <a:lnTo>
                    <a:pt x="1259554" y="724154"/>
                  </a:lnTo>
                  <a:cubicBezTo>
                    <a:pt x="1257713" y="723710"/>
                    <a:pt x="1255903" y="723138"/>
                    <a:pt x="1254125" y="722439"/>
                  </a:cubicBezTo>
                  <a:cubicBezTo>
                    <a:pt x="1250418" y="721000"/>
                    <a:pt x="1246950" y="719009"/>
                    <a:pt x="1243838" y="716534"/>
                  </a:cubicBezTo>
                  <a:cubicBezTo>
                    <a:pt x="1240267" y="714037"/>
                    <a:pt x="1237061" y="711056"/>
                    <a:pt x="1234313" y="707676"/>
                  </a:cubicBezTo>
                  <a:cubicBezTo>
                    <a:pt x="1231454" y="704429"/>
                    <a:pt x="1229050" y="700808"/>
                    <a:pt x="1227169" y="696913"/>
                  </a:cubicBezTo>
                  <a:cubicBezTo>
                    <a:pt x="1221390" y="694681"/>
                    <a:pt x="1215866" y="691839"/>
                    <a:pt x="1210691" y="688435"/>
                  </a:cubicBezTo>
                  <a:cubicBezTo>
                    <a:pt x="1198921" y="680156"/>
                    <a:pt x="1188510" y="670099"/>
                    <a:pt x="1179830" y="658622"/>
                  </a:cubicBezTo>
                  <a:cubicBezTo>
                    <a:pt x="1170232" y="646370"/>
                    <a:pt x="1162167" y="633059"/>
                    <a:pt x="1155771" y="618989"/>
                  </a:cubicBezTo>
                  <a:lnTo>
                    <a:pt x="1150007" y="600848"/>
                  </a:lnTo>
                  <a:lnTo>
                    <a:pt x="1142594" y="577522"/>
                  </a:lnTo>
                  <a:lnTo>
                    <a:pt x="1034383" y="584232"/>
                  </a:lnTo>
                  <a:cubicBezTo>
                    <a:pt x="970448" y="589977"/>
                    <a:pt x="907067" y="600774"/>
                    <a:pt x="844836" y="616522"/>
                  </a:cubicBezTo>
                  <a:cubicBezTo>
                    <a:pt x="813721" y="624332"/>
                    <a:pt x="782923" y="633444"/>
                    <a:pt x="752443" y="643858"/>
                  </a:cubicBezTo>
                  <a:cubicBezTo>
                    <a:pt x="737013" y="649097"/>
                    <a:pt x="721868" y="655384"/>
                    <a:pt x="706342" y="660527"/>
                  </a:cubicBezTo>
                  <a:lnTo>
                    <a:pt x="668832" y="667164"/>
                  </a:lnTo>
                  <a:lnTo>
                    <a:pt x="680373" y="674072"/>
                  </a:lnTo>
                  <a:lnTo>
                    <a:pt x="684529" y="673386"/>
                  </a:lnTo>
                  <a:cubicBezTo>
                    <a:pt x="691102" y="672529"/>
                    <a:pt x="697674" y="671671"/>
                    <a:pt x="704151" y="671005"/>
                  </a:cubicBezTo>
                  <a:cubicBezTo>
                    <a:pt x="716629" y="669576"/>
                    <a:pt x="729106" y="668433"/>
                    <a:pt x="741679" y="667671"/>
                  </a:cubicBezTo>
                  <a:cubicBezTo>
                    <a:pt x="787598" y="664526"/>
                    <a:pt x="833698" y="665195"/>
                    <a:pt x="879506" y="669671"/>
                  </a:cubicBezTo>
                  <a:cubicBezTo>
                    <a:pt x="902366" y="671957"/>
                    <a:pt x="925226" y="675100"/>
                    <a:pt x="947896" y="679196"/>
                  </a:cubicBezTo>
                  <a:lnTo>
                    <a:pt x="1011267" y="694683"/>
                  </a:lnTo>
                  <a:lnTo>
                    <a:pt x="1012471" y="693385"/>
                  </a:lnTo>
                  <a:lnTo>
                    <a:pt x="1011904" y="692055"/>
                  </a:lnTo>
                  <a:lnTo>
                    <a:pt x="1011962" y="691955"/>
                  </a:lnTo>
                  <a:lnTo>
                    <a:pt x="1011808" y="691673"/>
                  </a:lnTo>
                  <a:lnTo>
                    <a:pt x="1012211" y="691522"/>
                  </a:lnTo>
                  <a:lnTo>
                    <a:pt x="1044194" y="636143"/>
                  </a:lnTo>
                  <a:cubicBezTo>
                    <a:pt x="1051037" y="628573"/>
                    <a:pt x="1059043" y="622143"/>
                    <a:pt x="1067911" y="617093"/>
                  </a:cubicBezTo>
                  <a:cubicBezTo>
                    <a:pt x="1071760" y="615075"/>
                    <a:pt x="1075816" y="613478"/>
                    <a:pt x="1080007" y="612331"/>
                  </a:cubicBezTo>
                  <a:cubicBezTo>
                    <a:pt x="1080008" y="612331"/>
                    <a:pt x="1080008" y="612331"/>
                    <a:pt x="1080008" y="612331"/>
                  </a:cubicBezTo>
                  <a:cubicBezTo>
                    <a:pt x="1081611" y="609752"/>
                    <a:pt x="1083531" y="607384"/>
                    <a:pt x="1085723" y="605282"/>
                  </a:cubicBezTo>
                  <a:cubicBezTo>
                    <a:pt x="1087800" y="603157"/>
                    <a:pt x="1090137" y="601301"/>
                    <a:pt x="1092676" y="599758"/>
                  </a:cubicBezTo>
                  <a:cubicBezTo>
                    <a:pt x="1095040" y="598281"/>
                    <a:pt x="1097607" y="597158"/>
                    <a:pt x="1100296" y="596424"/>
                  </a:cubicBezTo>
                  <a:cubicBezTo>
                    <a:pt x="1101574" y="596038"/>
                    <a:pt x="1102879" y="595751"/>
                    <a:pt x="1104201" y="595567"/>
                  </a:cubicBezTo>
                  <a:cubicBezTo>
                    <a:pt x="1105547" y="595236"/>
                    <a:pt x="1106952" y="595236"/>
                    <a:pt x="1108297" y="595567"/>
                  </a:cubicBezTo>
                  <a:cubicBezTo>
                    <a:pt x="1108297" y="595567"/>
                    <a:pt x="1109154" y="595948"/>
                    <a:pt x="1108869" y="596138"/>
                  </a:cubicBezTo>
                  <a:cubicBezTo>
                    <a:pt x="1107819" y="596642"/>
                    <a:pt x="1106692" y="596964"/>
                    <a:pt x="1105535" y="597091"/>
                  </a:cubicBezTo>
                  <a:cubicBezTo>
                    <a:pt x="1104203" y="597403"/>
                    <a:pt x="1102898" y="597817"/>
                    <a:pt x="1101629" y="598329"/>
                  </a:cubicBezTo>
                  <a:cubicBezTo>
                    <a:pt x="1099144" y="599484"/>
                    <a:pt x="1096783" y="600888"/>
                    <a:pt x="1094581" y="602520"/>
                  </a:cubicBezTo>
                  <a:cubicBezTo>
                    <a:pt x="1092352" y="604273"/>
                    <a:pt x="1090252" y="606183"/>
                    <a:pt x="1088294" y="608235"/>
                  </a:cubicBezTo>
                  <a:lnTo>
                    <a:pt x="1085913" y="611093"/>
                  </a:lnTo>
                  <a:lnTo>
                    <a:pt x="1090961" y="610045"/>
                  </a:lnTo>
                  <a:lnTo>
                    <a:pt x="1094581" y="609378"/>
                  </a:lnTo>
                  <a:cubicBezTo>
                    <a:pt x="1095914" y="609378"/>
                    <a:pt x="1097248" y="609378"/>
                    <a:pt x="1098581" y="609378"/>
                  </a:cubicBezTo>
                  <a:cubicBezTo>
                    <a:pt x="1099915" y="609378"/>
                    <a:pt x="1099534" y="609950"/>
                    <a:pt x="1098581" y="610045"/>
                  </a:cubicBezTo>
                  <a:cubicBezTo>
                    <a:pt x="1097629" y="610140"/>
                    <a:pt x="1097153" y="610807"/>
                    <a:pt x="1096391" y="610997"/>
                  </a:cubicBezTo>
                  <a:cubicBezTo>
                    <a:pt x="1094904" y="611492"/>
                    <a:pt x="1093373" y="611843"/>
                    <a:pt x="1091819" y="612045"/>
                  </a:cubicBezTo>
                  <a:cubicBezTo>
                    <a:pt x="1089396" y="612631"/>
                    <a:pt x="1087010" y="613362"/>
                    <a:pt x="1084675" y="614236"/>
                  </a:cubicBezTo>
                  <a:cubicBezTo>
                    <a:pt x="1087252" y="616167"/>
                    <a:pt x="1090156" y="617619"/>
                    <a:pt x="1093247" y="618522"/>
                  </a:cubicBezTo>
                  <a:cubicBezTo>
                    <a:pt x="1095189" y="619032"/>
                    <a:pt x="1097162" y="619413"/>
                    <a:pt x="1099153" y="619665"/>
                  </a:cubicBezTo>
                  <a:cubicBezTo>
                    <a:pt x="1101439" y="619665"/>
                    <a:pt x="1103725" y="620427"/>
                    <a:pt x="1106011" y="620713"/>
                  </a:cubicBezTo>
                  <a:cubicBezTo>
                    <a:pt x="1106011" y="620713"/>
                    <a:pt x="1106582" y="621284"/>
                    <a:pt x="1106011" y="621284"/>
                  </a:cubicBezTo>
                  <a:cubicBezTo>
                    <a:pt x="1105439" y="621284"/>
                    <a:pt x="1103725" y="621761"/>
                    <a:pt x="1102582" y="621856"/>
                  </a:cubicBezTo>
                  <a:cubicBezTo>
                    <a:pt x="1101443" y="621998"/>
                    <a:pt x="1100291" y="621998"/>
                    <a:pt x="1099153" y="621856"/>
                  </a:cubicBezTo>
                  <a:cubicBezTo>
                    <a:pt x="1096941" y="621837"/>
                    <a:pt x="1094738" y="621582"/>
                    <a:pt x="1092581" y="621094"/>
                  </a:cubicBezTo>
                  <a:cubicBezTo>
                    <a:pt x="1088423" y="620131"/>
                    <a:pt x="1084524" y="618279"/>
                    <a:pt x="1081151" y="615665"/>
                  </a:cubicBezTo>
                  <a:cubicBezTo>
                    <a:pt x="1077541" y="617129"/>
                    <a:pt x="1074040" y="618848"/>
                    <a:pt x="1070673" y="620808"/>
                  </a:cubicBezTo>
                  <a:cubicBezTo>
                    <a:pt x="1061736" y="626303"/>
                    <a:pt x="1053650" y="633074"/>
                    <a:pt x="1046670" y="640906"/>
                  </a:cubicBezTo>
                  <a:lnTo>
                    <a:pt x="1024758" y="679166"/>
                  </a:lnTo>
                  <a:lnTo>
                    <a:pt x="1036954" y="669195"/>
                  </a:lnTo>
                  <a:cubicBezTo>
                    <a:pt x="1045774" y="662535"/>
                    <a:pt x="1055369" y="656970"/>
                    <a:pt x="1065529" y="652622"/>
                  </a:cubicBezTo>
                  <a:cubicBezTo>
                    <a:pt x="1080675" y="645811"/>
                    <a:pt x="1097245" y="642771"/>
                    <a:pt x="1113821" y="643763"/>
                  </a:cubicBezTo>
                  <a:cubicBezTo>
                    <a:pt x="1114365" y="643216"/>
                    <a:pt x="1114972" y="642736"/>
                    <a:pt x="1115631" y="642335"/>
                  </a:cubicBezTo>
                  <a:cubicBezTo>
                    <a:pt x="1116637" y="641690"/>
                    <a:pt x="1117688" y="641118"/>
                    <a:pt x="1118774" y="640620"/>
                  </a:cubicBezTo>
                  <a:cubicBezTo>
                    <a:pt x="1120794" y="639609"/>
                    <a:pt x="1122941" y="638872"/>
                    <a:pt x="1125156" y="638430"/>
                  </a:cubicBezTo>
                  <a:cubicBezTo>
                    <a:pt x="1127509" y="637968"/>
                    <a:pt x="1129902" y="637744"/>
                    <a:pt x="1132300" y="637763"/>
                  </a:cubicBezTo>
                  <a:lnTo>
                    <a:pt x="1135443" y="637763"/>
                  </a:lnTo>
                  <a:cubicBezTo>
                    <a:pt x="1136916" y="638326"/>
                    <a:pt x="1138249" y="639204"/>
                    <a:pt x="1139348" y="640334"/>
                  </a:cubicBezTo>
                  <a:cubicBezTo>
                    <a:pt x="1138352" y="640617"/>
                    <a:pt x="1137332" y="640808"/>
                    <a:pt x="1136300" y="640906"/>
                  </a:cubicBezTo>
                  <a:lnTo>
                    <a:pt x="1133157" y="640906"/>
                  </a:lnTo>
                  <a:cubicBezTo>
                    <a:pt x="1131035" y="641069"/>
                    <a:pt x="1128931" y="641420"/>
                    <a:pt x="1126871" y="641954"/>
                  </a:cubicBezTo>
                  <a:cubicBezTo>
                    <a:pt x="1124906" y="642434"/>
                    <a:pt x="1122991" y="643104"/>
                    <a:pt x="1121155" y="643954"/>
                  </a:cubicBezTo>
                  <a:lnTo>
                    <a:pt x="1119251" y="645002"/>
                  </a:lnTo>
                  <a:cubicBezTo>
                    <a:pt x="1122870" y="645710"/>
                    <a:pt x="1126389" y="646862"/>
                    <a:pt x="1129728" y="648431"/>
                  </a:cubicBezTo>
                  <a:lnTo>
                    <a:pt x="1115536" y="647192"/>
                  </a:lnTo>
                  <a:lnTo>
                    <a:pt x="1116869" y="649002"/>
                  </a:lnTo>
                  <a:cubicBezTo>
                    <a:pt x="1118173" y="650560"/>
                    <a:pt x="1119679" y="651938"/>
                    <a:pt x="1121346" y="653098"/>
                  </a:cubicBezTo>
                  <a:cubicBezTo>
                    <a:pt x="1125346" y="655768"/>
                    <a:pt x="1129853" y="657583"/>
                    <a:pt x="1134586" y="658432"/>
                  </a:cubicBezTo>
                  <a:cubicBezTo>
                    <a:pt x="1135157" y="658432"/>
                    <a:pt x="1135443" y="659289"/>
                    <a:pt x="1134586" y="659289"/>
                  </a:cubicBezTo>
                  <a:cubicBezTo>
                    <a:pt x="1132014" y="659289"/>
                    <a:pt x="1129442" y="659289"/>
                    <a:pt x="1126966" y="659289"/>
                  </a:cubicBezTo>
                  <a:cubicBezTo>
                    <a:pt x="1124617" y="659087"/>
                    <a:pt x="1122341" y="658372"/>
                    <a:pt x="1120298" y="657194"/>
                  </a:cubicBezTo>
                  <a:cubicBezTo>
                    <a:pt x="1118456" y="656075"/>
                    <a:pt x="1116760" y="654731"/>
                    <a:pt x="1115250" y="653193"/>
                  </a:cubicBezTo>
                  <a:cubicBezTo>
                    <a:pt x="1113445" y="651519"/>
                    <a:pt x="1111931" y="649556"/>
                    <a:pt x="1110773" y="647383"/>
                  </a:cubicBezTo>
                  <a:cubicBezTo>
                    <a:pt x="1106967" y="647145"/>
                    <a:pt x="1103150" y="647145"/>
                    <a:pt x="1099343" y="647383"/>
                  </a:cubicBezTo>
                  <a:cubicBezTo>
                    <a:pt x="1088360" y="648413"/>
                    <a:pt x="1077632" y="651313"/>
                    <a:pt x="1067625" y="655955"/>
                  </a:cubicBezTo>
                  <a:cubicBezTo>
                    <a:pt x="1057928" y="660491"/>
                    <a:pt x="1048761" y="666081"/>
                    <a:pt x="1040288" y="672624"/>
                  </a:cubicBezTo>
                  <a:cubicBezTo>
                    <a:pt x="1036002" y="675767"/>
                    <a:pt x="1032002" y="679196"/>
                    <a:pt x="1028001" y="682721"/>
                  </a:cubicBezTo>
                  <a:lnTo>
                    <a:pt x="1023589" y="687271"/>
                  </a:lnTo>
                  <a:lnTo>
                    <a:pt x="1055909" y="675195"/>
                  </a:lnTo>
                  <a:cubicBezTo>
                    <a:pt x="1064233" y="673974"/>
                    <a:pt x="1072645" y="673464"/>
                    <a:pt x="1081055" y="673671"/>
                  </a:cubicBezTo>
                  <a:cubicBezTo>
                    <a:pt x="1085627" y="673671"/>
                    <a:pt x="1090199" y="673957"/>
                    <a:pt x="1094771" y="674529"/>
                  </a:cubicBezTo>
                  <a:lnTo>
                    <a:pt x="1098105" y="674529"/>
                  </a:lnTo>
                  <a:cubicBezTo>
                    <a:pt x="1098056" y="674309"/>
                    <a:pt x="1098056" y="674081"/>
                    <a:pt x="1098105" y="673862"/>
                  </a:cubicBezTo>
                  <a:lnTo>
                    <a:pt x="1098676" y="673862"/>
                  </a:lnTo>
                  <a:lnTo>
                    <a:pt x="1100105" y="672814"/>
                  </a:lnTo>
                  <a:lnTo>
                    <a:pt x="1101724" y="671766"/>
                  </a:lnTo>
                  <a:lnTo>
                    <a:pt x="1103725" y="671100"/>
                  </a:lnTo>
                  <a:cubicBezTo>
                    <a:pt x="1104834" y="670732"/>
                    <a:pt x="1105987" y="670508"/>
                    <a:pt x="1107153" y="670433"/>
                  </a:cubicBezTo>
                  <a:lnTo>
                    <a:pt x="1108582" y="670433"/>
                  </a:lnTo>
                  <a:lnTo>
                    <a:pt x="1109630" y="670433"/>
                  </a:lnTo>
                  <a:lnTo>
                    <a:pt x="1111630" y="670433"/>
                  </a:lnTo>
                  <a:cubicBezTo>
                    <a:pt x="1111630" y="670433"/>
                    <a:pt x="1112678" y="671957"/>
                    <a:pt x="1112297" y="671957"/>
                  </a:cubicBezTo>
                  <a:cubicBezTo>
                    <a:pt x="1111794" y="671857"/>
                    <a:pt x="1111276" y="671857"/>
                    <a:pt x="1110773" y="671957"/>
                  </a:cubicBezTo>
                  <a:lnTo>
                    <a:pt x="1110011" y="671957"/>
                  </a:lnTo>
                  <a:lnTo>
                    <a:pt x="1109249" y="671957"/>
                  </a:lnTo>
                  <a:lnTo>
                    <a:pt x="1106201" y="673195"/>
                  </a:lnTo>
                  <a:cubicBezTo>
                    <a:pt x="1104953" y="673910"/>
                    <a:pt x="1103773" y="674739"/>
                    <a:pt x="1102677" y="675671"/>
                  </a:cubicBezTo>
                  <a:cubicBezTo>
                    <a:pt x="1104414" y="675941"/>
                    <a:pt x="1106132" y="676323"/>
                    <a:pt x="1107821" y="676814"/>
                  </a:cubicBezTo>
                  <a:cubicBezTo>
                    <a:pt x="1108487" y="676814"/>
                    <a:pt x="1109535" y="678243"/>
                    <a:pt x="1108297" y="678434"/>
                  </a:cubicBezTo>
                  <a:cubicBezTo>
                    <a:pt x="1106145" y="678679"/>
                    <a:pt x="1103972" y="678679"/>
                    <a:pt x="1101820" y="678434"/>
                  </a:cubicBezTo>
                  <a:cubicBezTo>
                    <a:pt x="1103218" y="680717"/>
                    <a:pt x="1105065" y="682694"/>
                    <a:pt x="1107249" y="684244"/>
                  </a:cubicBezTo>
                  <a:cubicBezTo>
                    <a:pt x="1108521" y="685214"/>
                    <a:pt x="1109895" y="686044"/>
                    <a:pt x="1111345" y="686720"/>
                  </a:cubicBezTo>
                  <a:cubicBezTo>
                    <a:pt x="1112869" y="687482"/>
                    <a:pt x="1114583" y="687864"/>
                    <a:pt x="1116107" y="688626"/>
                  </a:cubicBezTo>
                  <a:lnTo>
                    <a:pt x="1116107" y="689292"/>
                  </a:lnTo>
                  <a:cubicBezTo>
                    <a:pt x="1115299" y="689536"/>
                    <a:pt x="1114438" y="689536"/>
                    <a:pt x="1113630" y="689292"/>
                  </a:cubicBezTo>
                  <a:cubicBezTo>
                    <a:pt x="1112471" y="689162"/>
                    <a:pt x="1111325" y="688939"/>
                    <a:pt x="1110202" y="688625"/>
                  </a:cubicBezTo>
                  <a:cubicBezTo>
                    <a:pt x="1108368" y="688074"/>
                    <a:pt x="1106632" y="687239"/>
                    <a:pt x="1105058" y="686149"/>
                  </a:cubicBezTo>
                  <a:cubicBezTo>
                    <a:pt x="1102056" y="684056"/>
                    <a:pt x="1099631" y="681238"/>
                    <a:pt x="1098010" y="677957"/>
                  </a:cubicBezTo>
                  <a:lnTo>
                    <a:pt x="1096390" y="677957"/>
                  </a:lnTo>
                  <a:cubicBezTo>
                    <a:pt x="1092104" y="677957"/>
                    <a:pt x="1087818" y="677957"/>
                    <a:pt x="1083532" y="677957"/>
                  </a:cubicBezTo>
                  <a:cubicBezTo>
                    <a:pt x="1074643" y="677858"/>
                    <a:pt x="1065759" y="678431"/>
                    <a:pt x="1056957" y="679672"/>
                  </a:cubicBezTo>
                  <a:lnTo>
                    <a:pt x="1021513" y="692875"/>
                  </a:lnTo>
                  <a:lnTo>
                    <a:pt x="1114107" y="710247"/>
                  </a:lnTo>
                  <a:cubicBezTo>
                    <a:pt x="1117148" y="708831"/>
                    <a:pt x="1120345" y="707776"/>
                    <a:pt x="1123632" y="707104"/>
                  </a:cubicBezTo>
                  <a:cubicBezTo>
                    <a:pt x="1125239" y="706819"/>
                    <a:pt x="1126883" y="706819"/>
                    <a:pt x="1128490" y="707104"/>
                  </a:cubicBezTo>
                  <a:cubicBezTo>
                    <a:pt x="1129376" y="707005"/>
                    <a:pt x="1130270" y="707005"/>
                    <a:pt x="1131157" y="707104"/>
                  </a:cubicBezTo>
                  <a:cubicBezTo>
                    <a:pt x="1132072" y="707546"/>
                    <a:pt x="1132934" y="708089"/>
                    <a:pt x="1133728" y="708723"/>
                  </a:cubicBezTo>
                  <a:cubicBezTo>
                    <a:pt x="1133728" y="708723"/>
                    <a:pt x="1133728" y="709295"/>
                    <a:pt x="1133728" y="709295"/>
                  </a:cubicBezTo>
                  <a:lnTo>
                    <a:pt x="1131823" y="709295"/>
                  </a:lnTo>
                  <a:cubicBezTo>
                    <a:pt x="1131094" y="709247"/>
                    <a:pt x="1130362" y="709247"/>
                    <a:pt x="1129632" y="709295"/>
                  </a:cubicBezTo>
                  <a:cubicBezTo>
                    <a:pt x="1128057" y="709409"/>
                    <a:pt x="1126495" y="709664"/>
                    <a:pt x="1124965" y="710057"/>
                  </a:cubicBezTo>
                  <a:cubicBezTo>
                    <a:pt x="1122945" y="710677"/>
                    <a:pt x="1120971" y="711441"/>
                    <a:pt x="1119060" y="712343"/>
                  </a:cubicBezTo>
                  <a:cubicBezTo>
                    <a:pt x="1123060" y="714438"/>
                    <a:pt x="1127061" y="716629"/>
                    <a:pt x="1130966" y="719105"/>
                  </a:cubicBezTo>
                  <a:cubicBezTo>
                    <a:pt x="1131633" y="719105"/>
                    <a:pt x="1130966" y="719962"/>
                    <a:pt x="1130300" y="719772"/>
                  </a:cubicBezTo>
                  <a:cubicBezTo>
                    <a:pt x="1126394" y="718058"/>
                    <a:pt x="1122298" y="716533"/>
                    <a:pt x="1118298" y="715010"/>
                  </a:cubicBezTo>
                  <a:cubicBezTo>
                    <a:pt x="1118298" y="715676"/>
                    <a:pt x="1118298" y="716438"/>
                    <a:pt x="1118298" y="717105"/>
                  </a:cubicBezTo>
                  <a:cubicBezTo>
                    <a:pt x="1118718" y="718726"/>
                    <a:pt x="1119325" y="720292"/>
                    <a:pt x="1120108" y="721772"/>
                  </a:cubicBezTo>
                  <a:cubicBezTo>
                    <a:pt x="1120724" y="723006"/>
                    <a:pt x="1121492" y="724158"/>
                    <a:pt x="1122394" y="725201"/>
                  </a:cubicBezTo>
                  <a:lnTo>
                    <a:pt x="1123822" y="726820"/>
                  </a:lnTo>
                  <a:cubicBezTo>
                    <a:pt x="1124394" y="726820"/>
                    <a:pt x="1124775" y="728059"/>
                    <a:pt x="1125346" y="728535"/>
                  </a:cubicBezTo>
                  <a:cubicBezTo>
                    <a:pt x="1125918" y="729011"/>
                    <a:pt x="1125346" y="729107"/>
                    <a:pt x="1124775" y="728535"/>
                  </a:cubicBezTo>
                  <a:cubicBezTo>
                    <a:pt x="1123874" y="728220"/>
                    <a:pt x="1123011" y="727804"/>
                    <a:pt x="1122203" y="727297"/>
                  </a:cubicBezTo>
                  <a:lnTo>
                    <a:pt x="1120393" y="725678"/>
                  </a:lnTo>
                  <a:cubicBezTo>
                    <a:pt x="1119278" y="724549"/>
                    <a:pt x="1118288" y="723304"/>
                    <a:pt x="1117441" y="721963"/>
                  </a:cubicBezTo>
                  <a:cubicBezTo>
                    <a:pt x="1115785" y="719320"/>
                    <a:pt x="1114804" y="716311"/>
                    <a:pt x="1114583" y="713200"/>
                  </a:cubicBezTo>
                  <a:lnTo>
                    <a:pt x="1019602" y="696134"/>
                  </a:lnTo>
                  <a:lnTo>
                    <a:pt x="1023524" y="700056"/>
                  </a:lnTo>
                  <a:cubicBezTo>
                    <a:pt x="1026055" y="702359"/>
                    <a:pt x="1028762" y="704461"/>
                    <a:pt x="1031620" y="706342"/>
                  </a:cubicBezTo>
                  <a:cubicBezTo>
                    <a:pt x="1038340" y="710732"/>
                    <a:pt x="1045376" y="714616"/>
                    <a:pt x="1052671" y="717963"/>
                  </a:cubicBezTo>
                  <a:cubicBezTo>
                    <a:pt x="1059604" y="721241"/>
                    <a:pt x="1066767" y="724010"/>
                    <a:pt x="1074102" y="726249"/>
                  </a:cubicBezTo>
                  <a:lnTo>
                    <a:pt x="1077721" y="727202"/>
                  </a:lnTo>
                  <a:cubicBezTo>
                    <a:pt x="1081069" y="724710"/>
                    <a:pt x="1085008" y="723134"/>
                    <a:pt x="1089151" y="722630"/>
                  </a:cubicBezTo>
                  <a:cubicBezTo>
                    <a:pt x="1091141" y="722345"/>
                    <a:pt x="1093162" y="722345"/>
                    <a:pt x="1095152" y="722630"/>
                  </a:cubicBezTo>
                  <a:cubicBezTo>
                    <a:pt x="1097545" y="723067"/>
                    <a:pt x="1099818" y="724009"/>
                    <a:pt x="1101820" y="725392"/>
                  </a:cubicBezTo>
                  <a:cubicBezTo>
                    <a:pt x="1101819" y="725392"/>
                    <a:pt x="1101819" y="725392"/>
                    <a:pt x="1101819" y="725392"/>
                  </a:cubicBezTo>
                  <a:cubicBezTo>
                    <a:pt x="1099831" y="724874"/>
                    <a:pt x="1097773" y="724681"/>
                    <a:pt x="1095723" y="724821"/>
                  </a:cubicBezTo>
                  <a:cubicBezTo>
                    <a:pt x="1093848" y="724897"/>
                    <a:pt x="1091991" y="725217"/>
                    <a:pt x="1090199" y="725773"/>
                  </a:cubicBezTo>
                  <a:cubicBezTo>
                    <a:pt x="1087954" y="726479"/>
                    <a:pt x="1085785" y="727404"/>
                    <a:pt x="1083722" y="728535"/>
                  </a:cubicBezTo>
                  <a:cubicBezTo>
                    <a:pt x="1088146" y="729414"/>
                    <a:pt x="1092481" y="730689"/>
                    <a:pt x="1096676" y="732345"/>
                  </a:cubicBezTo>
                  <a:cubicBezTo>
                    <a:pt x="1096676" y="732345"/>
                    <a:pt x="1097248" y="733107"/>
                    <a:pt x="1096676" y="733298"/>
                  </a:cubicBezTo>
                  <a:cubicBezTo>
                    <a:pt x="1092929" y="733713"/>
                    <a:pt x="1089136" y="733356"/>
                    <a:pt x="1085532" y="732250"/>
                  </a:cubicBezTo>
                  <a:lnTo>
                    <a:pt x="1083817" y="732250"/>
                  </a:lnTo>
                  <a:cubicBezTo>
                    <a:pt x="1084077" y="733097"/>
                    <a:pt x="1084395" y="733924"/>
                    <a:pt x="1084770" y="734727"/>
                  </a:cubicBezTo>
                  <a:cubicBezTo>
                    <a:pt x="1085535" y="736015"/>
                    <a:pt x="1086464" y="737200"/>
                    <a:pt x="1087532" y="738251"/>
                  </a:cubicBezTo>
                  <a:cubicBezTo>
                    <a:pt x="1088477" y="739276"/>
                    <a:pt x="1089496" y="740231"/>
                    <a:pt x="1090580" y="741108"/>
                  </a:cubicBezTo>
                  <a:lnTo>
                    <a:pt x="1092485" y="742156"/>
                  </a:lnTo>
                  <a:lnTo>
                    <a:pt x="1093437" y="742632"/>
                  </a:lnTo>
                  <a:lnTo>
                    <a:pt x="1094866" y="743490"/>
                  </a:lnTo>
                  <a:cubicBezTo>
                    <a:pt x="1094866" y="743490"/>
                    <a:pt x="1094866" y="743966"/>
                    <a:pt x="1094866" y="743966"/>
                  </a:cubicBezTo>
                  <a:lnTo>
                    <a:pt x="1093914" y="743966"/>
                  </a:lnTo>
                  <a:lnTo>
                    <a:pt x="1091914" y="743966"/>
                  </a:lnTo>
                  <a:cubicBezTo>
                    <a:pt x="1091089" y="743732"/>
                    <a:pt x="1090291" y="743412"/>
                    <a:pt x="1089532" y="743013"/>
                  </a:cubicBezTo>
                  <a:cubicBezTo>
                    <a:pt x="1087894" y="742322"/>
                    <a:pt x="1086406" y="741319"/>
                    <a:pt x="1085151" y="740061"/>
                  </a:cubicBezTo>
                  <a:cubicBezTo>
                    <a:pt x="1082897" y="737665"/>
                    <a:pt x="1081262" y="734755"/>
                    <a:pt x="1080388" y="731583"/>
                  </a:cubicBezTo>
                  <a:lnTo>
                    <a:pt x="1074102" y="730059"/>
                  </a:lnTo>
                  <a:cubicBezTo>
                    <a:pt x="1065932" y="727755"/>
                    <a:pt x="1057942" y="724858"/>
                    <a:pt x="1050194" y="721391"/>
                  </a:cubicBezTo>
                  <a:cubicBezTo>
                    <a:pt x="1043151" y="718197"/>
                    <a:pt x="1036395" y="714405"/>
                    <a:pt x="1030001" y="710057"/>
                  </a:cubicBezTo>
                  <a:lnTo>
                    <a:pt x="1024639" y="704826"/>
                  </a:lnTo>
                  <a:lnTo>
                    <a:pt x="1043816" y="734185"/>
                  </a:lnTo>
                  <a:lnTo>
                    <a:pt x="1080675" y="766921"/>
                  </a:lnTo>
                  <a:cubicBezTo>
                    <a:pt x="1082417" y="766050"/>
                    <a:pt x="1084279" y="765440"/>
                    <a:pt x="1086199" y="765111"/>
                  </a:cubicBezTo>
                  <a:cubicBezTo>
                    <a:pt x="1090539" y="764128"/>
                    <a:pt x="1095008" y="763838"/>
                    <a:pt x="1099439" y="764254"/>
                  </a:cubicBezTo>
                  <a:lnTo>
                    <a:pt x="1102487" y="764254"/>
                  </a:lnTo>
                  <a:lnTo>
                    <a:pt x="1106011" y="765302"/>
                  </a:lnTo>
                  <a:cubicBezTo>
                    <a:pt x="1107059" y="765302"/>
                    <a:pt x="1107344" y="766731"/>
                    <a:pt x="1106011" y="766635"/>
                  </a:cubicBezTo>
                  <a:cubicBezTo>
                    <a:pt x="1104677" y="766540"/>
                    <a:pt x="1103725" y="766635"/>
                    <a:pt x="1102582" y="766635"/>
                  </a:cubicBezTo>
                  <a:lnTo>
                    <a:pt x="1099439" y="766635"/>
                  </a:lnTo>
                  <a:cubicBezTo>
                    <a:pt x="1097504" y="766494"/>
                    <a:pt x="1095562" y="766494"/>
                    <a:pt x="1093628" y="766635"/>
                  </a:cubicBezTo>
                  <a:lnTo>
                    <a:pt x="1088009" y="767969"/>
                  </a:lnTo>
                  <a:lnTo>
                    <a:pt x="1085246" y="768826"/>
                  </a:lnTo>
                  <a:cubicBezTo>
                    <a:pt x="1089533" y="771779"/>
                    <a:pt x="1093914" y="774541"/>
                    <a:pt x="1098391" y="777208"/>
                  </a:cubicBezTo>
                  <a:cubicBezTo>
                    <a:pt x="1099248" y="777684"/>
                    <a:pt x="1098391" y="778065"/>
                    <a:pt x="1097629" y="777970"/>
                  </a:cubicBezTo>
                  <a:cubicBezTo>
                    <a:pt x="1091713" y="775757"/>
                    <a:pt x="1085953" y="773148"/>
                    <a:pt x="1080389" y="770159"/>
                  </a:cubicBezTo>
                  <a:cubicBezTo>
                    <a:pt x="1082112" y="777957"/>
                    <a:pt x="1086284" y="785000"/>
                    <a:pt x="1092295" y="790257"/>
                  </a:cubicBezTo>
                  <a:cubicBezTo>
                    <a:pt x="1092771" y="790257"/>
                    <a:pt x="1092295" y="790829"/>
                    <a:pt x="1091533" y="790734"/>
                  </a:cubicBezTo>
                  <a:cubicBezTo>
                    <a:pt x="1089436" y="790123"/>
                    <a:pt x="1087421" y="789259"/>
                    <a:pt x="1085532" y="788162"/>
                  </a:cubicBezTo>
                  <a:cubicBezTo>
                    <a:pt x="1083358" y="785987"/>
                    <a:pt x="1081498" y="783518"/>
                    <a:pt x="1080008" y="780828"/>
                  </a:cubicBezTo>
                  <a:cubicBezTo>
                    <a:pt x="1077922" y="777221"/>
                    <a:pt x="1076563" y="773241"/>
                    <a:pt x="1076007" y="769112"/>
                  </a:cubicBezTo>
                  <a:cubicBezTo>
                    <a:pt x="1061791" y="760271"/>
                    <a:pt x="1049150" y="749301"/>
                    <a:pt x="1038478" y="736668"/>
                  </a:cubicBezTo>
                  <a:lnTo>
                    <a:pt x="1021556" y="708753"/>
                  </a:lnTo>
                  <a:lnTo>
                    <a:pt x="1017930" y="702772"/>
                  </a:lnTo>
                  <a:lnTo>
                    <a:pt x="1028477" y="753015"/>
                  </a:lnTo>
                  <a:cubicBezTo>
                    <a:pt x="1032513" y="761896"/>
                    <a:pt x="1037529" y="770298"/>
                    <a:pt x="1043431" y="778065"/>
                  </a:cubicBezTo>
                  <a:cubicBezTo>
                    <a:pt x="1045336" y="780637"/>
                    <a:pt x="1047527" y="783018"/>
                    <a:pt x="1049623" y="785400"/>
                  </a:cubicBezTo>
                  <a:lnTo>
                    <a:pt x="1051242" y="785400"/>
                  </a:lnTo>
                  <a:lnTo>
                    <a:pt x="1054195" y="785400"/>
                  </a:lnTo>
                  <a:cubicBezTo>
                    <a:pt x="1055675" y="785616"/>
                    <a:pt x="1057139" y="785934"/>
                    <a:pt x="1058576" y="786352"/>
                  </a:cubicBezTo>
                  <a:lnTo>
                    <a:pt x="1063148" y="787971"/>
                  </a:lnTo>
                  <a:cubicBezTo>
                    <a:pt x="1064958" y="788733"/>
                    <a:pt x="1066577" y="789686"/>
                    <a:pt x="1068196" y="790543"/>
                  </a:cubicBezTo>
                  <a:cubicBezTo>
                    <a:pt x="1069816" y="791400"/>
                    <a:pt x="1069054" y="792448"/>
                    <a:pt x="1067720" y="792162"/>
                  </a:cubicBezTo>
                  <a:cubicBezTo>
                    <a:pt x="1066387" y="791877"/>
                    <a:pt x="1064767" y="792162"/>
                    <a:pt x="1063339" y="791305"/>
                  </a:cubicBezTo>
                  <a:cubicBezTo>
                    <a:pt x="1061932" y="790897"/>
                    <a:pt x="1060500" y="790579"/>
                    <a:pt x="1059052" y="790353"/>
                  </a:cubicBezTo>
                  <a:cubicBezTo>
                    <a:pt x="1057184" y="790160"/>
                    <a:pt x="1055301" y="790160"/>
                    <a:pt x="1053433" y="790353"/>
                  </a:cubicBezTo>
                  <a:cubicBezTo>
                    <a:pt x="1056671" y="793782"/>
                    <a:pt x="1059910" y="797211"/>
                    <a:pt x="1062958" y="800830"/>
                  </a:cubicBezTo>
                  <a:cubicBezTo>
                    <a:pt x="1063529" y="801592"/>
                    <a:pt x="1062386" y="801878"/>
                    <a:pt x="1061815" y="801687"/>
                  </a:cubicBezTo>
                  <a:cubicBezTo>
                    <a:pt x="1057517" y="799802"/>
                    <a:pt x="1053657" y="797045"/>
                    <a:pt x="1050480" y="793591"/>
                  </a:cubicBezTo>
                  <a:cubicBezTo>
                    <a:pt x="1050435" y="793875"/>
                    <a:pt x="1050435" y="794164"/>
                    <a:pt x="1050480" y="794448"/>
                  </a:cubicBezTo>
                  <a:cubicBezTo>
                    <a:pt x="1050433" y="795146"/>
                    <a:pt x="1050433" y="795846"/>
                    <a:pt x="1050480" y="796544"/>
                  </a:cubicBezTo>
                  <a:lnTo>
                    <a:pt x="1050480" y="797687"/>
                  </a:lnTo>
                  <a:cubicBezTo>
                    <a:pt x="1050587" y="799766"/>
                    <a:pt x="1050842" y="801835"/>
                    <a:pt x="1051242" y="803878"/>
                  </a:cubicBezTo>
                  <a:cubicBezTo>
                    <a:pt x="1051541" y="805431"/>
                    <a:pt x="1051955" y="806959"/>
                    <a:pt x="1052480" y="808450"/>
                  </a:cubicBezTo>
                  <a:lnTo>
                    <a:pt x="1053909" y="812546"/>
                  </a:lnTo>
                  <a:cubicBezTo>
                    <a:pt x="1052234" y="811078"/>
                    <a:pt x="1050817" y="809339"/>
                    <a:pt x="1049718" y="807402"/>
                  </a:cubicBezTo>
                  <a:cubicBezTo>
                    <a:pt x="1048485" y="805242"/>
                    <a:pt x="1047616" y="802892"/>
                    <a:pt x="1047146" y="800449"/>
                  </a:cubicBezTo>
                  <a:cubicBezTo>
                    <a:pt x="1046669" y="798325"/>
                    <a:pt x="1046476" y="796147"/>
                    <a:pt x="1046575" y="793972"/>
                  </a:cubicBezTo>
                  <a:cubicBezTo>
                    <a:pt x="1046549" y="792340"/>
                    <a:pt x="1046708" y="790710"/>
                    <a:pt x="1047051" y="789115"/>
                  </a:cubicBezTo>
                  <a:cubicBezTo>
                    <a:pt x="1044554" y="786648"/>
                    <a:pt x="1042200" y="784041"/>
                    <a:pt x="1040002" y="781304"/>
                  </a:cubicBezTo>
                  <a:cubicBezTo>
                    <a:pt x="1033391" y="773084"/>
                    <a:pt x="1027794" y="764098"/>
                    <a:pt x="1023334" y="754539"/>
                  </a:cubicBezTo>
                  <a:lnTo>
                    <a:pt x="1011898" y="698519"/>
                  </a:lnTo>
                  <a:lnTo>
                    <a:pt x="937704" y="683959"/>
                  </a:lnTo>
                  <a:cubicBezTo>
                    <a:pt x="892825" y="676348"/>
                    <a:pt x="847397" y="672430"/>
                    <a:pt x="801878" y="672243"/>
                  </a:cubicBezTo>
                  <a:cubicBezTo>
                    <a:pt x="779081" y="672052"/>
                    <a:pt x="756316" y="672814"/>
                    <a:pt x="733583" y="674529"/>
                  </a:cubicBezTo>
                  <a:cubicBezTo>
                    <a:pt x="722058" y="675481"/>
                    <a:pt x="710437" y="676529"/>
                    <a:pt x="698912" y="677863"/>
                  </a:cubicBezTo>
                  <a:lnTo>
                    <a:pt x="688899" y="679175"/>
                  </a:lnTo>
                  <a:lnTo>
                    <a:pt x="705960" y="689388"/>
                  </a:lnTo>
                  <a:cubicBezTo>
                    <a:pt x="719391" y="697389"/>
                    <a:pt x="733107" y="705009"/>
                    <a:pt x="746918" y="712343"/>
                  </a:cubicBezTo>
                  <a:cubicBezTo>
                    <a:pt x="774096" y="726758"/>
                    <a:pt x="801750" y="740061"/>
                    <a:pt x="829881" y="752253"/>
                  </a:cubicBezTo>
                  <a:cubicBezTo>
                    <a:pt x="886225" y="776559"/>
                    <a:pt x="944417" y="796338"/>
                    <a:pt x="1003902" y="811403"/>
                  </a:cubicBezTo>
                  <a:lnTo>
                    <a:pt x="1097195" y="832067"/>
                  </a:lnTo>
                  <a:lnTo>
                    <a:pt x="1115323" y="794343"/>
                  </a:lnTo>
                  <a:cubicBezTo>
                    <a:pt x="1122900" y="782417"/>
                    <a:pt x="1131883" y="771383"/>
                    <a:pt x="1142111" y="761492"/>
                  </a:cubicBezTo>
                  <a:cubicBezTo>
                    <a:pt x="1151477" y="752256"/>
                    <a:pt x="1162207" y="744514"/>
                    <a:pt x="1173924" y="738537"/>
                  </a:cubicBezTo>
                  <a:cubicBezTo>
                    <a:pt x="1179067" y="736100"/>
                    <a:pt x="1184467" y="734247"/>
                    <a:pt x="1190022" y="733012"/>
                  </a:cubicBezTo>
                  <a:cubicBezTo>
                    <a:pt x="1192264" y="729789"/>
                    <a:pt x="1194887" y="726847"/>
                    <a:pt x="1197832" y="724249"/>
                  </a:cubicBezTo>
                  <a:cubicBezTo>
                    <a:pt x="1200700" y="721538"/>
                    <a:pt x="1203901" y="719202"/>
                    <a:pt x="1207357" y="717296"/>
                  </a:cubicBezTo>
                  <a:cubicBezTo>
                    <a:pt x="1210554" y="715522"/>
                    <a:pt x="1213985" y="714207"/>
                    <a:pt x="1217549" y="713391"/>
                  </a:cubicBezTo>
                  <a:cubicBezTo>
                    <a:pt x="1219246" y="713005"/>
                    <a:pt x="1220963" y="712719"/>
                    <a:pt x="1222693" y="712534"/>
                  </a:cubicBezTo>
                  <a:cubicBezTo>
                    <a:pt x="1224445" y="712106"/>
                    <a:pt x="1226274" y="712106"/>
                    <a:pt x="1228027" y="712534"/>
                  </a:cubicBezTo>
                  <a:cubicBezTo>
                    <a:pt x="1228026" y="712534"/>
                    <a:pt x="1228407" y="712724"/>
                    <a:pt x="1228407" y="713010"/>
                  </a:cubicBezTo>
                  <a:cubicBezTo>
                    <a:pt x="1227044" y="713671"/>
                    <a:pt x="1225541" y="713998"/>
                    <a:pt x="1224026" y="713962"/>
                  </a:cubicBezTo>
                  <a:cubicBezTo>
                    <a:pt x="1222311" y="714356"/>
                    <a:pt x="1220624" y="714865"/>
                    <a:pt x="1218978" y="715486"/>
                  </a:cubicBezTo>
                  <a:cubicBezTo>
                    <a:pt x="1215632" y="716825"/>
                    <a:pt x="1212439" y="718517"/>
                    <a:pt x="1209453" y="720535"/>
                  </a:cubicBezTo>
                  <a:cubicBezTo>
                    <a:pt x="1206467" y="722681"/>
                    <a:pt x="1203663" y="725070"/>
                    <a:pt x="1201071" y="727678"/>
                  </a:cubicBezTo>
                  <a:cubicBezTo>
                    <a:pt x="1199885" y="728814"/>
                    <a:pt x="1198772" y="730023"/>
                    <a:pt x="1197737" y="731298"/>
                  </a:cubicBezTo>
                  <a:lnTo>
                    <a:pt x="1204405" y="730060"/>
                  </a:lnTo>
                  <a:lnTo>
                    <a:pt x="1209072" y="729393"/>
                  </a:lnTo>
                  <a:cubicBezTo>
                    <a:pt x="1210881" y="729393"/>
                    <a:pt x="1212596" y="729393"/>
                    <a:pt x="1214406" y="729393"/>
                  </a:cubicBezTo>
                  <a:cubicBezTo>
                    <a:pt x="1216215" y="729393"/>
                    <a:pt x="1215549" y="730060"/>
                    <a:pt x="1214406" y="730250"/>
                  </a:cubicBezTo>
                  <a:cubicBezTo>
                    <a:pt x="1213263" y="730441"/>
                    <a:pt x="1212501" y="731107"/>
                    <a:pt x="1211548" y="731393"/>
                  </a:cubicBezTo>
                  <a:cubicBezTo>
                    <a:pt x="1210596" y="731679"/>
                    <a:pt x="1207452" y="732060"/>
                    <a:pt x="1205452" y="732536"/>
                  </a:cubicBezTo>
                  <a:cubicBezTo>
                    <a:pt x="1202232" y="733135"/>
                    <a:pt x="1199051" y="733930"/>
                    <a:pt x="1195927" y="734917"/>
                  </a:cubicBezTo>
                  <a:cubicBezTo>
                    <a:pt x="1199191" y="737556"/>
                    <a:pt x="1202901" y="739588"/>
                    <a:pt x="1206881" y="740918"/>
                  </a:cubicBezTo>
                  <a:cubicBezTo>
                    <a:pt x="1209362" y="741746"/>
                    <a:pt x="1211912" y="742351"/>
                    <a:pt x="1214501" y="742728"/>
                  </a:cubicBezTo>
                  <a:cubicBezTo>
                    <a:pt x="1217549" y="742728"/>
                    <a:pt x="1220406" y="743966"/>
                    <a:pt x="1223359" y="744538"/>
                  </a:cubicBezTo>
                  <a:cubicBezTo>
                    <a:pt x="1223931" y="744538"/>
                    <a:pt x="1224121" y="745204"/>
                    <a:pt x="1223359" y="745300"/>
                  </a:cubicBezTo>
                  <a:cubicBezTo>
                    <a:pt x="1222597" y="745395"/>
                    <a:pt x="1220406" y="745776"/>
                    <a:pt x="1218882" y="745871"/>
                  </a:cubicBezTo>
                  <a:cubicBezTo>
                    <a:pt x="1217392" y="745966"/>
                    <a:pt x="1215896" y="745966"/>
                    <a:pt x="1214406" y="745871"/>
                  </a:cubicBezTo>
                  <a:cubicBezTo>
                    <a:pt x="1211542" y="745714"/>
                    <a:pt x="1208702" y="745267"/>
                    <a:pt x="1205928" y="744538"/>
                  </a:cubicBezTo>
                  <a:cubicBezTo>
                    <a:pt x="1200566" y="743061"/>
                    <a:pt x="1195591" y="740427"/>
                    <a:pt x="1191355" y="736822"/>
                  </a:cubicBezTo>
                  <a:cubicBezTo>
                    <a:pt x="1186618" y="738575"/>
                    <a:pt x="1182004" y="740643"/>
                    <a:pt x="1177544" y="743014"/>
                  </a:cubicBezTo>
                  <a:cubicBezTo>
                    <a:pt x="1165562" y="749633"/>
                    <a:pt x="1154619" y="757977"/>
                    <a:pt x="1145063" y="767779"/>
                  </a:cubicBezTo>
                  <a:cubicBezTo>
                    <a:pt x="1135487" y="777256"/>
                    <a:pt x="1127064" y="787771"/>
                    <a:pt x="1119937" y="799101"/>
                  </a:cubicBezTo>
                  <a:lnTo>
                    <a:pt x="1108427" y="823115"/>
                  </a:lnTo>
                  <a:lnTo>
                    <a:pt x="1113821" y="817785"/>
                  </a:lnTo>
                  <a:cubicBezTo>
                    <a:pt x="1119631" y="812927"/>
                    <a:pt x="1125727" y="808260"/>
                    <a:pt x="1131919" y="804164"/>
                  </a:cubicBezTo>
                  <a:cubicBezTo>
                    <a:pt x="1144171" y="795666"/>
                    <a:pt x="1157413" y="788693"/>
                    <a:pt x="1171352" y="783399"/>
                  </a:cubicBezTo>
                  <a:cubicBezTo>
                    <a:pt x="1192219" y="774903"/>
                    <a:pt x="1214846" y="771633"/>
                    <a:pt x="1237265" y="773874"/>
                  </a:cubicBezTo>
                  <a:cubicBezTo>
                    <a:pt x="1238030" y="773174"/>
                    <a:pt x="1238897" y="772596"/>
                    <a:pt x="1239837" y="772160"/>
                  </a:cubicBezTo>
                  <a:cubicBezTo>
                    <a:pt x="1241249" y="771337"/>
                    <a:pt x="1242712" y="770605"/>
                    <a:pt x="1244218" y="769969"/>
                  </a:cubicBezTo>
                  <a:cubicBezTo>
                    <a:pt x="1246984" y="768739"/>
                    <a:pt x="1249897" y="767875"/>
                    <a:pt x="1252886" y="767398"/>
                  </a:cubicBezTo>
                  <a:cubicBezTo>
                    <a:pt x="1256033" y="766874"/>
                    <a:pt x="1259229" y="766715"/>
                    <a:pt x="1262411" y="766921"/>
                  </a:cubicBezTo>
                  <a:cubicBezTo>
                    <a:pt x="1263838" y="766827"/>
                    <a:pt x="1265270" y="766827"/>
                    <a:pt x="1266698" y="766921"/>
                  </a:cubicBezTo>
                  <a:cubicBezTo>
                    <a:pt x="1268718" y="767458"/>
                    <a:pt x="1270623" y="768362"/>
                    <a:pt x="1272317" y="769588"/>
                  </a:cubicBezTo>
                  <a:cubicBezTo>
                    <a:pt x="1272317" y="769588"/>
                    <a:pt x="1272317" y="770160"/>
                    <a:pt x="1272317" y="770160"/>
                  </a:cubicBezTo>
                  <a:cubicBezTo>
                    <a:pt x="1270943" y="770490"/>
                    <a:pt x="1269539" y="770681"/>
                    <a:pt x="1268126" y="770731"/>
                  </a:cubicBezTo>
                  <a:lnTo>
                    <a:pt x="1263935" y="770731"/>
                  </a:lnTo>
                  <a:cubicBezTo>
                    <a:pt x="1261050" y="770713"/>
                    <a:pt x="1258173" y="771033"/>
                    <a:pt x="1255363" y="771684"/>
                  </a:cubicBezTo>
                  <a:cubicBezTo>
                    <a:pt x="1252659" y="772231"/>
                    <a:pt x="1250013" y="773028"/>
                    <a:pt x="1247457" y="774065"/>
                  </a:cubicBezTo>
                  <a:cubicBezTo>
                    <a:pt x="1246526" y="774380"/>
                    <a:pt x="1245632" y="774795"/>
                    <a:pt x="1244790" y="775303"/>
                  </a:cubicBezTo>
                  <a:cubicBezTo>
                    <a:pt x="1249655" y="776512"/>
                    <a:pt x="1254356" y="778303"/>
                    <a:pt x="1258792" y="780637"/>
                  </a:cubicBezTo>
                  <a:cubicBezTo>
                    <a:pt x="1258792" y="780637"/>
                    <a:pt x="1258792" y="781209"/>
                    <a:pt x="1258792" y="781209"/>
                  </a:cubicBezTo>
                  <a:cubicBezTo>
                    <a:pt x="1252410" y="780351"/>
                    <a:pt x="1246028" y="779399"/>
                    <a:pt x="1239742" y="778732"/>
                  </a:cubicBezTo>
                  <a:lnTo>
                    <a:pt x="1241456" y="781209"/>
                  </a:lnTo>
                  <a:cubicBezTo>
                    <a:pt x="1243173" y="783354"/>
                    <a:pt x="1245121" y="785303"/>
                    <a:pt x="1247266" y="787019"/>
                  </a:cubicBezTo>
                  <a:cubicBezTo>
                    <a:pt x="1252550" y="790871"/>
                    <a:pt x="1258587" y="793565"/>
                    <a:pt x="1264983" y="794925"/>
                  </a:cubicBezTo>
                  <a:cubicBezTo>
                    <a:pt x="1265745" y="794925"/>
                    <a:pt x="1265935" y="796163"/>
                    <a:pt x="1264983" y="796068"/>
                  </a:cubicBezTo>
                  <a:cubicBezTo>
                    <a:pt x="1261554" y="796068"/>
                    <a:pt x="1258029" y="796068"/>
                    <a:pt x="1254601" y="795496"/>
                  </a:cubicBezTo>
                  <a:cubicBezTo>
                    <a:pt x="1251447" y="795018"/>
                    <a:pt x="1248429" y="793882"/>
                    <a:pt x="1245742" y="792162"/>
                  </a:cubicBezTo>
                  <a:cubicBezTo>
                    <a:pt x="1243341" y="790551"/>
                    <a:pt x="1241135" y="788665"/>
                    <a:pt x="1239170" y="786543"/>
                  </a:cubicBezTo>
                  <a:cubicBezTo>
                    <a:pt x="1236774" y="784169"/>
                    <a:pt x="1234808" y="781397"/>
                    <a:pt x="1233360" y="778351"/>
                  </a:cubicBezTo>
                  <a:cubicBezTo>
                    <a:pt x="1228158" y="778017"/>
                    <a:pt x="1222940" y="778017"/>
                    <a:pt x="1217739" y="778351"/>
                  </a:cubicBezTo>
                  <a:cubicBezTo>
                    <a:pt x="1202862" y="779084"/>
                    <a:pt x="1188213" y="782303"/>
                    <a:pt x="1174400" y="787876"/>
                  </a:cubicBezTo>
                  <a:cubicBezTo>
                    <a:pt x="1160972" y="793486"/>
                    <a:pt x="1148196" y="800545"/>
                    <a:pt x="1136300" y="808927"/>
                  </a:cubicBezTo>
                  <a:cubicBezTo>
                    <a:pt x="1130395" y="813022"/>
                    <a:pt x="1124679" y="817404"/>
                    <a:pt x="1119155" y="821880"/>
                  </a:cubicBezTo>
                  <a:lnTo>
                    <a:pt x="1113478" y="827274"/>
                  </a:lnTo>
                  <a:lnTo>
                    <a:pt x="1156779" y="813022"/>
                  </a:lnTo>
                  <a:cubicBezTo>
                    <a:pt x="1168144" y="811928"/>
                    <a:pt x="1179578" y="811737"/>
                    <a:pt x="1190974" y="812451"/>
                  </a:cubicBezTo>
                  <a:cubicBezTo>
                    <a:pt x="1197165" y="812451"/>
                    <a:pt x="1203356" y="813498"/>
                    <a:pt x="1209452" y="814356"/>
                  </a:cubicBezTo>
                  <a:lnTo>
                    <a:pt x="1214120" y="815023"/>
                  </a:lnTo>
                  <a:cubicBezTo>
                    <a:pt x="1213967" y="814723"/>
                    <a:pt x="1213967" y="814369"/>
                    <a:pt x="1214120" y="814070"/>
                  </a:cubicBezTo>
                  <a:cubicBezTo>
                    <a:pt x="1214342" y="813776"/>
                    <a:pt x="1214637" y="813546"/>
                    <a:pt x="1214977" y="813403"/>
                  </a:cubicBezTo>
                  <a:lnTo>
                    <a:pt x="1216882" y="812070"/>
                  </a:lnTo>
                  <a:cubicBezTo>
                    <a:pt x="1217579" y="811601"/>
                    <a:pt x="1218311" y="811187"/>
                    <a:pt x="1219073" y="810831"/>
                  </a:cubicBezTo>
                  <a:cubicBezTo>
                    <a:pt x="1219956" y="810415"/>
                    <a:pt x="1220882" y="810096"/>
                    <a:pt x="1221835" y="809879"/>
                  </a:cubicBezTo>
                  <a:cubicBezTo>
                    <a:pt x="1223393" y="809495"/>
                    <a:pt x="1224993" y="809303"/>
                    <a:pt x="1226598" y="809307"/>
                  </a:cubicBezTo>
                  <a:cubicBezTo>
                    <a:pt x="1227232" y="809261"/>
                    <a:pt x="1227868" y="809261"/>
                    <a:pt x="1228503" y="809307"/>
                  </a:cubicBezTo>
                  <a:lnTo>
                    <a:pt x="1229931" y="809307"/>
                  </a:lnTo>
                  <a:lnTo>
                    <a:pt x="1232598" y="809974"/>
                  </a:lnTo>
                  <a:cubicBezTo>
                    <a:pt x="1234598" y="810450"/>
                    <a:pt x="1234312" y="810927"/>
                    <a:pt x="1233836" y="810927"/>
                  </a:cubicBezTo>
                  <a:cubicBezTo>
                    <a:pt x="1233144" y="810793"/>
                    <a:pt x="1232433" y="810793"/>
                    <a:pt x="1231741" y="810927"/>
                  </a:cubicBezTo>
                  <a:lnTo>
                    <a:pt x="1230693" y="810927"/>
                  </a:lnTo>
                  <a:lnTo>
                    <a:pt x="1229645" y="811403"/>
                  </a:lnTo>
                  <a:cubicBezTo>
                    <a:pt x="1228212" y="811843"/>
                    <a:pt x="1226811" y="812384"/>
                    <a:pt x="1225454" y="813022"/>
                  </a:cubicBezTo>
                  <a:cubicBezTo>
                    <a:pt x="1223717" y="813890"/>
                    <a:pt x="1222059" y="814910"/>
                    <a:pt x="1220501" y="816070"/>
                  </a:cubicBezTo>
                  <a:cubicBezTo>
                    <a:pt x="1222876" y="816478"/>
                    <a:pt x="1225204" y="817116"/>
                    <a:pt x="1227455" y="817975"/>
                  </a:cubicBezTo>
                  <a:cubicBezTo>
                    <a:pt x="1228312" y="817975"/>
                    <a:pt x="1229741" y="819880"/>
                    <a:pt x="1228026" y="820166"/>
                  </a:cubicBezTo>
                  <a:cubicBezTo>
                    <a:pt x="1225085" y="820547"/>
                    <a:pt x="1222108" y="820547"/>
                    <a:pt x="1219168" y="820166"/>
                  </a:cubicBezTo>
                  <a:cubicBezTo>
                    <a:pt x="1220988" y="823311"/>
                    <a:pt x="1223378" y="826089"/>
                    <a:pt x="1226216" y="828357"/>
                  </a:cubicBezTo>
                  <a:cubicBezTo>
                    <a:pt x="1227912" y="829726"/>
                    <a:pt x="1229730" y="830938"/>
                    <a:pt x="1231645" y="831977"/>
                  </a:cubicBezTo>
                  <a:cubicBezTo>
                    <a:pt x="1233646" y="833025"/>
                    <a:pt x="1235932" y="833691"/>
                    <a:pt x="1237932" y="834834"/>
                  </a:cubicBezTo>
                  <a:cubicBezTo>
                    <a:pt x="1237932" y="834834"/>
                    <a:pt x="1238408" y="835501"/>
                    <a:pt x="1237932" y="835692"/>
                  </a:cubicBezTo>
                  <a:cubicBezTo>
                    <a:pt x="1236879" y="836027"/>
                    <a:pt x="1235747" y="836027"/>
                    <a:pt x="1234694" y="835692"/>
                  </a:cubicBezTo>
                  <a:cubicBezTo>
                    <a:pt x="1233066" y="835503"/>
                    <a:pt x="1231467" y="835119"/>
                    <a:pt x="1229931" y="834549"/>
                  </a:cubicBezTo>
                  <a:cubicBezTo>
                    <a:pt x="1227521" y="833700"/>
                    <a:pt x="1225244" y="832514"/>
                    <a:pt x="1223168" y="831025"/>
                  </a:cubicBezTo>
                  <a:cubicBezTo>
                    <a:pt x="1219072" y="828048"/>
                    <a:pt x="1215795" y="824083"/>
                    <a:pt x="1213643" y="819499"/>
                  </a:cubicBezTo>
                  <a:lnTo>
                    <a:pt x="1211548" y="819499"/>
                  </a:lnTo>
                  <a:cubicBezTo>
                    <a:pt x="1205737" y="819499"/>
                    <a:pt x="1199927" y="818737"/>
                    <a:pt x="1194022" y="818547"/>
                  </a:cubicBezTo>
                  <a:cubicBezTo>
                    <a:pt x="1182016" y="817928"/>
                    <a:pt x="1169980" y="818214"/>
                    <a:pt x="1158017" y="819404"/>
                  </a:cubicBezTo>
                  <a:lnTo>
                    <a:pt x="1114026" y="833595"/>
                  </a:lnTo>
                  <a:lnTo>
                    <a:pt x="1167791" y="838614"/>
                  </a:lnTo>
                  <a:cubicBezTo>
                    <a:pt x="1190679" y="843752"/>
                    <a:pt x="1212913" y="851805"/>
                    <a:pt x="1233931" y="862648"/>
                  </a:cubicBezTo>
                  <a:cubicBezTo>
                    <a:pt x="1238079" y="860880"/>
                    <a:pt x="1242430" y="859632"/>
                    <a:pt x="1246885" y="858933"/>
                  </a:cubicBezTo>
                  <a:cubicBezTo>
                    <a:pt x="1249091" y="858553"/>
                    <a:pt x="1251346" y="858553"/>
                    <a:pt x="1253553" y="858933"/>
                  </a:cubicBezTo>
                  <a:cubicBezTo>
                    <a:pt x="1254760" y="859060"/>
                    <a:pt x="1255945" y="859349"/>
                    <a:pt x="1257077" y="859790"/>
                  </a:cubicBezTo>
                  <a:cubicBezTo>
                    <a:pt x="1258389" y="860288"/>
                    <a:pt x="1259611" y="860996"/>
                    <a:pt x="1260696" y="861886"/>
                  </a:cubicBezTo>
                  <a:lnTo>
                    <a:pt x="1260697" y="861886"/>
                  </a:lnTo>
                  <a:cubicBezTo>
                    <a:pt x="1261173" y="861886"/>
                    <a:pt x="1260697" y="862743"/>
                    <a:pt x="1260220" y="862743"/>
                  </a:cubicBezTo>
                  <a:cubicBezTo>
                    <a:pt x="1259744" y="862743"/>
                    <a:pt x="1258506" y="862743"/>
                    <a:pt x="1257553" y="862743"/>
                  </a:cubicBezTo>
                  <a:lnTo>
                    <a:pt x="1254696" y="862743"/>
                  </a:lnTo>
                  <a:cubicBezTo>
                    <a:pt x="1252547" y="862841"/>
                    <a:pt x="1250412" y="863128"/>
                    <a:pt x="1248314" y="863600"/>
                  </a:cubicBezTo>
                  <a:cubicBezTo>
                    <a:pt x="1245555" y="864335"/>
                    <a:pt x="1242850" y="865258"/>
                    <a:pt x="1240218" y="866362"/>
                  </a:cubicBezTo>
                  <a:cubicBezTo>
                    <a:pt x="1245552" y="869410"/>
                    <a:pt x="1250791" y="872585"/>
                    <a:pt x="1255934" y="875888"/>
                  </a:cubicBezTo>
                  <a:cubicBezTo>
                    <a:pt x="1256791" y="876459"/>
                    <a:pt x="1255934" y="877126"/>
                    <a:pt x="1254982" y="876745"/>
                  </a:cubicBezTo>
                  <a:cubicBezTo>
                    <a:pt x="1249743" y="874268"/>
                    <a:pt x="1244409" y="871982"/>
                    <a:pt x="1238979" y="869696"/>
                  </a:cubicBezTo>
                  <a:cubicBezTo>
                    <a:pt x="1238979" y="870649"/>
                    <a:pt x="1238979" y="871601"/>
                    <a:pt x="1239456" y="872554"/>
                  </a:cubicBezTo>
                  <a:cubicBezTo>
                    <a:pt x="1239850" y="874769"/>
                    <a:pt x="1240556" y="876917"/>
                    <a:pt x="1241551" y="878935"/>
                  </a:cubicBezTo>
                  <a:cubicBezTo>
                    <a:pt x="1242332" y="880680"/>
                    <a:pt x="1243290" y="882339"/>
                    <a:pt x="1244409" y="883889"/>
                  </a:cubicBezTo>
                  <a:lnTo>
                    <a:pt x="1246314" y="886079"/>
                  </a:lnTo>
                  <a:cubicBezTo>
                    <a:pt x="1246981" y="886841"/>
                    <a:pt x="1247457" y="887698"/>
                    <a:pt x="1248219" y="888460"/>
                  </a:cubicBezTo>
                  <a:cubicBezTo>
                    <a:pt x="1248981" y="889223"/>
                    <a:pt x="1248219" y="889223"/>
                    <a:pt x="1247457" y="889032"/>
                  </a:cubicBezTo>
                  <a:cubicBezTo>
                    <a:pt x="1246284" y="888511"/>
                    <a:pt x="1245167" y="887873"/>
                    <a:pt x="1244123" y="887127"/>
                  </a:cubicBezTo>
                  <a:lnTo>
                    <a:pt x="1241742" y="884841"/>
                  </a:lnTo>
                  <a:cubicBezTo>
                    <a:pt x="1240283" y="883240"/>
                    <a:pt x="1239005" y="881483"/>
                    <a:pt x="1237932" y="879602"/>
                  </a:cubicBezTo>
                  <a:cubicBezTo>
                    <a:pt x="1235836" y="875978"/>
                    <a:pt x="1234689" y="871882"/>
                    <a:pt x="1234598" y="867696"/>
                  </a:cubicBezTo>
                  <a:lnTo>
                    <a:pt x="1107699" y="839260"/>
                  </a:lnTo>
                  <a:lnTo>
                    <a:pt x="1112011" y="843978"/>
                  </a:lnTo>
                  <a:cubicBezTo>
                    <a:pt x="1115367" y="847193"/>
                    <a:pt x="1118931" y="850184"/>
                    <a:pt x="1122679" y="852932"/>
                  </a:cubicBezTo>
                  <a:cubicBezTo>
                    <a:pt x="1131540" y="859201"/>
                    <a:pt x="1140835" y="864835"/>
                    <a:pt x="1150492" y="869791"/>
                  </a:cubicBezTo>
                  <a:cubicBezTo>
                    <a:pt x="1159696" y="874650"/>
                    <a:pt x="1169247" y="878820"/>
                    <a:pt x="1179067" y="882269"/>
                  </a:cubicBezTo>
                  <a:lnTo>
                    <a:pt x="1183925" y="883793"/>
                  </a:lnTo>
                  <a:cubicBezTo>
                    <a:pt x="1190890" y="879044"/>
                    <a:pt x="1199433" y="877199"/>
                    <a:pt x="1207737" y="878649"/>
                  </a:cubicBezTo>
                  <a:cubicBezTo>
                    <a:pt x="1211000" y="879352"/>
                    <a:pt x="1214061" y="880785"/>
                    <a:pt x="1216691" y="882840"/>
                  </a:cubicBezTo>
                  <a:cubicBezTo>
                    <a:pt x="1217167" y="882840"/>
                    <a:pt x="1216691" y="883317"/>
                    <a:pt x="1216119" y="882840"/>
                  </a:cubicBezTo>
                  <a:cubicBezTo>
                    <a:pt x="1213429" y="882060"/>
                    <a:pt x="1210633" y="881706"/>
                    <a:pt x="1207833" y="881793"/>
                  </a:cubicBezTo>
                  <a:cubicBezTo>
                    <a:pt x="1205327" y="881822"/>
                    <a:pt x="1202834" y="882141"/>
                    <a:pt x="1200403" y="882745"/>
                  </a:cubicBezTo>
                  <a:cubicBezTo>
                    <a:pt x="1197113" y="883540"/>
                    <a:pt x="1193920" y="884690"/>
                    <a:pt x="1190878" y="886174"/>
                  </a:cubicBezTo>
                  <a:cubicBezTo>
                    <a:pt x="1196829" y="887551"/>
                    <a:pt x="1202635" y="889496"/>
                    <a:pt x="1208214" y="891984"/>
                  </a:cubicBezTo>
                  <a:cubicBezTo>
                    <a:pt x="1208975" y="891984"/>
                    <a:pt x="1208975" y="893127"/>
                    <a:pt x="1208214" y="893318"/>
                  </a:cubicBezTo>
                  <a:cubicBezTo>
                    <a:pt x="1203107" y="893637"/>
                    <a:pt x="1197989" y="892924"/>
                    <a:pt x="1193164" y="891222"/>
                  </a:cubicBezTo>
                  <a:lnTo>
                    <a:pt x="1190878" y="890651"/>
                  </a:lnTo>
                  <a:cubicBezTo>
                    <a:pt x="1191173" y="891821"/>
                    <a:pt x="1191555" y="892967"/>
                    <a:pt x="1192021" y="894080"/>
                  </a:cubicBezTo>
                  <a:cubicBezTo>
                    <a:pt x="1193016" y="895851"/>
                    <a:pt x="1194198" y="897512"/>
                    <a:pt x="1195545" y="899033"/>
                  </a:cubicBezTo>
                  <a:cubicBezTo>
                    <a:pt x="1196758" y="900453"/>
                    <a:pt x="1198097" y="901760"/>
                    <a:pt x="1199546" y="902938"/>
                  </a:cubicBezTo>
                  <a:cubicBezTo>
                    <a:pt x="1200350" y="903586"/>
                    <a:pt x="1201211" y="904159"/>
                    <a:pt x="1202117" y="904653"/>
                  </a:cubicBezTo>
                  <a:lnTo>
                    <a:pt x="1203260" y="905224"/>
                  </a:lnTo>
                  <a:cubicBezTo>
                    <a:pt x="1203850" y="905703"/>
                    <a:pt x="1204489" y="906118"/>
                    <a:pt x="1205166" y="906462"/>
                  </a:cubicBezTo>
                  <a:cubicBezTo>
                    <a:pt x="1205737" y="906462"/>
                    <a:pt x="1205166" y="907224"/>
                    <a:pt x="1205166" y="907129"/>
                  </a:cubicBezTo>
                  <a:cubicBezTo>
                    <a:pt x="1205166" y="907034"/>
                    <a:pt x="1204404" y="907129"/>
                    <a:pt x="1203832" y="907129"/>
                  </a:cubicBezTo>
                  <a:cubicBezTo>
                    <a:pt x="1202938" y="907022"/>
                    <a:pt x="1202069" y="906764"/>
                    <a:pt x="1201261" y="906367"/>
                  </a:cubicBezTo>
                  <a:lnTo>
                    <a:pt x="1197926" y="905034"/>
                  </a:lnTo>
                  <a:cubicBezTo>
                    <a:pt x="1195819" y="903941"/>
                    <a:pt x="1193917" y="902491"/>
                    <a:pt x="1192307" y="900747"/>
                  </a:cubicBezTo>
                  <a:cubicBezTo>
                    <a:pt x="1189352" y="897410"/>
                    <a:pt x="1187288" y="893380"/>
                    <a:pt x="1186306" y="889032"/>
                  </a:cubicBezTo>
                  <a:cubicBezTo>
                    <a:pt x="1183449" y="888174"/>
                    <a:pt x="1180591" y="887508"/>
                    <a:pt x="1177829" y="886555"/>
                  </a:cubicBezTo>
                  <a:cubicBezTo>
                    <a:pt x="1166890" y="882948"/>
                    <a:pt x="1156226" y="878555"/>
                    <a:pt x="1145920" y="873411"/>
                  </a:cubicBezTo>
                  <a:cubicBezTo>
                    <a:pt x="1136586" y="868671"/>
                    <a:pt x="1127665" y="863159"/>
                    <a:pt x="1119250" y="856932"/>
                  </a:cubicBezTo>
                  <a:lnTo>
                    <a:pt x="1112523" y="849793"/>
                  </a:lnTo>
                  <a:lnTo>
                    <a:pt x="1133635" y="885293"/>
                  </a:lnTo>
                  <a:lnTo>
                    <a:pt x="1137490" y="891776"/>
                  </a:lnTo>
                  <a:lnTo>
                    <a:pt x="1185545" y="938181"/>
                  </a:lnTo>
                  <a:cubicBezTo>
                    <a:pt x="1188015" y="937151"/>
                    <a:pt x="1190609" y="936446"/>
                    <a:pt x="1193260" y="936085"/>
                  </a:cubicBezTo>
                  <a:cubicBezTo>
                    <a:pt x="1196185" y="935564"/>
                    <a:pt x="1199148" y="935277"/>
                    <a:pt x="1202118" y="935228"/>
                  </a:cubicBezTo>
                  <a:cubicBezTo>
                    <a:pt x="1205100" y="935036"/>
                    <a:pt x="1208090" y="935036"/>
                    <a:pt x="1211072" y="935228"/>
                  </a:cubicBezTo>
                  <a:cubicBezTo>
                    <a:pt x="1212484" y="935390"/>
                    <a:pt x="1213884" y="935644"/>
                    <a:pt x="1215263" y="935990"/>
                  </a:cubicBezTo>
                  <a:cubicBezTo>
                    <a:pt x="1216882" y="935990"/>
                    <a:pt x="1218406" y="937133"/>
                    <a:pt x="1220025" y="937514"/>
                  </a:cubicBezTo>
                  <a:cubicBezTo>
                    <a:pt x="1221645" y="937895"/>
                    <a:pt x="1221740" y="939705"/>
                    <a:pt x="1220025" y="939419"/>
                  </a:cubicBezTo>
                  <a:cubicBezTo>
                    <a:pt x="1218473" y="939276"/>
                    <a:pt x="1216910" y="939276"/>
                    <a:pt x="1215358" y="939419"/>
                  </a:cubicBezTo>
                  <a:lnTo>
                    <a:pt x="1211072" y="939419"/>
                  </a:lnTo>
                  <a:cubicBezTo>
                    <a:pt x="1208472" y="939230"/>
                    <a:pt x="1205861" y="939230"/>
                    <a:pt x="1203261" y="939419"/>
                  </a:cubicBezTo>
                  <a:cubicBezTo>
                    <a:pt x="1200666" y="939757"/>
                    <a:pt x="1198090" y="940234"/>
                    <a:pt x="1195546" y="940848"/>
                  </a:cubicBezTo>
                  <a:lnTo>
                    <a:pt x="1191831" y="941800"/>
                  </a:lnTo>
                  <a:lnTo>
                    <a:pt x="1191260" y="941800"/>
                  </a:lnTo>
                  <a:cubicBezTo>
                    <a:pt x="1196975" y="945991"/>
                    <a:pt x="1202785" y="949992"/>
                    <a:pt x="1208786" y="953802"/>
                  </a:cubicBezTo>
                  <a:cubicBezTo>
                    <a:pt x="1209834" y="954469"/>
                    <a:pt x="1208310" y="955040"/>
                    <a:pt x="1207643" y="954754"/>
                  </a:cubicBezTo>
                  <a:cubicBezTo>
                    <a:pt x="1199746" y="951488"/>
                    <a:pt x="1192105" y="947635"/>
                    <a:pt x="1184783" y="943229"/>
                  </a:cubicBezTo>
                  <a:cubicBezTo>
                    <a:pt x="1186454" y="954227"/>
                    <a:pt x="1191751" y="964351"/>
                    <a:pt x="1199832" y="971995"/>
                  </a:cubicBezTo>
                  <a:cubicBezTo>
                    <a:pt x="1200499" y="972566"/>
                    <a:pt x="1199261" y="972852"/>
                    <a:pt x="1198880" y="972566"/>
                  </a:cubicBezTo>
                  <a:cubicBezTo>
                    <a:pt x="1195927" y="970943"/>
                    <a:pt x="1193257" y="968853"/>
                    <a:pt x="1190974" y="966375"/>
                  </a:cubicBezTo>
                  <a:cubicBezTo>
                    <a:pt x="1188191" y="963299"/>
                    <a:pt x="1185821" y="959873"/>
                    <a:pt x="1183926" y="956183"/>
                  </a:cubicBezTo>
                  <a:cubicBezTo>
                    <a:pt x="1181638" y="951391"/>
                    <a:pt x="1180219" y="946231"/>
                    <a:pt x="1179735" y="940943"/>
                  </a:cubicBezTo>
                  <a:cubicBezTo>
                    <a:pt x="1161006" y="928192"/>
                    <a:pt x="1144526" y="912651"/>
                    <a:pt x="1130799" y="894971"/>
                  </a:cubicBezTo>
                  <a:lnTo>
                    <a:pt x="1103034" y="844593"/>
                  </a:lnTo>
                  <a:lnTo>
                    <a:pt x="1104596" y="877316"/>
                  </a:lnTo>
                  <a:cubicBezTo>
                    <a:pt x="1106786" y="890550"/>
                    <a:pt x="1110510" y="903530"/>
                    <a:pt x="1115726" y="915987"/>
                  </a:cubicBezTo>
                  <a:cubicBezTo>
                    <a:pt x="1120778" y="928211"/>
                    <a:pt x="1127167" y="939839"/>
                    <a:pt x="1134776" y="950658"/>
                  </a:cubicBezTo>
                  <a:cubicBezTo>
                    <a:pt x="1137348" y="954278"/>
                    <a:pt x="1140111" y="957611"/>
                    <a:pt x="1142873" y="960945"/>
                  </a:cubicBezTo>
                  <a:lnTo>
                    <a:pt x="1145635" y="960945"/>
                  </a:lnTo>
                  <a:cubicBezTo>
                    <a:pt x="1146967" y="960852"/>
                    <a:pt x="1148304" y="960852"/>
                    <a:pt x="1149636" y="960945"/>
                  </a:cubicBezTo>
                  <a:cubicBezTo>
                    <a:pt x="1151641" y="961339"/>
                    <a:pt x="1153615" y="961881"/>
                    <a:pt x="1155541" y="962565"/>
                  </a:cubicBezTo>
                  <a:cubicBezTo>
                    <a:pt x="1157628" y="963248"/>
                    <a:pt x="1159665" y="964076"/>
                    <a:pt x="1161637" y="965041"/>
                  </a:cubicBezTo>
                  <a:cubicBezTo>
                    <a:pt x="1164018" y="966089"/>
                    <a:pt x="1166114" y="967518"/>
                    <a:pt x="1168400" y="968756"/>
                  </a:cubicBezTo>
                  <a:cubicBezTo>
                    <a:pt x="1170686" y="969994"/>
                    <a:pt x="1169448" y="971423"/>
                    <a:pt x="1167638" y="970947"/>
                  </a:cubicBezTo>
                  <a:cubicBezTo>
                    <a:pt x="1165828" y="970470"/>
                    <a:pt x="1163637" y="970089"/>
                    <a:pt x="1161732" y="969423"/>
                  </a:cubicBezTo>
                  <a:cubicBezTo>
                    <a:pt x="1159827" y="968756"/>
                    <a:pt x="1157922" y="968280"/>
                    <a:pt x="1156017" y="967898"/>
                  </a:cubicBezTo>
                  <a:cubicBezTo>
                    <a:pt x="1153500" y="967456"/>
                    <a:pt x="1150953" y="967201"/>
                    <a:pt x="1148397" y="967136"/>
                  </a:cubicBezTo>
                  <a:cubicBezTo>
                    <a:pt x="1152493" y="971994"/>
                    <a:pt x="1156684" y="976661"/>
                    <a:pt x="1160399" y="981996"/>
                  </a:cubicBezTo>
                  <a:cubicBezTo>
                    <a:pt x="1161161" y="983043"/>
                    <a:pt x="1159541" y="983329"/>
                    <a:pt x="1158780" y="983043"/>
                  </a:cubicBezTo>
                  <a:cubicBezTo>
                    <a:pt x="1153083" y="980184"/>
                    <a:pt x="1148003" y="976236"/>
                    <a:pt x="1143825" y="971423"/>
                  </a:cubicBezTo>
                  <a:cubicBezTo>
                    <a:pt x="1143825" y="971423"/>
                    <a:pt x="1143825" y="972185"/>
                    <a:pt x="1143825" y="972566"/>
                  </a:cubicBezTo>
                  <a:cubicBezTo>
                    <a:pt x="1143732" y="973516"/>
                    <a:pt x="1143732" y="974473"/>
                    <a:pt x="1143825" y="975423"/>
                  </a:cubicBezTo>
                  <a:cubicBezTo>
                    <a:pt x="1143780" y="976121"/>
                    <a:pt x="1143780" y="976821"/>
                    <a:pt x="1143825" y="977519"/>
                  </a:cubicBezTo>
                  <a:cubicBezTo>
                    <a:pt x="1143810" y="980358"/>
                    <a:pt x="1144033" y="983194"/>
                    <a:pt x="1144492" y="985996"/>
                  </a:cubicBezTo>
                  <a:cubicBezTo>
                    <a:pt x="1144492" y="988092"/>
                    <a:pt x="1145349" y="990187"/>
                    <a:pt x="1145921" y="992187"/>
                  </a:cubicBezTo>
                  <a:cubicBezTo>
                    <a:pt x="1146492" y="994188"/>
                    <a:pt x="1147064" y="995997"/>
                    <a:pt x="1147731" y="997807"/>
                  </a:cubicBezTo>
                  <a:cubicBezTo>
                    <a:pt x="1147731" y="997807"/>
                    <a:pt x="1147731" y="997807"/>
                    <a:pt x="1147254" y="997807"/>
                  </a:cubicBezTo>
                  <a:cubicBezTo>
                    <a:pt x="1145046" y="995743"/>
                    <a:pt x="1143238" y="993289"/>
                    <a:pt x="1141920" y="990568"/>
                  </a:cubicBezTo>
                  <a:cubicBezTo>
                    <a:pt x="1140406" y="987566"/>
                    <a:pt x="1139347" y="984356"/>
                    <a:pt x="1138777" y="981043"/>
                  </a:cubicBezTo>
                  <a:cubicBezTo>
                    <a:pt x="1138350" y="978106"/>
                    <a:pt x="1138350" y="975122"/>
                    <a:pt x="1138777" y="972185"/>
                  </a:cubicBezTo>
                  <a:cubicBezTo>
                    <a:pt x="1138834" y="969970"/>
                    <a:pt x="1139121" y="967768"/>
                    <a:pt x="1139635" y="965613"/>
                  </a:cubicBezTo>
                  <a:cubicBezTo>
                    <a:pt x="1136491" y="962088"/>
                    <a:pt x="1133443" y="958564"/>
                    <a:pt x="1130586" y="954659"/>
                  </a:cubicBezTo>
                  <a:cubicBezTo>
                    <a:pt x="1122109" y="943163"/>
                    <a:pt x="1115042" y="930691"/>
                    <a:pt x="1109536" y="917511"/>
                  </a:cubicBezTo>
                  <a:cubicBezTo>
                    <a:pt x="1104227" y="904578"/>
                    <a:pt x="1100449" y="891120"/>
                    <a:pt x="1098243" y="877408"/>
                  </a:cubicBezTo>
                  <a:lnTo>
                    <a:pt x="1096457" y="837279"/>
                  </a:lnTo>
                  <a:lnTo>
                    <a:pt x="1096336" y="837222"/>
                  </a:lnTo>
                  <a:lnTo>
                    <a:pt x="1095870" y="837003"/>
                  </a:lnTo>
                  <a:lnTo>
                    <a:pt x="1013618" y="822547"/>
                  </a:lnTo>
                  <a:cubicBezTo>
                    <a:pt x="983392" y="815309"/>
                    <a:pt x="953547" y="806863"/>
                    <a:pt x="924083" y="797211"/>
                  </a:cubicBezTo>
                  <a:cubicBezTo>
                    <a:pt x="865054" y="777874"/>
                    <a:pt x="807712" y="753726"/>
                    <a:pt x="752633" y="725011"/>
                  </a:cubicBezTo>
                  <a:cubicBezTo>
                    <a:pt x="737583" y="717201"/>
                    <a:pt x="722820" y="709009"/>
                    <a:pt x="708151" y="700532"/>
                  </a:cubicBezTo>
                  <a:cubicBezTo>
                    <a:pt x="700436" y="696055"/>
                    <a:pt x="692816" y="691579"/>
                    <a:pt x="685196" y="686911"/>
                  </a:cubicBezTo>
                  <a:lnTo>
                    <a:pt x="675905" y="680878"/>
                  </a:lnTo>
                  <a:lnTo>
                    <a:pt x="670840" y="681542"/>
                  </a:lnTo>
                  <a:lnTo>
                    <a:pt x="666634" y="682093"/>
                  </a:lnTo>
                  <a:lnTo>
                    <a:pt x="679958" y="692531"/>
                  </a:lnTo>
                  <a:cubicBezTo>
                    <a:pt x="686816" y="698150"/>
                    <a:pt x="693578" y="703961"/>
                    <a:pt x="700246" y="709771"/>
                  </a:cubicBezTo>
                  <a:cubicBezTo>
                    <a:pt x="712946" y="720820"/>
                    <a:pt x="725455" y="732155"/>
                    <a:pt x="737774" y="743775"/>
                  </a:cubicBezTo>
                  <a:cubicBezTo>
                    <a:pt x="782755" y="786453"/>
                    <a:pt x="824169" y="832740"/>
                    <a:pt x="861599" y="882173"/>
                  </a:cubicBezTo>
                  <a:cubicBezTo>
                    <a:pt x="880395" y="906811"/>
                    <a:pt x="898080" y="932211"/>
                    <a:pt x="914654" y="958373"/>
                  </a:cubicBezTo>
                  <a:lnTo>
                    <a:pt x="957657" y="1036102"/>
                  </a:lnTo>
                  <a:lnTo>
                    <a:pt x="957707" y="1036002"/>
                  </a:lnTo>
                  <a:lnTo>
                    <a:pt x="957949" y="1036216"/>
                  </a:lnTo>
                  <a:lnTo>
                    <a:pt x="959322" y="1036011"/>
                  </a:lnTo>
                  <a:lnTo>
                    <a:pt x="960089" y="1035896"/>
                  </a:lnTo>
                  <a:lnTo>
                    <a:pt x="1043527" y="1002950"/>
                  </a:lnTo>
                  <a:cubicBezTo>
                    <a:pt x="1057691" y="1000664"/>
                    <a:pt x="1072130" y="1000664"/>
                    <a:pt x="1086294" y="1002950"/>
                  </a:cubicBezTo>
                  <a:cubicBezTo>
                    <a:pt x="1092387" y="1004078"/>
                    <a:pt x="1098332" y="1005899"/>
                    <a:pt x="1104010" y="1008380"/>
                  </a:cubicBezTo>
                  <a:lnTo>
                    <a:pt x="1104011" y="1008379"/>
                  </a:lnTo>
                  <a:cubicBezTo>
                    <a:pt x="1108051" y="1006987"/>
                    <a:pt x="1112238" y="1006061"/>
                    <a:pt x="1116488" y="1005617"/>
                  </a:cubicBezTo>
                  <a:cubicBezTo>
                    <a:pt x="1120695" y="1005093"/>
                    <a:pt x="1124950" y="1005093"/>
                    <a:pt x="1129156" y="1005617"/>
                  </a:cubicBezTo>
                  <a:cubicBezTo>
                    <a:pt x="1135009" y="1006269"/>
                    <a:pt x="1140657" y="1008151"/>
                    <a:pt x="1145730" y="1011142"/>
                  </a:cubicBezTo>
                  <a:cubicBezTo>
                    <a:pt x="1147501" y="1011955"/>
                    <a:pt x="1149064" y="1013160"/>
                    <a:pt x="1150302" y="1014666"/>
                  </a:cubicBezTo>
                  <a:cubicBezTo>
                    <a:pt x="1150302" y="1014666"/>
                    <a:pt x="1149826" y="1015142"/>
                    <a:pt x="1149350" y="1015142"/>
                  </a:cubicBezTo>
                  <a:cubicBezTo>
                    <a:pt x="1147699" y="1014815"/>
                    <a:pt x="1146139" y="1014132"/>
                    <a:pt x="1144778" y="1013142"/>
                  </a:cubicBezTo>
                  <a:cubicBezTo>
                    <a:pt x="1143029" y="1012369"/>
                    <a:pt x="1141211" y="1011763"/>
                    <a:pt x="1139348" y="1011332"/>
                  </a:cubicBezTo>
                  <a:cubicBezTo>
                    <a:pt x="1135580" y="1010343"/>
                    <a:pt x="1131716" y="1009768"/>
                    <a:pt x="1127823" y="1009618"/>
                  </a:cubicBezTo>
                  <a:cubicBezTo>
                    <a:pt x="1123806" y="1009568"/>
                    <a:pt x="1119791" y="1009855"/>
                    <a:pt x="1115821" y="1010475"/>
                  </a:cubicBezTo>
                  <a:cubicBezTo>
                    <a:pt x="1114055" y="1010755"/>
                    <a:pt x="1112305" y="1011136"/>
                    <a:pt x="1110583" y="1011618"/>
                  </a:cubicBezTo>
                  <a:lnTo>
                    <a:pt x="1117155" y="1014761"/>
                  </a:lnTo>
                  <a:lnTo>
                    <a:pt x="1121822" y="1017238"/>
                  </a:lnTo>
                  <a:cubicBezTo>
                    <a:pt x="1123537" y="1018190"/>
                    <a:pt x="1124680" y="1019714"/>
                    <a:pt x="1126394" y="1020667"/>
                  </a:cubicBezTo>
                  <a:cubicBezTo>
                    <a:pt x="1128109" y="1021619"/>
                    <a:pt x="1126966" y="1022000"/>
                    <a:pt x="1126394" y="1021619"/>
                  </a:cubicBezTo>
                  <a:cubicBezTo>
                    <a:pt x="1125305" y="1021275"/>
                    <a:pt x="1124191" y="1021020"/>
                    <a:pt x="1123061" y="1020857"/>
                  </a:cubicBezTo>
                  <a:cubicBezTo>
                    <a:pt x="1121060" y="1020095"/>
                    <a:pt x="1119060" y="1018857"/>
                    <a:pt x="1117060" y="1018000"/>
                  </a:cubicBezTo>
                  <a:cubicBezTo>
                    <a:pt x="1113976" y="1016459"/>
                    <a:pt x="1110794" y="1015122"/>
                    <a:pt x="1107535" y="1013999"/>
                  </a:cubicBezTo>
                  <a:cubicBezTo>
                    <a:pt x="1108663" y="1018431"/>
                    <a:pt x="1110635" y="1022603"/>
                    <a:pt x="1113345" y="1026287"/>
                  </a:cubicBezTo>
                  <a:cubicBezTo>
                    <a:pt x="1115003" y="1028596"/>
                    <a:pt x="1116850" y="1030762"/>
                    <a:pt x="1118869" y="1032763"/>
                  </a:cubicBezTo>
                  <a:cubicBezTo>
                    <a:pt x="1121155" y="1035049"/>
                    <a:pt x="1123251" y="1037621"/>
                    <a:pt x="1125442" y="1040003"/>
                  </a:cubicBezTo>
                  <a:cubicBezTo>
                    <a:pt x="1125918" y="1040003"/>
                    <a:pt x="1125442" y="1041145"/>
                    <a:pt x="1125442" y="1040669"/>
                  </a:cubicBezTo>
                  <a:cubicBezTo>
                    <a:pt x="1125442" y="1040193"/>
                    <a:pt x="1122489" y="1039241"/>
                    <a:pt x="1121155" y="1038383"/>
                  </a:cubicBezTo>
                  <a:cubicBezTo>
                    <a:pt x="1119777" y="1037540"/>
                    <a:pt x="1118471" y="1036584"/>
                    <a:pt x="1117250" y="1035526"/>
                  </a:cubicBezTo>
                  <a:cubicBezTo>
                    <a:pt x="1114773" y="1033573"/>
                    <a:pt x="1112535" y="1031335"/>
                    <a:pt x="1110582" y="1028858"/>
                  </a:cubicBezTo>
                  <a:cubicBezTo>
                    <a:pt x="1106793" y="1024141"/>
                    <a:pt x="1104093" y="1018644"/>
                    <a:pt x="1102677" y="1012761"/>
                  </a:cubicBezTo>
                  <a:cubicBezTo>
                    <a:pt x="1097389" y="1011281"/>
                    <a:pt x="1092012" y="1010136"/>
                    <a:pt x="1086580" y="1009332"/>
                  </a:cubicBezTo>
                  <a:cubicBezTo>
                    <a:pt x="1071782" y="1007489"/>
                    <a:pt x="1056793" y="1007842"/>
                    <a:pt x="1042098" y="1010380"/>
                  </a:cubicBezTo>
                  <a:lnTo>
                    <a:pt x="985592" y="1032955"/>
                  </a:lnTo>
                  <a:lnTo>
                    <a:pt x="1003617" y="1032955"/>
                  </a:lnTo>
                  <a:cubicBezTo>
                    <a:pt x="1019233" y="1033335"/>
                    <a:pt x="1034744" y="1035606"/>
                    <a:pt x="1049814" y="1039718"/>
                  </a:cubicBezTo>
                  <a:cubicBezTo>
                    <a:pt x="1072718" y="1045405"/>
                    <a:pt x="1093879" y="1056622"/>
                    <a:pt x="1111440" y="1072388"/>
                  </a:cubicBezTo>
                  <a:cubicBezTo>
                    <a:pt x="1112512" y="1072203"/>
                    <a:pt x="1113607" y="1072203"/>
                    <a:pt x="1114679" y="1072388"/>
                  </a:cubicBezTo>
                  <a:cubicBezTo>
                    <a:pt x="1116344" y="1072581"/>
                    <a:pt x="1117998" y="1072867"/>
                    <a:pt x="1119632" y="1073245"/>
                  </a:cubicBezTo>
                  <a:cubicBezTo>
                    <a:pt x="1122757" y="1073948"/>
                    <a:pt x="1125793" y="1075002"/>
                    <a:pt x="1128681" y="1076389"/>
                  </a:cubicBezTo>
                  <a:cubicBezTo>
                    <a:pt x="1131689" y="1077971"/>
                    <a:pt x="1134529" y="1079854"/>
                    <a:pt x="1137158" y="1082008"/>
                  </a:cubicBezTo>
                  <a:cubicBezTo>
                    <a:pt x="1138301" y="1082961"/>
                    <a:pt x="1139444" y="1083914"/>
                    <a:pt x="1140491" y="1084961"/>
                  </a:cubicBezTo>
                  <a:cubicBezTo>
                    <a:pt x="1142175" y="1086723"/>
                    <a:pt x="1143444" y="1088838"/>
                    <a:pt x="1144206" y="1091152"/>
                  </a:cubicBezTo>
                  <a:cubicBezTo>
                    <a:pt x="1144206" y="1091629"/>
                    <a:pt x="1144206" y="1091629"/>
                    <a:pt x="1143635" y="1091152"/>
                  </a:cubicBezTo>
                  <a:cubicBezTo>
                    <a:pt x="1142256" y="1090608"/>
                    <a:pt x="1140946" y="1089905"/>
                    <a:pt x="1139730" y="1089057"/>
                  </a:cubicBezTo>
                  <a:cubicBezTo>
                    <a:pt x="1138587" y="1088105"/>
                    <a:pt x="1137539" y="1087152"/>
                    <a:pt x="1136300" y="1086295"/>
                  </a:cubicBezTo>
                  <a:cubicBezTo>
                    <a:pt x="1133899" y="1084476"/>
                    <a:pt x="1131274" y="1082971"/>
                    <a:pt x="1128490" y="1081818"/>
                  </a:cubicBezTo>
                  <a:cubicBezTo>
                    <a:pt x="1125849" y="1080626"/>
                    <a:pt x="1123108" y="1079669"/>
                    <a:pt x="1120299" y="1078961"/>
                  </a:cubicBezTo>
                  <a:cubicBezTo>
                    <a:pt x="1119294" y="1078715"/>
                    <a:pt x="1118276" y="1078524"/>
                    <a:pt x="1117250" y="1078389"/>
                  </a:cubicBezTo>
                  <a:cubicBezTo>
                    <a:pt x="1120616" y="1082437"/>
                    <a:pt x="1123523" y="1086846"/>
                    <a:pt x="1125918" y="1091534"/>
                  </a:cubicBezTo>
                  <a:cubicBezTo>
                    <a:pt x="1125918" y="1092010"/>
                    <a:pt x="1125918" y="1092105"/>
                    <a:pt x="1125347" y="1091534"/>
                  </a:cubicBezTo>
                  <a:cubicBezTo>
                    <a:pt x="1120394" y="1086866"/>
                    <a:pt x="1115822" y="1082009"/>
                    <a:pt x="1110583" y="1077627"/>
                  </a:cubicBezTo>
                  <a:cubicBezTo>
                    <a:pt x="1110583" y="1078675"/>
                    <a:pt x="1110583" y="1079818"/>
                    <a:pt x="1110583" y="1080865"/>
                  </a:cubicBezTo>
                  <a:cubicBezTo>
                    <a:pt x="1110615" y="1083703"/>
                    <a:pt x="1111031" y="1086522"/>
                    <a:pt x="1111821" y="1089248"/>
                  </a:cubicBezTo>
                  <a:cubicBezTo>
                    <a:pt x="1113968" y="1095769"/>
                    <a:pt x="1117402" y="1101793"/>
                    <a:pt x="1121918" y="1106964"/>
                  </a:cubicBezTo>
                  <a:cubicBezTo>
                    <a:pt x="1122489" y="1107536"/>
                    <a:pt x="1121918" y="1108583"/>
                    <a:pt x="1121251" y="1107917"/>
                  </a:cubicBezTo>
                  <a:cubicBezTo>
                    <a:pt x="1118489" y="1105535"/>
                    <a:pt x="1115536" y="1103535"/>
                    <a:pt x="1112869" y="1101059"/>
                  </a:cubicBezTo>
                  <a:cubicBezTo>
                    <a:pt x="1110473" y="1098728"/>
                    <a:pt x="1108619" y="1095899"/>
                    <a:pt x="1107440" y="1092772"/>
                  </a:cubicBezTo>
                  <a:cubicBezTo>
                    <a:pt x="1106332" y="1089926"/>
                    <a:pt x="1105595" y="1086948"/>
                    <a:pt x="1105249" y="1083914"/>
                  </a:cubicBezTo>
                  <a:cubicBezTo>
                    <a:pt x="1104679" y="1080444"/>
                    <a:pt x="1104679" y="1076905"/>
                    <a:pt x="1105249" y="1073436"/>
                  </a:cubicBezTo>
                  <a:cubicBezTo>
                    <a:pt x="1101119" y="1069971"/>
                    <a:pt x="1096759" y="1066789"/>
                    <a:pt x="1092200" y="1063911"/>
                  </a:cubicBezTo>
                  <a:cubicBezTo>
                    <a:pt x="1079130" y="1055369"/>
                    <a:pt x="1064699" y="1049120"/>
                    <a:pt x="1049528" y="1045432"/>
                  </a:cubicBezTo>
                  <a:cubicBezTo>
                    <a:pt x="1034732" y="1041900"/>
                    <a:pt x="1019590" y="1040016"/>
                    <a:pt x="1004379" y="1039813"/>
                  </a:cubicBezTo>
                  <a:cubicBezTo>
                    <a:pt x="996855" y="1039813"/>
                    <a:pt x="989330" y="1039813"/>
                    <a:pt x="981900" y="1039813"/>
                  </a:cubicBezTo>
                  <a:lnTo>
                    <a:pt x="967915" y="1041595"/>
                  </a:lnTo>
                  <a:lnTo>
                    <a:pt x="1019714" y="1058291"/>
                  </a:lnTo>
                  <a:cubicBezTo>
                    <a:pt x="1030002" y="1064383"/>
                    <a:pt x="1039781" y="1071295"/>
                    <a:pt x="1048956" y="1078961"/>
                  </a:cubicBezTo>
                  <a:cubicBezTo>
                    <a:pt x="1054004" y="1083057"/>
                    <a:pt x="1058481" y="1087438"/>
                    <a:pt x="1063434" y="1091915"/>
                  </a:cubicBezTo>
                  <a:lnTo>
                    <a:pt x="1066958" y="1095248"/>
                  </a:lnTo>
                  <a:cubicBezTo>
                    <a:pt x="1067220" y="1094998"/>
                    <a:pt x="1067552" y="1094832"/>
                    <a:pt x="1067910" y="1094772"/>
                  </a:cubicBezTo>
                  <a:lnTo>
                    <a:pt x="1072292" y="1094772"/>
                  </a:lnTo>
                  <a:cubicBezTo>
                    <a:pt x="1073178" y="1094674"/>
                    <a:pt x="1074073" y="1094674"/>
                    <a:pt x="1074959" y="1094772"/>
                  </a:cubicBezTo>
                  <a:cubicBezTo>
                    <a:pt x="1075946" y="1094974"/>
                    <a:pt x="1076906" y="1095294"/>
                    <a:pt x="1077816" y="1095725"/>
                  </a:cubicBezTo>
                  <a:cubicBezTo>
                    <a:pt x="1079385" y="1096366"/>
                    <a:pt x="1080885" y="1097163"/>
                    <a:pt x="1082293" y="1098106"/>
                  </a:cubicBezTo>
                  <a:cubicBezTo>
                    <a:pt x="1082816" y="1098533"/>
                    <a:pt x="1083294" y="1099012"/>
                    <a:pt x="1083722" y="1099535"/>
                  </a:cubicBezTo>
                  <a:lnTo>
                    <a:pt x="1084865" y="1100487"/>
                  </a:lnTo>
                  <a:cubicBezTo>
                    <a:pt x="1085449" y="1101260"/>
                    <a:pt x="1086085" y="1101993"/>
                    <a:pt x="1086770" y="1102678"/>
                  </a:cubicBezTo>
                  <a:cubicBezTo>
                    <a:pt x="1086770" y="1102678"/>
                    <a:pt x="1086579" y="1102487"/>
                    <a:pt x="1086199" y="1102487"/>
                  </a:cubicBezTo>
                  <a:cubicBezTo>
                    <a:pt x="1085615" y="1102077"/>
                    <a:pt x="1084972" y="1101756"/>
                    <a:pt x="1084293" y="1101535"/>
                  </a:cubicBezTo>
                  <a:lnTo>
                    <a:pt x="1083246" y="1101535"/>
                  </a:lnTo>
                  <a:cubicBezTo>
                    <a:pt x="1082834" y="1101579"/>
                    <a:pt x="1082419" y="1101579"/>
                    <a:pt x="1082008" y="1101535"/>
                  </a:cubicBezTo>
                  <a:cubicBezTo>
                    <a:pt x="1080549" y="1101010"/>
                    <a:pt x="1079052" y="1100596"/>
                    <a:pt x="1077531" y="1100297"/>
                  </a:cubicBezTo>
                  <a:cubicBezTo>
                    <a:pt x="1075518" y="1099945"/>
                    <a:pt x="1073477" y="1099786"/>
                    <a:pt x="1071435" y="1099820"/>
                  </a:cubicBezTo>
                  <a:cubicBezTo>
                    <a:pt x="1073187" y="1101650"/>
                    <a:pt x="1074780" y="1103626"/>
                    <a:pt x="1076197" y="1105726"/>
                  </a:cubicBezTo>
                  <a:cubicBezTo>
                    <a:pt x="1076674" y="1106583"/>
                    <a:pt x="1076864" y="1108774"/>
                    <a:pt x="1075340" y="1107917"/>
                  </a:cubicBezTo>
                  <a:cubicBezTo>
                    <a:pt x="1072612" y="1106433"/>
                    <a:pt x="1070084" y="1104609"/>
                    <a:pt x="1067815" y="1102487"/>
                  </a:cubicBezTo>
                  <a:cubicBezTo>
                    <a:pt x="1067412" y="1106292"/>
                    <a:pt x="1067735" y="1110138"/>
                    <a:pt x="1068768" y="1113822"/>
                  </a:cubicBezTo>
                  <a:cubicBezTo>
                    <a:pt x="1069286" y="1115999"/>
                    <a:pt x="1070053" y="1118108"/>
                    <a:pt x="1071054" y="1120109"/>
                  </a:cubicBezTo>
                  <a:cubicBezTo>
                    <a:pt x="1072197" y="1122299"/>
                    <a:pt x="1073721" y="1124204"/>
                    <a:pt x="1074673" y="1126490"/>
                  </a:cubicBezTo>
                  <a:cubicBezTo>
                    <a:pt x="1074673" y="1126490"/>
                    <a:pt x="1074673" y="1127253"/>
                    <a:pt x="1074197" y="1127157"/>
                  </a:cubicBezTo>
                  <a:cubicBezTo>
                    <a:pt x="1073058" y="1126802"/>
                    <a:pt x="1072037" y="1126143"/>
                    <a:pt x="1071244" y="1125252"/>
                  </a:cubicBezTo>
                  <a:cubicBezTo>
                    <a:pt x="1070014" y="1124083"/>
                    <a:pt x="1068927" y="1122772"/>
                    <a:pt x="1068006" y="1121347"/>
                  </a:cubicBezTo>
                  <a:cubicBezTo>
                    <a:pt x="1066456" y="1119170"/>
                    <a:pt x="1065266" y="1116758"/>
                    <a:pt x="1064482" y="1114203"/>
                  </a:cubicBezTo>
                  <a:cubicBezTo>
                    <a:pt x="1062929" y="1109236"/>
                    <a:pt x="1062699" y="1103951"/>
                    <a:pt x="1063815" y="1098868"/>
                  </a:cubicBezTo>
                  <a:lnTo>
                    <a:pt x="1062100" y="1097344"/>
                  </a:lnTo>
                  <a:lnTo>
                    <a:pt x="1047908" y="1085723"/>
                  </a:lnTo>
                  <a:cubicBezTo>
                    <a:pt x="1038111" y="1077837"/>
                    <a:pt x="1027731" y="1070705"/>
                    <a:pt x="1016856" y="1064387"/>
                  </a:cubicBezTo>
                  <a:lnTo>
                    <a:pt x="974139" y="1050500"/>
                  </a:lnTo>
                  <a:lnTo>
                    <a:pt x="1012993" y="1084779"/>
                  </a:lnTo>
                  <a:cubicBezTo>
                    <a:pt x="1029206" y="1103250"/>
                    <a:pt x="1043072" y="1123781"/>
                    <a:pt x="1054195" y="1145921"/>
                  </a:cubicBezTo>
                  <a:cubicBezTo>
                    <a:pt x="1058829" y="1146919"/>
                    <a:pt x="1063312" y="1148520"/>
                    <a:pt x="1067530" y="1150683"/>
                  </a:cubicBezTo>
                  <a:cubicBezTo>
                    <a:pt x="1069613" y="1151774"/>
                    <a:pt x="1071510" y="1153188"/>
                    <a:pt x="1073149" y="1154874"/>
                  </a:cubicBezTo>
                  <a:cubicBezTo>
                    <a:pt x="1074053" y="1155790"/>
                    <a:pt x="1074881" y="1156778"/>
                    <a:pt x="1075626" y="1157827"/>
                  </a:cubicBezTo>
                  <a:cubicBezTo>
                    <a:pt x="1076520" y="1159161"/>
                    <a:pt x="1077165" y="1160645"/>
                    <a:pt x="1077531" y="1162208"/>
                  </a:cubicBezTo>
                  <a:cubicBezTo>
                    <a:pt x="1077531" y="1162780"/>
                    <a:pt x="1076960" y="1162780"/>
                    <a:pt x="1076674" y="1162208"/>
                  </a:cubicBezTo>
                  <a:cubicBezTo>
                    <a:pt x="1076388" y="1161637"/>
                    <a:pt x="1075055" y="1161256"/>
                    <a:pt x="1074388" y="1160684"/>
                  </a:cubicBezTo>
                  <a:cubicBezTo>
                    <a:pt x="1073721" y="1160113"/>
                    <a:pt x="1072864" y="1159351"/>
                    <a:pt x="1072007" y="1158779"/>
                  </a:cubicBezTo>
                  <a:cubicBezTo>
                    <a:pt x="1070142" y="1157546"/>
                    <a:pt x="1068165" y="1156494"/>
                    <a:pt x="1066101" y="1155636"/>
                  </a:cubicBezTo>
                  <a:cubicBezTo>
                    <a:pt x="1063320" y="1154518"/>
                    <a:pt x="1060453" y="1153626"/>
                    <a:pt x="1057529" y="1152969"/>
                  </a:cubicBezTo>
                  <a:cubicBezTo>
                    <a:pt x="1060100" y="1158779"/>
                    <a:pt x="1062577" y="1164780"/>
                    <a:pt x="1064768" y="1170876"/>
                  </a:cubicBezTo>
                  <a:cubicBezTo>
                    <a:pt x="1064768" y="1171829"/>
                    <a:pt x="1063910" y="1171733"/>
                    <a:pt x="1063529" y="1170876"/>
                  </a:cubicBezTo>
                  <a:cubicBezTo>
                    <a:pt x="1060577" y="1165447"/>
                    <a:pt x="1057433" y="1160208"/>
                    <a:pt x="1054004" y="1154969"/>
                  </a:cubicBezTo>
                  <a:cubicBezTo>
                    <a:pt x="1053455" y="1155817"/>
                    <a:pt x="1052977" y="1156709"/>
                    <a:pt x="1052576" y="1157636"/>
                  </a:cubicBezTo>
                  <a:cubicBezTo>
                    <a:pt x="1051576" y="1159794"/>
                    <a:pt x="1050840" y="1162065"/>
                    <a:pt x="1050385" y="1164399"/>
                  </a:cubicBezTo>
                  <a:cubicBezTo>
                    <a:pt x="1050146" y="1166360"/>
                    <a:pt x="1050146" y="1168343"/>
                    <a:pt x="1050385" y="1170305"/>
                  </a:cubicBezTo>
                  <a:cubicBezTo>
                    <a:pt x="1050334" y="1171288"/>
                    <a:pt x="1050334" y="1172274"/>
                    <a:pt x="1050385" y="1173257"/>
                  </a:cubicBezTo>
                  <a:cubicBezTo>
                    <a:pt x="1050385" y="1174400"/>
                    <a:pt x="1050385" y="1175448"/>
                    <a:pt x="1050385" y="1176496"/>
                  </a:cubicBezTo>
                  <a:cubicBezTo>
                    <a:pt x="1050385" y="1177544"/>
                    <a:pt x="1049623" y="1176496"/>
                    <a:pt x="1049432" y="1176496"/>
                  </a:cubicBezTo>
                  <a:cubicBezTo>
                    <a:pt x="1048765" y="1175337"/>
                    <a:pt x="1048192" y="1174127"/>
                    <a:pt x="1047718" y="1172876"/>
                  </a:cubicBezTo>
                  <a:lnTo>
                    <a:pt x="1047146" y="1169543"/>
                  </a:lnTo>
                  <a:cubicBezTo>
                    <a:pt x="1046861" y="1167265"/>
                    <a:pt x="1046861" y="1164962"/>
                    <a:pt x="1047146" y="1162685"/>
                  </a:cubicBezTo>
                  <a:cubicBezTo>
                    <a:pt x="1047626" y="1158317"/>
                    <a:pt x="1049163" y="1154133"/>
                    <a:pt x="1051623" y="1150493"/>
                  </a:cubicBezTo>
                  <a:cubicBezTo>
                    <a:pt x="1039119" y="1129387"/>
                    <a:pt x="1024693" y="1109545"/>
                    <a:pt x="1008557" y="1091209"/>
                  </a:cubicBezTo>
                  <a:lnTo>
                    <a:pt x="962542" y="1047846"/>
                  </a:lnTo>
                  <a:lnTo>
                    <a:pt x="961749" y="1047099"/>
                  </a:lnTo>
                  <a:lnTo>
                    <a:pt x="962659" y="1055339"/>
                  </a:lnTo>
                  <a:cubicBezTo>
                    <a:pt x="963540" y="1060147"/>
                    <a:pt x="964749" y="1064888"/>
                    <a:pt x="966279" y="1069531"/>
                  </a:cubicBezTo>
                  <a:cubicBezTo>
                    <a:pt x="969873" y="1080306"/>
                    <a:pt x="974234" y="1090811"/>
                    <a:pt x="979328" y="1100963"/>
                  </a:cubicBezTo>
                  <a:cubicBezTo>
                    <a:pt x="984194" y="1110837"/>
                    <a:pt x="989698" y="1120382"/>
                    <a:pt x="995806" y="1129538"/>
                  </a:cubicBezTo>
                  <a:cubicBezTo>
                    <a:pt x="996854" y="1130967"/>
                    <a:pt x="997902" y="1132396"/>
                    <a:pt x="999045" y="1133729"/>
                  </a:cubicBezTo>
                  <a:lnTo>
                    <a:pt x="999807" y="1133729"/>
                  </a:lnTo>
                  <a:cubicBezTo>
                    <a:pt x="1005666" y="1133924"/>
                    <a:pt x="1011375" y="1135630"/>
                    <a:pt x="1016380" y="1138682"/>
                  </a:cubicBezTo>
                  <a:cubicBezTo>
                    <a:pt x="1018821" y="1140168"/>
                    <a:pt x="1021062" y="1141961"/>
                    <a:pt x="1023048" y="1144016"/>
                  </a:cubicBezTo>
                  <a:cubicBezTo>
                    <a:pt x="1025379" y="1146622"/>
                    <a:pt x="1027104" y="1149712"/>
                    <a:pt x="1028096" y="1153065"/>
                  </a:cubicBezTo>
                  <a:cubicBezTo>
                    <a:pt x="1028096" y="1153541"/>
                    <a:pt x="1027524" y="1153065"/>
                    <a:pt x="1027334" y="1153065"/>
                  </a:cubicBezTo>
                  <a:cubicBezTo>
                    <a:pt x="1025603" y="1150715"/>
                    <a:pt x="1023476" y="1148685"/>
                    <a:pt x="1021047" y="1147064"/>
                  </a:cubicBezTo>
                  <a:cubicBezTo>
                    <a:pt x="1018901" y="1145503"/>
                    <a:pt x="1016565" y="1144223"/>
                    <a:pt x="1014094" y="1143254"/>
                  </a:cubicBezTo>
                  <a:cubicBezTo>
                    <a:pt x="1011017" y="1142046"/>
                    <a:pt x="1007826" y="1141153"/>
                    <a:pt x="1004569" y="1140587"/>
                  </a:cubicBezTo>
                  <a:cubicBezTo>
                    <a:pt x="1008737" y="1145434"/>
                    <a:pt x="1012436" y="1150664"/>
                    <a:pt x="1015618" y="1156208"/>
                  </a:cubicBezTo>
                  <a:cubicBezTo>
                    <a:pt x="1015618" y="1156970"/>
                    <a:pt x="1015618" y="1157637"/>
                    <a:pt x="1014761" y="1157256"/>
                  </a:cubicBezTo>
                  <a:cubicBezTo>
                    <a:pt x="1010213" y="1154389"/>
                    <a:pt x="1006292" y="1150630"/>
                    <a:pt x="1003236" y="1146207"/>
                  </a:cubicBezTo>
                  <a:lnTo>
                    <a:pt x="1001712" y="1144302"/>
                  </a:lnTo>
                  <a:cubicBezTo>
                    <a:pt x="1001245" y="1145480"/>
                    <a:pt x="1000863" y="1146689"/>
                    <a:pt x="1000569" y="1147922"/>
                  </a:cubicBezTo>
                  <a:cubicBezTo>
                    <a:pt x="1000380" y="1150045"/>
                    <a:pt x="1000380" y="1152180"/>
                    <a:pt x="1000569" y="1154303"/>
                  </a:cubicBezTo>
                  <a:cubicBezTo>
                    <a:pt x="1000678" y="1156276"/>
                    <a:pt x="1001030" y="1158227"/>
                    <a:pt x="1001616" y="1160114"/>
                  </a:cubicBezTo>
                  <a:cubicBezTo>
                    <a:pt x="1001908" y="1161117"/>
                    <a:pt x="1002258" y="1162103"/>
                    <a:pt x="1002664" y="1163066"/>
                  </a:cubicBezTo>
                  <a:lnTo>
                    <a:pt x="1003235" y="1164305"/>
                  </a:lnTo>
                  <a:cubicBezTo>
                    <a:pt x="1003235" y="1164971"/>
                    <a:pt x="1003712" y="1165924"/>
                    <a:pt x="1004093" y="1166495"/>
                  </a:cubicBezTo>
                  <a:cubicBezTo>
                    <a:pt x="1004474" y="1167067"/>
                    <a:pt x="1004093" y="1167162"/>
                    <a:pt x="1003426" y="1166495"/>
                  </a:cubicBezTo>
                  <a:cubicBezTo>
                    <a:pt x="1002759" y="1165829"/>
                    <a:pt x="1002664" y="1166495"/>
                    <a:pt x="1002188" y="1165733"/>
                  </a:cubicBezTo>
                  <a:cubicBezTo>
                    <a:pt x="1001535" y="1165080"/>
                    <a:pt x="1000930" y="1164379"/>
                    <a:pt x="1000378" y="1163638"/>
                  </a:cubicBezTo>
                  <a:cubicBezTo>
                    <a:pt x="999711" y="1162590"/>
                    <a:pt x="999140" y="1161447"/>
                    <a:pt x="998568" y="1160399"/>
                  </a:cubicBezTo>
                  <a:cubicBezTo>
                    <a:pt x="997383" y="1158175"/>
                    <a:pt x="996609" y="1155755"/>
                    <a:pt x="996282" y="1153256"/>
                  </a:cubicBezTo>
                  <a:cubicBezTo>
                    <a:pt x="995912" y="1148605"/>
                    <a:pt x="996664" y="1143934"/>
                    <a:pt x="998473" y="1139635"/>
                  </a:cubicBezTo>
                  <a:cubicBezTo>
                    <a:pt x="996568" y="1137254"/>
                    <a:pt x="994663" y="1134872"/>
                    <a:pt x="992853" y="1132396"/>
                  </a:cubicBezTo>
                  <a:cubicBezTo>
                    <a:pt x="985765" y="1122617"/>
                    <a:pt x="979398" y="1112334"/>
                    <a:pt x="973803" y="1101630"/>
                  </a:cubicBezTo>
                  <a:cubicBezTo>
                    <a:pt x="968761" y="1091888"/>
                    <a:pt x="964585" y="1081720"/>
                    <a:pt x="961326" y="1071245"/>
                  </a:cubicBezTo>
                  <a:lnTo>
                    <a:pt x="959968" y="1060585"/>
                  </a:lnTo>
                  <a:lnTo>
                    <a:pt x="955225" y="1111532"/>
                  </a:lnTo>
                  <a:cubicBezTo>
                    <a:pt x="956170" y="1134822"/>
                    <a:pt x="960212" y="1157986"/>
                    <a:pt x="967327" y="1180401"/>
                  </a:cubicBezTo>
                  <a:cubicBezTo>
                    <a:pt x="970051" y="1181076"/>
                    <a:pt x="972677" y="1182100"/>
                    <a:pt x="975137" y="1183449"/>
                  </a:cubicBezTo>
                  <a:cubicBezTo>
                    <a:pt x="977908" y="1184820"/>
                    <a:pt x="980582" y="1186379"/>
                    <a:pt x="983138" y="1188117"/>
                  </a:cubicBezTo>
                  <a:cubicBezTo>
                    <a:pt x="985707" y="1189927"/>
                    <a:pt x="988156" y="1191899"/>
                    <a:pt x="990473" y="1194022"/>
                  </a:cubicBezTo>
                  <a:cubicBezTo>
                    <a:pt x="991583" y="1194974"/>
                    <a:pt x="992603" y="1196026"/>
                    <a:pt x="993521" y="1197165"/>
                  </a:cubicBezTo>
                  <a:cubicBezTo>
                    <a:pt x="994664" y="1198499"/>
                    <a:pt x="995521" y="1200023"/>
                    <a:pt x="996664" y="1201452"/>
                  </a:cubicBezTo>
                  <a:cubicBezTo>
                    <a:pt x="997807" y="1202880"/>
                    <a:pt x="996664" y="1204309"/>
                    <a:pt x="995521" y="1202976"/>
                  </a:cubicBezTo>
                  <a:cubicBezTo>
                    <a:pt x="994250" y="1201938"/>
                    <a:pt x="992914" y="1200983"/>
                    <a:pt x="991520" y="1200118"/>
                  </a:cubicBezTo>
                  <a:lnTo>
                    <a:pt x="988091" y="1197356"/>
                  </a:lnTo>
                  <a:cubicBezTo>
                    <a:pt x="985853" y="1195773"/>
                    <a:pt x="983532" y="1194310"/>
                    <a:pt x="981138" y="1192974"/>
                  </a:cubicBezTo>
                  <a:cubicBezTo>
                    <a:pt x="978757" y="1191641"/>
                    <a:pt x="976280" y="1190498"/>
                    <a:pt x="973804" y="1189355"/>
                  </a:cubicBezTo>
                  <a:lnTo>
                    <a:pt x="969994" y="1187926"/>
                  </a:lnTo>
                  <a:lnTo>
                    <a:pt x="969422" y="1187926"/>
                  </a:lnTo>
                  <a:cubicBezTo>
                    <a:pt x="971708" y="1194975"/>
                    <a:pt x="974090" y="1201928"/>
                    <a:pt x="976757" y="1208881"/>
                  </a:cubicBezTo>
                  <a:cubicBezTo>
                    <a:pt x="976757" y="1210119"/>
                    <a:pt x="975709" y="1209643"/>
                    <a:pt x="975233" y="1208881"/>
                  </a:cubicBezTo>
                  <a:cubicBezTo>
                    <a:pt x="970538" y="1201267"/>
                    <a:pt x="966430" y="1193307"/>
                    <a:pt x="962945" y="1185069"/>
                  </a:cubicBezTo>
                  <a:cubicBezTo>
                    <a:pt x="957954" y="1195221"/>
                    <a:pt x="956384" y="1206716"/>
                    <a:pt x="958469" y="1217835"/>
                  </a:cubicBezTo>
                  <a:cubicBezTo>
                    <a:pt x="958469" y="1218692"/>
                    <a:pt x="957421" y="1217835"/>
                    <a:pt x="957230" y="1217835"/>
                  </a:cubicBezTo>
                  <a:cubicBezTo>
                    <a:pt x="955749" y="1214642"/>
                    <a:pt x="954785" y="1211234"/>
                    <a:pt x="954373" y="1207738"/>
                  </a:cubicBezTo>
                  <a:cubicBezTo>
                    <a:pt x="953802" y="1203407"/>
                    <a:pt x="953802" y="1199020"/>
                    <a:pt x="954373" y="1194689"/>
                  </a:cubicBezTo>
                  <a:cubicBezTo>
                    <a:pt x="955382" y="1189228"/>
                    <a:pt x="957384" y="1183998"/>
                    <a:pt x="960278" y="1179259"/>
                  </a:cubicBezTo>
                  <a:cubicBezTo>
                    <a:pt x="952270" y="1156883"/>
                    <a:pt x="947892" y="1133530"/>
                    <a:pt x="947169" y="1110064"/>
                  </a:cubicBezTo>
                  <a:lnTo>
                    <a:pt x="953938" y="1056454"/>
                  </a:lnTo>
                  <a:lnTo>
                    <a:pt x="954721" y="1050254"/>
                  </a:lnTo>
                  <a:lnTo>
                    <a:pt x="952787" y="1053203"/>
                  </a:lnTo>
                  <a:lnTo>
                    <a:pt x="935854" y="1079027"/>
                  </a:lnTo>
                  <a:cubicBezTo>
                    <a:pt x="929557" y="1091573"/>
                    <a:pt x="924703" y="1104842"/>
                    <a:pt x="921416" y="1118585"/>
                  </a:cubicBezTo>
                  <a:cubicBezTo>
                    <a:pt x="918121" y="1131996"/>
                    <a:pt x="916332" y="1145734"/>
                    <a:pt x="916082" y="1159542"/>
                  </a:cubicBezTo>
                  <a:cubicBezTo>
                    <a:pt x="916003" y="1164119"/>
                    <a:pt x="916162" y="1168698"/>
                    <a:pt x="916558" y="1173258"/>
                  </a:cubicBezTo>
                  <a:lnTo>
                    <a:pt x="916559" y="1173258"/>
                  </a:lnTo>
                  <a:lnTo>
                    <a:pt x="917035" y="1173258"/>
                  </a:lnTo>
                  <a:lnTo>
                    <a:pt x="917797" y="1173830"/>
                  </a:lnTo>
                  <a:lnTo>
                    <a:pt x="918940" y="1174592"/>
                  </a:lnTo>
                  <a:cubicBezTo>
                    <a:pt x="920076" y="1175442"/>
                    <a:pt x="921128" y="1176399"/>
                    <a:pt x="922083" y="1177449"/>
                  </a:cubicBezTo>
                  <a:cubicBezTo>
                    <a:pt x="923519" y="1178981"/>
                    <a:pt x="924855" y="1180604"/>
                    <a:pt x="926084" y="1182307"/>
                  </a:cubicBezTo>
                  <a:cubicBezTo>
                    <a:pt x="927417" y="1184212"/>
                    <a:pt x="928560" y="1186212"/>
                    <a:pt x="929703" y="1188212"/>
                  </a:cubicBezTo>
                  <a:cubicBezTo>
                    <a:pt x="930981" y="1190592"/>
                    <a:pt x="932126" y="1193040"/>
                    <a:pt x="933132" y="1195547"/>
                  </a:cubicBezTo>
                  <a:cubicBezTo>
                    <a:pt x="933894" y="1197166"/>
                    <a:pt x="932370" y="1198404"/>
                    <a:pt x="931132" y="1196880"/>
                  </a:cubicBezTo>
                  <a:cubicBezTo>
                    <a:pt x="929893" y="1195356"/>
                    <a:pt x="928369" y="1193737"/>
                    <a:pt x="927036" y="1192022"/>
                  </a:cubicBezTo>
                  <a:cubicBezTo>
                    <a:pt x="925840" y="1190321"/>
                    <a:pt x="924535" y="1188698"/>
                    <a:pt x="923131" y="1187165"/>
                  </a:cubicBezTo>
                  <a:cubicBezTo>
                    <a:pt x="921289" y="1185215"/>
                    <a:pt x="919281" y="1183431"/>
                    <a:pt x="917130" y="1181831"/>
                  </a:cubicBezTo>
                  <a:cubicBezTo>
                    <a:pt x="917701" y="1188498"/>
                    <a:pt x="918273" y="1195166"/>
                    <a:pt x="918178" y="1201833"/>
                  </a:cubicBezTo>
                  <a:cubicBezTo>
                    <a:pt x="918178" y="1203167"/>
                    <a:pt x="916654" y="1202405"/>
                    <a:pt x="916177" y="1201833"/>
                  </a:cubicBezTo>
                  <a:cubicBezTo>
                    <a:pt x="913127" y="1195904"/>
                    <a:pt x="911282" y="1189429"/>
                    <a:pt x="910748" y="1182783"/>
                  </a:cubicBezTo>
                  <a:lnTo>
                    <a:pt x="909796" y="1183545"/>
                  </a:lnTo>
                  <a:lnTo>
                    <a:pt x="907795" y="1185831"/>
                  </a:lnTo>
                  <a:lnTo>
                    <a:pt x="906462" y="1187545"/>
                  </a:lnTo>
                  <a:cubicBezTo>
                    <a:pt x="904762" y="1189961"/>
                    <a:pt x="903203" y="1192474"/>
                    <a:pt x="901795" y="1195070"/>
                  </a:cubicBezTo>
                  <a:cubicBezTo>
                    <a:pt x="900800" y="1197107"/>
                    <a:pt x="899940" y="1199207"/>
                    <a:pt x="899223" y="1201357"/>
                  </a:cubicBezTo>
                  <a:lnTo>
                    <a:pt x="897223" y="1207167"/>
                  </a:lnTo>
                  <a:cubicBezTo>
                    <a:pt x="897223" y="1207167"/>
                    <a:pt x="896746" y="1207167"/>
                    <a:pt x="896746" y="1207167"/>
                  </a:cubicBezTo>
                  <a:cubicBezTo>
                    <a:pt x="896214" y="1204015"/>
                    <a:pt x="896214" y="1200795"/>
                    <a:pt x="896746" y="1197642"/>
                  </a:cubicBezTo>
                  <a:cubicBezTo>
                    <a:pt x="897288" y="1194158"/>
                    <a:pt x="898382" y="1190782"/>
                    <a:pt x="899985" y="1187641"/>
                  </a:cubicBezTo>
                  <a:cubicBezTo>
                    <a:pt x="901385" y="1184873"/>
                    <a:pt x="903112" y="1182283"/>
                    <a:pt x="905128" y="1179926"/>
                  </a:cubicBezTo>
                  <a:cubicBezTo>
                    <a:pt x="906540" y="1178114"/>
                    <a:pt x="908136" y="1176454"/>
                    <a:pt x="909891" y="1174973"/>
                  </a:cubicBezTo>
                  <a:cubicBezTo>
                    <a:pt x="909321" y="1170040"/>
                    <a:pt x="909034" y="1165079"/>
                    <a:pt x="909034" y="1160114"/>
                  </a:cubicBezTo>
                  <a:cubicBezTo>
                    <a:pt x="908902" y="1145136"/>
                    <a:pt x="910597" y="1130199"/>
                    <a:pt x="914082" y="1115632"/>
                  </a:cubicBezTo>
                  <a:cubicBezTo>
                    <a:pt x="920984" y="1087184"/>
                    <a:pt x="934420" y="1060735"/>
                    <a:pt x="953325" y="1038384"/>
                  </a:cubicBezTo>
                  <a:lnTo>
                    <a:pt x="901033" y="952849"/>
                  </a:lnTo>
                  <a:cubicBezTo>
                    <a:pt x="867493" y="901486"/>
                    <a:pt x="829909" y="852881"/>
                    <a:pt x="788638" y="807497"/>
                  </a:cubicBezTo>
                  <a:cubicBezTo>
                    <a:pt x="768000" y="784828"/>
                    <a:pt x="746442" y="763016"/>
                    <a:pt x="723963" y="742061"/>
                  </a:cubicBezTo>
                  <a:cubicBezTo>
                    <a:pt x="712533" y="731393"/>
                    <a:pt x="700912" y="720915"/>
                    <a:pt x="689006" y="710819"/>
                  </a:cubicBezTo>
                  <a:lnTo>
                    <a:pt x="670146" y="695178"/>
                  </a:lnTo>
                  <a:lnTo>
                    <a:pt x="710532" y="756635"/>
                  </a:lnTo>
                  <a:cubicBezTo>
                    <a:pt x="733223" y="799804"/>
                    <a:pt x="753727" y="844088"/>
                    <a:pt x="771969" y="889318"/>
                  </a:cubicBezTo>
                  <a:cubicBezTo>
                    <a:pt x="780827" y="912273"/>
                    <a:pt x="788923" y="935609"/>
                    <a:pt x="796543" y="959136"/>
                  </a:cubicBezTo>
                  <a:lnTo>
                    <a:pt x="813177" y="1024697"/>
                  </a:lnTo>
                  <a:lnTo>
                    <a:pt x="814270" y="1024859"/>
                  </a:lnTo>
                  <a:lnTo>
                    <a:pt x="814355" y="1024573"/>
                  </a:lnTo>
                  <a:lnTo>
                    <a:pt x="814641" y="1024705"/>
                  </a:lnTo>
                  <a:lnTo>
                    <a:pt x="814641" y="1024478"/>
                  </a:lnTo>
                  <a:lnTo>
                    <a:pt x="814998" y="1024478"/>
                  </a:lnTo>
                  <a:lnTo>
                    <a:pt x="815117" y="1024191"/>
                  </a:lnTo>
                  <a:cubicBezTo>
                    <a:pt x="830621" y="1015943"/>
                    <a:pt x="847852" y="1011472"/>
                    <a:pt x="865409" y="1011142"/>
                  </a:cubicBezTo>
                  <a:cubicBezTo>
                    <a:pt x="873557" y="1010935"/>
                    <a:pt x="881686" y="1011996"/>
                    <a:pt x="889508" y="1014285"/>
                  </a:cubicBezTo>
                  <a:cubicBezTo>
                    <a:pt x="892843" y="1015327"/>
                    <a:pt x="896041" y="1016767"/>
                    <a:pt x="899033" y="1018572"/>
                  </a:cubicBezTo>
                  <a:cubicBezTo>
                    <a:pt x="901418" y="1018110"/>
                    <a:pt x="903843" y="1017886"/>
                    <a:pt x="906272" y="1017905"/>
                  </a:cubicBezTo>
                  <a:cubicBezTo>
                    <a:pt x="908679" y="1017907"/>
                    <a:pt x="911077" y="1018195"/>
                    <a:pt x="913416" y="1018762"/>
                  </a:cubicBezTo>
                  <a:cubicBezTo>
                    <a:pt x="915569" y="1019343"/>
                    <a:pt x="917647" y="1020174"/>
                    <a:pt x="919607" y="1021238"/>
                  </a:cubicBezTo>
                  <a:lnTo>
                    <a:pt x="922369" y="1023048"/>
                  </a:lnTo>
                  <a:cubicBezTo>
                    <a:pt x="923313" y="1023644"/>
                    <a:pt x="924098" y="1024462"/>
                    <a:pt x="924655" y="1025430"/>
                  </a:cubicBezTo>
                  <a:cubicBezTo>
                    <a:pt x="924655" y="1025430"/>
                    <a:pt x="924465" y="1025620"/>
                    <a:pt x="924274" y="1025525"/>
                  </a:cubicBezTo>
                  <a:cubicBezTo>
                    <a:pt x="923336" y="1025278"/>
                    <a:pt x="922481" y="1024785"/>
                    <a:pt x="921798" y="1024096"/>
                  </a:cubicBezTo>
                  <a:cubicBezTo>
                    <a:pt x="920842" y="1023564"/>
                    <a:pt x="919856" y="1023087"/>
                    <a:pt x="918845" y="1022667"/>
                  </a:cubicBezTo>
                  <a:cubicBezTo>
                    <a:pt x="916776" y="1021896"/>
                    <a:pt x="914640" y="1021322"/>
                    <a:pt x="912463" y="1020953"/>
                  </a:cubicBezTo>
                  <a:cubicBezTo>
                    <a:pt x="910181" y="1020761"/>
                    <a:pt x="907887" y="1020761"/>
                    <a:pt x="905605" y="1020953"/>
                  </a:cubicBezTo>
                  <a:lnTo>
                    <a:pt x="902652" y="1020953"/>
                  </a:lnTo>
                  <a:lnTo>
                    <a:pt x="906177" y="1023239"/>
                  </a:lnTo>
                  <a:cubicBezTo>
                    <a:pt x="906939" y="1023810"/>
                    <a:pt x="907796" y="1024286"/>
                    <a:pt x="908558" y="1024953"/>
                  </a:cubicBezTo>
                  <a:cubicBezTo>
                    <a:pt x="909320" y="1025620"/>
                    <a:pt x="909987" y="1026477"/>
                    <a:pt x="910939" y="1027144"/>
                  </a:cubicBezTo>
                  <a:cubicBezTo>
                    <a:pt x="911892" y="1027811"/>
                    <a:pt x="910939" y="1028001"/>
                    <a:pt x="910939" y="1027715"/>
                  </a:cubicBezTo>
                  <a:cubicBezTo>
                    <a:pt x="910352" y="1027452"/>
                    <a:pt x="909747" y="1027229"/>
                    <a:pt x="909129" y="1027049"/>
                  </a:cubicBezTo>
                  <a:cubicBezTo>
                    <a:pt x="907986" y="1026477"/>
                    <a:pt x="907034" y="1025620"/>
                    <a:pt x="905891" y="1024953"/>
                  </a:cubicBezTo>
                  <a:cubicBezTo>
                    <a:pt x="904218" y="1023872"/>
                    <a:pt x="902467" y="1022917"/>
                    <a:pt x="900652" y="1022096"/>
                  </a:cubicBezTo>
                  <a:cubicBezTo>
                    <a:pt x="900965" y="1024701"/>
                    <a:pt x="901773" y="1027223"/>
                    <a:pt x="903033" y="1029525"/>
                  </a:cubicBezTo>
                  <a:cubicBezTo>
                    <a:pt x="903811" y="1030930"/>
                    <a:pt x="904703" y="1032268"/>
                    <a:pt x="905700" y="1033526"/>
                  </a:cubicBezTo>
                  <a:cubicBezTo>
                    <a:pt x="906843" y="1034955"/>
                    <a:pt x="907796" y="1036574"/>
                    <a:pt x="908939" y="1038098"/>
                  </a:cubicBezTo>
                  <a:lnTo>
                    <a:pt x="906653" y="1036479"/>
                  </a:lnTo>
                  <a:lnTo>
                    <a:pt x="904653" y="1034573"/>
                  </a:lnTo>
                  <a:cubicBezTo>
                    <a:pt x="903410" y="1033286"/>
                    <a:pt x="902294" y="1031883"/>
                    <a:pt x="901319" y="1030382"/>
                  </a:cubicBezTo>
                  <a:cubicBezTo>
                    <a:pt x="899614" y="1027448"/>
                    <a:pt x="898482" y="1024215"/>
                    <a:pt x="897985" y="1020857"/>
                  </a:cubicBezTo>
                  <a:cubicBezTo>
                    <a:pt x="895147" y="1019616"/>
                    <a:pt x="892218" y="1018597"/>
                    <a:pt x="889222" y="1017809"/>
                  </a:cubicBezTo>
                  <a:cubicBezTo>
                    <a:pt x="881004" y="1015769"/>
                    <a:pt x="872537" y="1014903"/>
                    <a:pt x="864076" y="1015238"/>
                  </a:cubicBezTo>
                  <a:lnTo>
                    <a:pt x="828842" y="1024540"/>
                  </a:lnTo>
                  <a:lnTo>
                    <a:pt x="841692" y="1025906"/>
                  </a:lnTo>
                  <a:cubicBezTo>
                    <a:pt x="850454" y="1027167"/>
                    <a:pt x="859027" y="1029503"/>
                    <a:pt x="867218" y="1032859"/>
                  </a:cubicBezTo>
                  <a:lnTo>
                    <a:pt x="889881" y="1048743"/>
                  </a:lnTo>
                  <a:lnTo>
                    <a:pt x="866457" y="1035812"/>
                  </a:lnTo>
                  <a:cubicBezTo>
                    <a:pt x="858345" y="1032860"/>
                    <a:pt x="849950" y="1030753"/>
                    <a:pt x="841406" y="1029526"/>
                  </a:cubicBezTo>
                  <a:cubicBezTo>
                    <a:pt x="837215" y="1028954"/>
                    <a:pt x="832929" y="1028478"/>
                    <a:pt x="828738" y="1028192"/>
                  </a:cubicBezTo>
                  <a:lnTo>
                    <a:pt x="822178" y="1028192"/>
                  </a:lnTo>
                  <a:lnTo>
                    <a:pt x="848740" y="1040480"/>
                  </a:lnTo>
                  <a:cubicBezTo>
                    <a:pt x="854144" y="1044643"/>
                    <a:pt x="859208" y="1049229"/>
                    <a:pt x="863885" y="1054196"/>
                  </a:cubicBezTo>
                  <a:cubicBezTo>
                    <a:pt x="866361" y="1056767"/>
                    <a:pt x="868743" y="1059625"/>
                    <a:pt x="871124" y="1062482"/>
                  </a:cubicBezTo>
                  <a:lnTo>
                    <a:pt x="872839" y="1064673"/>
                  </a:lnTo>
                  <a:cubicBezTo>
                    <a:pt x="873024" y="1064608"/>
                    <a:pt x="873225" y="1064608"/>
                    <a:pt x="873410" y="1064673"/>
                  </a:cubicBezTo>
                  <a:lnTo>
                    <a:pt x="874553" y="1064673"/>
                  </a:lnTo>
                  <a:lnTo>
                    <a:pt x="875886" y="1064673"/>
                  </a:lnTo>
                  <a:lnTo>
                    <a:pt x="877410" y="1064673"/>
                  </a:lnTo>
                  <a:cubicBezTo>
                    <a:pt x="877956" y="1064796"/>
                    <a:pt x="878474" y="1065022"/>
                    <a:pt x="878934" y="1065340"/>
                  </a:cubicBezTo>
                  <a:cubicBezTo>
                    <a:pt x="879787" y="1065825"/>
                    <a:pt x="880586" y="1066399"/>
                    <a:pt x="881316" y="1067054"/>
                  </a:cubicBezTo>
                  <a:cubicBezTo>
                    <a:pt x="881589" y="1067296"/>
                    <a:pt x="881815" y="1067587"/>
                    <a:pt x="881983" y="1067912"/>
                  </a:cubicBezTo>
                  <a:lnTo>
                    <a:pt x="882554" y="1068578"/>
                  </a:lnTo>
                  <a:lnTo>
                    <a:pt x="883507" y="1069912"/>
                  </a:lnTo>
                  <a:cubicBezTo>
                    <a:pt x="883507" y="1069912"/>
                    <a:pt x="882744" y="1070579"/>
                    <a:pt x="882554" y="1070388"/>
                  </a:cubicBezTo>
                  <a:lnTo>
                    <a:pt x="881601" y="1069626"/>
                  </a:lnTo>
                  <a:lnTo>
                    <a:pt x="881030" y="1069626"/>
                  </a:lnTo>
                  <a:lnTo>
                    <a:pt x="880363" y="1069626"/>
                  </a:lnTo>
                  <a:cubicBezTo>
                    <a:pt x="878536" y="1068649"/>
                    <a:pt x="876524" y="1068065"/>
                    <a:pt x="874458" y="1067912"/>
                  </a:cubicBezTo>
                  <a:cubicBezTo>
                    <a:pt x="875341" y="1069037"/>
                    <a:pt x="876107" y="1070250"/>
                    <a:pt x="876744" y="1071531"/>
                  </a:cubicBezTo>
                  <a:cubicBezTo>
                    <a:pt x="876744" y="1072007"/>
                    <a:pt x="876744" y="1073341"/>
                    <a:pt x="876077" y="1072769"/>
                  </a:cubicBezTo>
                  <a:cubicBezTo>
                    <a:pt x="874692" y="1071690"/>
                    <a:pt x="873416" y="1070478"/>
                    <a:pt x="872267" y="1069150"/>
                  </a:cubicBezTo>
                  <a:cubicBezTo>
                    <a:pt x="871887" y="1071260"/>
                    <a:pt x="871887" y="1073421"/>
                    <a:pt x="872267" y="1075532"/>
                  </a:cubicBezTo>
                  <a:cubicBezTo>
                    <a:pt x="872452" y="1076822"/>
                    <a:pt x="872738" y="1078096"/>
                    <a:pt x="873124" y="1079342"/>
                  </a:cubicBezTo>
                  <a:cubicBezTo>
                    <a:pt x="873601" y="1080580"/>
                    <a:pt x="874362" y="1081818"/>
                    <a:pt x="874743" y="1083152"/>
                  </a:cubicBezTo>
                  <a:cubicBezTo>
                    <a:pt x="874113" y="1082871"/>
                    <a:pt x="873582" y="1082406"/>
                    <a:pt x="873219" y="1081818"/>
                  </a:cubicBezTo>
                  <a:cubicBezTo>
                    <a:pt x="872594" y="1081086"/>
                    <a:pt x="872051" y="1080288"/>
                    <a:pt x="871600" y="1079437"/>
                  </a:cubicBezTo>
                  <a:cubicBezTo>
                    <a:pt x="870898" y="1078094"/>
                    <a:pt x="870416" y="1076646"/>
                    <a:pt x="870171" y="1075151"/>
                  </a:cubicBezTo>
                  <a:cubicBezTo>
                    <a:pt x="869628" y="1072221"/>
                    <a:pt x="869858" y="1069201"/>
                    <a:pt x="870838" y="1066388"/>
                  </a:cubicBezTo>
                  <a:lnTo>
                    <a:pt x="869981" y="1065435"/>
                  </a:lnTo>
                  <a:cubicBezTo>
                    <a:pt x="867600" y="1062959"/>
                    <a:pt x="865218" y="1060387"/>
                    <a:pt x="862742" y="1057910"/>
                  </a:cubicBezTo>
                  <a:cubicBezTo>
                    <a:pt x="857772" y="1052784"/>
                    <a:pt x="852423" y="1048040"/>
                    <a:pt x="846740" y="1043718"/>
                  </a:cubicBezTo>
                  <a:lnTo>
                    <a:pt x="823282" y="1032758"/>
                  </a:lnTo>
                  <a:lnTo>
                    <a:pt x="829835" y="1040151"/>
                  </a:lnTo>
                  <a:lnTo>
                    <a:pt x="843470" y="1055535"/>
                  </a:lnTo>
                  <a:cubicBezTo>
                    <a:pt x="851328" y="1067075"/>
                    <a:pt x="857721" y="1079613"/>
                    <a:pt x="862456" y="1092867"/>
                  </a:cubicBezTo>
                  <a:cubicBezTo>
                    <a:pt x="864976" y="1093817"/>
                    <a:pt x="867375" y="1095064"/>
                    <a:pt x="869600" y="1096582"/>
                  </a:cubicBezTo>
                  <a:cubicBezTo>
                    <a:pt x="871333" y="1097731"/>
                    <a:pt x="872743" y="1099305"/>
                    <a:pt x="873696" y="1101153"/>
                  </a:cubicBezTo>
                  <a:cubicBezTo>
                    <a:pt x="873787" y="1101921"/>
                    <a:pt x="873722" y="1102698"/>
                    <a:pt x="873505" y="1103440"/>
                  </a:cubicBezTo>
                  <a:cubicBezTo>
                    <a:pt x="873505" y="1103440"/>
                    <a:pt x="873505" y="1103440"/>
                    <a:pt x="873029" y="1103440"/>
                  </a:cubicBezTo>
                  <a:lnTo>
                    <a:pt x="871791" y="1102392"/>
                  </a:lnTo>
                  <a:lnTo>
                    <a:pt x="870648" y="1101153"/>
                  </a:lnTo>
                  <a:cubicBezTo>
                    <a:pt x="869703" y="1100285"/>
                    <a:pt x="868646" y="1099548"/>
                    <a:pt x="867505" y="1098963"/>
                  </a:cubicBezTo>
                  <a:cubicBezTo>
                    <a:pt x="866022" y="1098111"/>
                    <a:pt x="864459" y="1097410"/>
                    <a:pt x="862838" y="1096867"/>
                  </a:cubicBezTo>
                  <a:cubicBezTo>
                    <a:pt x="863991" y="1100334"/>
                    <a:pt x="864945" y="1103864"/>
                    <a:pt x="865695" y="1107440"/>
                  </a:cubicBezTo>
                  <a:cubicBezTo>
                    <a:pt x="865695" y="1108011"/>
                    <a:pt x="865123" y="1107440"/>
                    <a:pt x="865028" y="1107440"/>
                  </a:cubicBezTo>
                  <a:cubicBezTo>
                    <a:pt x="863694" y="1104201"/>
                    <a:pt x="862361" y="1101058"/>
                    <a:pt x="860932" y="1097915"/>
                  </a:cubicBezTo>
                  <a:lnTo>
                    <a:pt x="859980" y="1099344"/>
                  </a:lnTo>
                  <a:cubicBezTo>
                    <a:pt x="859313" y="1100503"/>
                    <a:pt x="858740" y="1101713"/>
                    <a:pt x="858265" y="1102963"/>
                  </a:cubicBezTo>
                  <a:cubicBezTo>
                    <a:pt x="857944" y="1104052"/>
                    <a:pt x="857721" y="1105168"/>
                    <a:pt x="857599" y="1106297"/>
                  </a:cubicBezTo>
                  <a:cubicBezTo>
                    <a:pt x="857551" y="1106868"/>
                    <a:pt x="857551" y="1107441"/>
                    <a:pt x="857599" y="1108011"/>
                  </a:cubicBezTo>
                  <a:cubicBezTo>
                    <a:pt x="857599" y="1108583"/>
                    <a:pt x="857599" y="1109250"/>
                    <a:pt x="857599" y="1109821"/>
                  </a:cubicBezTo>
                  <a:cubicBezTo>
                    <a:pt x="857256" y="1109125"/>
                    <a:pt x="857000" y="1108389"/>
                    <a:pt x="856837" y="1107631"/>
                  </a:cubicBezTo>
                  <a:cubicBezTo>
                    <a:pt x="856836" y="1106964"/>
                    <a:pt x="856836" y="1106392"/>
                    <a:pt x="856836" y="1105725"/>
                  </a:cubicBezTo>
                  <a:cubicBezTo>
                    <a:pt x="856848" y="1104441"/>
                    <a:pt x="857008" y="1103163"/>
                    <a:pt x="857313" y="1101915"/>
                  </a:cubicBezTo>
                  <a:cubicBezTo>
                    <a:pt x="857912" y="1099481"/>
                    <a:pt x="859088" y="1097227"/>
                    <a:pt x="860741" y="1095343"/>
                  </a:cubicBezTo>
                  <a:lnTo>
                    <a:pt x="816355" y="1030345"/>
                  </a:lnTo>
                  <a:lnTo>
                    <a:pt x="816355" y="1035145"/>
                  </a:lnTo>
                  <a:cubicBezTo>
                    <a:pt x="816564" y="1037923"/>
                    <a:pt x="816913" y="1040689"/>
                    <a:pt x="817403" y="1043432"/>
                  </a:cubicBezTo>
                  <a:cubicBezTo>
                    <a:pt x="818725" y="1049735"/>
                    <a:pt x="820475" y="1055940"/>
                    <a:pt x="822641" y="1062005"/>
                  </a:cubicBezTo>
                  <a:cubicBezTo>
                    <a:pt x="824652" y="1067866"/>
                    <a:pt x="827104" y="1073565"/>
                    <a:pt x="829976" y="1079055"/>
                  </a:cubicBezTo>
                  <a:lnTo>
                    <a:pt x="831500" y="1081722"/>
                  </a:lnTo>
                  <a:cubicBezTo>
                    <a:pt x="834775" y="1082276"/>
                    <a:pt x="837856" y="1083653"/>
                    <a:pt x="840453" y="1085723"/>
                  </a:cubicBezTo>
                  <a:cubicBezTo>
                    <a:pt x="841757" y="1086692"/>
                    <a:pt x="842913" y="1087848"/>
                    <a:pt x="843882" y="1089152"/>
                  </a:cubicBezTo>
                  <a:cubicBezTo>
                    <a:pt x="845020" y="1090769"/>
                    <a:pt x="845770" y="1092627"/>
                    <a:pt x="846073" y="1094581"/>
                  </a:cubicBezTo>
                  <a:cubicBezTo>
                    <a:pt x="845240" y="1093148"/>
                    <a:pt x="844178" y="1091862"/>
                    <a:pt x="842930" y="1090771"/>
                  </a:cubicBezTo>
                  <a:cubicBezTo>
                    <a:pt x="841796" y="1089745"/>
                    <a:pt x="840550" y="1088851"/>
                    <a:pt x="839215" y="1088104"/>
                  </a:cubicBezTo>
                  <a:cubicBezTo>
                    <a:pt x="837548" y="1087196"/>
                    <a:pt x="835793" y="1086462"/>
                    <a:pt x="833977" y="1085913"/>
                  </a:cubicBezTo>
                  <a:cubicBezTo>
                    <a:pt x="835946" y="1088944"/>
                    <a:pt x="837666" y="1092129"/>
                    <a:pt x="839120" y="1095438"/>
                  </a:cubicBezTo>
                  <a:cubicBezTo>
                    <a:pt x="839120" y="1095438"/>
                    <a:pt x="839120" y="1096200"/>
                    <a:pt x="838549" y="1095438"/>
                  </a:cubicBezTo>
                  <a:cubicBezTo>
                    <a:pt x="836192" y="1093531"/>
                    <a:pt x="834248" y="1091166"/>
                    <a:pt x="832834" y="1088485"/>
                  </a:cubicBezTo>
                  <a:lnTo>
                    <a:pt x="832072" y="1087247"/>
                  </a:lnTo>
                  <a:cubicBezTo>
                    <a:pt x="831729" y="1087888"/>
                    <a:pt x="831442" y="1088557"/>
                    <a:pt x="831214" y="1089247"/>
                  </a:cubicBezTo>
                  <a:cubicBezTo>
                    <a:pt x="831041" y="1090415"/>
                    <a:pt x="831041" y="1091603"/>
                    <a:pt x="831214" y="1092771"/>
                  </a:cubicBezTo>
                  <a:cubicBezTo>
                    <a:pt x="831119" y="1093912"/>
                    <a:pt x="831119" y="1095059"/>
                    <a:pt x="831214" y="1096200"/>
                  </a:cubicBezTo>
                  <a:cubicBezTo>
                    <a:pt x="831329" y="1096783"/>
                    <a:pt x="831488" y="1097356"/>
                    <a:pt x="831691" y="1097915"/>
                  </a:cubicBezTo>
                  <a:cubicBezTo>
                    <a:pt x="831691" y="1097915"/>
                    <a:pt x="831691" y="1097915"/>
                    <a:pt x="831691" y="1098677"/>
                  </a:cubicBezTo>
                  <a:cubicBezTo>
                    <a:pt x="831691" y="1099439"/>
                    <a:pt x="831691" y="1099534"/>
                    <a:pt x="831691" y="1099915"/>
                  </a:cubicBezTo>
                  <a:cubicBezTo>
                    <a:pt x="831691" y="1100296"/>
                    <a:pt x="831691" y="1099915"/>
                    <a:pt x="831214" y="1099915"/>
                  </a:cubicBezTo>
                  <a:cubicBezTo>
                    <a:pt x="830738" y="1099915"/>
                    <a:pt x="831214" y="1099915"/>
                    <a:pt x="830548" y="1099439"/>
                  </a:cubicBezTo>
                  <a:cubicBezTo>
                    <a:pt x="830258" y="1099015"/>
                    <a:pt x="830003" y="1098569"/>
                    <a:pt x="829786" y="1098105"/>
                  </a:cubicBezTo>
                  <a:cubicBezTo>
                    <a:pt x="829424" y="1097473"/>
                    <a:pt x="829137" y="1096802"/>
                    <a:pt x="828929" y="1096105"/>
                  </a:cubicBezTo>
                  <a:cubicBezTo>
                    <a:pt x="828572" y="1095094"/>
                    <a:pt x="828379" y="1094033"/>
                    <a:pt x="828357" y="1092962"/>
                  </a:cubicBezTo>
                  <a:cubicBezTo>
                    <a:pt x="828452" y="1090280"/>
                    <a:pt x="829205" y="1087664"/>
                    <a:pt x="830548" y="1085342"/>
                  </a:cubicBezTo>
                  <a:cubicBezTo>
                    <a:pt x="829569" y="1083905"/>
                    <a:pt x="828678" y="1082410"/>
                    <a:pt x="827881" y="1080865"/>
                  </a:cubicBezTo>
                  <a:cubicBezTo>
                    <a:pt x="824526" y="1074750"/>
                    <a:pt x="821660" y="1068381"/>
                    <a:pt x="819309" y="1061815"/>
                  </a:cubicBezTo>
                  <a:cubicBezTo>
                    <a:pt x="817168" y="1055967"/>
                    <a:pt x="815542" y="1049943"/>
                    <a:pt x="814451" y="1043813"/>
                  </a:cubicBezTo>
                  <a:lnTo>
                    <a:pt x="814451" y="1036240"/>
                  </a:lnTo>
                  <a:lnTo>
                    <a:pt x="811049" y="1051813"/>
                  </a:lnTo>
                  <a:lnTo>
                    <a:pt x="807865" y="1066384"/>
                  </a:lnTo>
                  <a:lnTo>
                    <a:pt x="809878" y="1106107"/>
                  </a:lnTo>
                  <a:cubicBezTo>
                    <a:pt x="811377" y="1106624"/>
                    <a:pt x="812789" y="1107363"/>
                    <a:pt x="814069" y="1108298"/>
                  </a:cubicBezTo>
                  <a:cubicBezTo>
                    <a:pt x="815576" y="1109269"/>
                    <a:pt x="817009" y="1110352"/>
                    <a:pt x="818356" y="1111536"/>
                  </a:cubicBezTo>
                  <a:cubicBezTo>
                    <a:pt x="819594" y="1112679"/>
                    <a:pt x="820832" y="1114013"/>
                    <a:pt x="822070" y="1115346"/>
                  </a:cubicBezTo>
                  <a:cubicBezTo>
                    <a:pt x="822600" y="1115973"/>
                    <a:pt x="823078" y="1116642"/>
                    <a:pt x="823499" y="1117346"/>
                  </a:cubicBezTo>
                  <a:cubicBezTo>
                    <a:pt x="824070" y="1118203"/>
                    <a:pt x="824451" y="1119061"/>
                    <a:pt x="825023" y="1119918"/>
                  </a:cubicBezTo>
                  <a:cubicBezTo>
                    <a:pt x="825594" y="1120775"/>
                    <a:pt x="825023" y="1121633"/>
                    <a:pt x="824261" y="1120775"/>
                  </a:cubicBezTo>
                  <a:cubicBezTo>
                    <a:pt x="823499" y="1119918"/>
                    <a:pt x="822832" y="1119537"/>
                    <a:pt x="822165" y="1118870"/>
                  </a:cubicBezTo>
                  <a:lnTo>
                    <a:pt x="820451" y="1117061"/>
                  </a:lnTo>
                  <a:cubicBezTo>
                    <a:pt x="819312" y="1115997"/>
                    <a:pt x="818102" y="1115011"/>
                    <a:pt x="816831" y="1114108"/>
                  </a:cubicBezTo>
                  <a:cubicBezTo>
                    <a:pt x="815593" y="1113155"/>
                    <a:pt x="814260" y="1112393"/>
                    <a:pt x="812926" y="1111536"/>
                  </a:cubicBezTo>
                  <a:lnTo>
                    <a:pt x="810926" y="1110488"/>
                  </a:lnTo>
                  <a:cubicBezTo>
                    <a:pt x="811783" y="1114679"/>
                    <a:pt x="812640" y="1118775"/>
                    <a:pt x="813688" y="1122871"/>
                  </a:cubicBezTo>
                  <a:cubicBezTo>
                    <a:pt x="813688" y="1123538"/>
                    <a:pt x="813022" y="1122871"/>
                    <a:pt x="812831" y="1122871"/>
                  </a:cubicBezTo>
                  <a:cubicBezTo>
                    <a:pt x="810659" y="1118265"/>
                    <a:pt x="808875" y="1113486"/>
                    <a:pt x="807497" y="1108583"/>
                  </a:cubicBezTo>
                  <a:cubicBezTo>
                    <a:pt x="804010" y="1113988"/>
                    <a:pt x="802311" y="1120352"/>
                    <a:pt x="802639" y="1126776"/>
                  </a:cubicBezTo>
                  <a:cubicBezTo>
                    <a:pt x="802639" y="1126776"/>
                    <a:pt x="802068" y="1126776"/>
                    <a:pt x="802068" y="1126776"/>
                  </a:cubicBezTo>
                  <a:cubicBezTo>
                    <a:pt x="801426" y="1124874"/>
                    <a:pt x="801105" y="1122878"/>
                    <a:pt x="801115" y="1120871"/>
                  </a:cubicBezTo>
                  <a:cubicBezTo>
                    <a:pt x="801130" y="1118390"/>
                    <a:pt x="801482" y="1115922"/>
                    <a:pt x="802163" y="1113536"/>
                  </a:cubicBezTo>
                  <a:cubicBezTo>
                    <a:pt x="803121" y="1110536"/>
                    <a:pt x="804604" y="1107730"/>
                    <a:pt x="806544" y="1105250"/>
                  </a:cubicBezTo>
                  <a:cubicBezTo>
                    <a:pt x="803591" y="1092078"/>
                    <a:pt x="802756" y="1078608"/>
                    <a:pt x="803994" y="1065332"/>
                  </a:cubicBezTo>
                  <a:lnTo>
                    <a:pt x="808974" y="1045803"/>
                  </a:lnTo>
                  <a:lnTo>
                    <a:pt x="812444" y="1032198"/>
                  </a:lnTo>
                  <a:lnTo>
                    <a:pt x="788542" y="1068006"/>
                  </a:lnTo>
                  <a:cubicBezTo>
                    <a:pt x="785763" y="1075361"/>
                    <a:pt x="783783" y="1082993"/>
                    <a:pt x="782637" y="1090771"/>
                  </a:cubicBezTo>
                  <a:cubicBezTo>
                    <a:pt x="782637" y="1093343"/>
                    <a:pt x="782160" y="1095914"/>
                    <a:pt x="781970" y="1098486"/>
                  </a:cubicBezTo>
                  <a:lnTo>
                    <a:pt x="782542" y="1099058"/>
                  </a:lnTo>
                  <a:cubicBezTo>
                    <a:pt x="783156" y="1099589"/>
                    <a:pt x="783700" y="1100198"/>
                    <a:pt x="784161" y="1100868"/>
                  </a:cubicBezTo>
                  <a:cubicBezTo>
                    <a:pt x="784851" y="1101848"/>
                    <a:pt x="785487" y="1102866"/>
                    <a:pt x="786066" y="1103916"/>
                  </a:cubicBezTo>
                  <a:cubicBezTo>
                    <a:pt x="786637" y="1105059"/>
                    <a:pt x="787209" y="1106297"/>
                    <a:pt x="787685" y="1107440"/>
                  </a:cubicBezTo>
                  <a:cubicBezTo>
                    <a:pt x="788261" y="1108866"/>
                    <a:pt x="788738" y="1110330"/>
                    <a:pt x="789114" y="1111821"/>
                  </a:cubicBezTo>
                  <a:cubicBezTo>
                    <a:pt x="789114" y="1112774"/>
                    <a:pt x="788542" y="1113345"/>
                    <a:pt x="787876" y="1112488"/>
                  </a:cubicBezTo>
                  <a:cubicBezTo>
                    <a:pt x="787209" y="1111631"/>
                    <a:pt x="786542" y="1110488"/>
                    <a:pt x="785970" y="1109440"/>
                  </a:cubicBezTo>
                  <a:cubicBezTo>
                    <a:pt x="785399" y="1108392"/>
                    <a:pt x="784732" y="1107344"/>
                    <a:pt x="784066" y="1106392"/>
                  </a:cubicBezTo>
                  <a:cubicBezTo>
                    <a:pt x="783155" y="1105160"/>
                    <a:pt x="782135" y="1104012"/>
                    <a:pt x="781018" y="1102963"/>
                  </a:cubicBezTo>
                  <a:cubicBezTo>
                    <a:pt x="780956" y="1106752"/>
                    <a:pt x="780702" y="1110535"/>
                    <a:pt x="780256" y="1114298"/>
                  </a:cubicBezTo>
                  <a:cubicBezTo>
                    <a:pt x="780256" y="1115060"/>
                    <a:pt x="779303" y="1114298"/>
                    <a:pt x="779112" y="1114298"/>
                  </a:cubicBezTo>
                  <a:cubicBezTo>
                    <a:pt x="777781" y="1110774"/>
                    <a:pt x="777197" y="1107011"/>
                    <a:pt x="777398" y="1103249"/>
                  </a:cubicBezTo>
                  <a:lnTo>
                    <a:pt x="776826" y="1103249"/>
                  </a:lnTo>
                  <a:cubicBezTo>
                    <a:pt x="776319" y="1103549"/>
                    <a:pt x="775867" y="1103936"/>
                    <a:pt x="775493" y="1104392"/>
                  </a:cubicBezTo>
                  <a:lnTo>
                    <a:pt x="774636" y="1105249"/>
                  </a:lnTo>
                  <a:cubicBezTo>
                    <a:pt x="773485" y="1106465"/>
                    <a:pt x="772434" y="1107771"/>
                    <a:pt x="771493" y="1109154"/>
                  </a:cubicBezTo>
                  <a:cubicBezTo>
                    <a:pt x="770802" y="1110233"/>
                    <a:pt x="770166" y="1111345"/>
                    <a:pt x="769587" y="1112488"/>
                  </a:cubicBezTo>
                  <a:lnTo>
                    <a:pt x="768064" y="1115631"/>
                  </a:lnTo>
                  <a:cubicBezTo>
                    <a:pt x="767949" y="1113858"/>
                    <a:pt x="768176" y="1112080"/>
                    <a:pt x="768730" y="1110393"/>
                  </a:cubicBezTo>
                  <a:cubicBezTo>
                    <a:pt x="769266" y="1108464"/>
                    <a:pt x="770101" y="1106632"/>
                    <a:pt x="771207" y="1104963"/>
                  </a:cubicBezTo>
                  <a:cubicBezTo>
                    <a:pt x="772164" y="1103481"/>
                    <a:pt x="773318" y="1102135"/>
                    <a:pt x="774636" y="1100963"/>
                  </a:cubicBezTo>
                  <a:cubicBezTo>
                    <a:pt x="775544" y="1100013"/>
                    <a:pt x="776568" y="1099181"/>
                    <a:pt x="777684" y="1098486"/>
                  </a:cubicBezTo>
                  <a:cubicBezTo>
                    <a:pt x="777681" y="1095683"/>
                    <a:pt x="777872" y="1092882"/>
                    <a:pt x="778255" y="1090104"/>
                  </a:cubicBezTo>
                  <a:cubicBezTo>
                    <a:pt x="779210" y="1081640"/>
                    <a:pt x="781193" y="1073323"/>
                    <a:pt x="784161" y="1065339"/>
                  </a:cubicBezTo>
                  <a:lnTo>
                    <a:pt x="811122" y="1025317"/>
                  </a:lnTo>
                  <a:lnTo>
                    <a:pt x="787209" y="948849"/>
                  </a:lnTo>
                  <a:cubicBezTo>
                    <a:pt x="779589" y="925894"/>
                    <a:pt x="771588" y="903320"/>
                    <a:pt x="762634" y="880460"/>
                  </a:cubicBezTo>
                  <a:cubicBezTo>
                    <a:pt x="753681" y="857600"/>
                    <a:pt x="743013" y="835692"/>
                    <a:pt x="732345" y="813785"/>
                  </a:cubicBezTo>
                  <a:cubicBezTo>
                    <a:pt x="722582" y="793449"/>
                    <a:pt x="713223" y="772637"/>
                    <a:pt x="702591" y="752575"/>
                  </a:cubicBezTo>
                  <a:lnTo>
                    <a:pt x="671626" y="705620"/>
                  </a:lnTo>
                  <a:lnTo>
                    <a:pt x="674337" y="718153"/>
                  </a:lnTo>
                  <a:cubicBezTo>
                    <a:pt x="680529" y="734727"/>
                    <a:pt x="686529" y="751300"/>
                    <a:pt x="692054" y="768159"/>
                  </a:cubicBezTo>
                  <a:cubicBezTo>
                    <a:pt x="712381" y="829798"/>
                    <a:pt x="727765" y="892958"/>
                    <a:pt x="738060" y="957040"/>
                  </a:cubicBezTo>
                  <a:cubicBezTo>
                    <a:pt x="743108" y="989044"/>
                    <a:pt x="747013" y="1021334"/>
                    <a:pt x="749490" y="1053719"/>
                  </a:cubicBezTo>
                  <a:lnTo>
                    <a:pt x="751233" y="1148450"/>
                  </a:lnTo>
                  <a:lnTo>
                    <a:pt x="751969" y="1148436"/>
                  </a:lnTo>
                  <a:lnTo>
                    <a:pt x="752824" y="1147826"/>
                  </a:lnTo>
                  <a:cubicBezTo>
                    <a:pt x="782109" y="1149934"/>
                    <a:pt x="810507" y="1158802"/>
                    <a:pt x="835787" y="1173734"/>
                  </a:cubicBezTo>
                  <a:cubicBezTo>
                    <a:pt x="848687" y="1181420"/>
                    <a:pt x="860616" y="1190630"/>
                    <a:pt x="871315" y="1201166"/>
                  </a:cubicBezTo>
                  <a:cubicBezTo>
                    <a:pt x="874839" y="1204691"/>
                    <a:pt x="878173" y="1208405"/>
                    <a:pt x="881316" y="1212215"/>
                  </a:cubicBezTo>
                  <a:cubicBezTo>
                    <a:pt x="883630" y="1212025"/>
                    <a:pt x="885956" y="1212025"/>
                    <a:pt x="888270" y="1212215"/>
                  </a:cubicBezTo>
                  <a:cubicBezTo>
                    <a:pt x="891499" y="1212426"/>
                    <a:pt x="894694" y="1213001"/>
                    <a:pt x="897795" y="1213930"/>
                  </a:cubicBezTo>
                  <a:cubicBezTo>
                    <a:pt x="901185" y="1215044"/>
                    <a:pt x="904394" y="1216649"/>
                    <a:pt x="907320" y="1218692"/>
                  </a:cubicBezTo>
                  <a:cubicBezTo>
                    <a:pt x="909889" y="1220533"/>
                    <a:pt x="912169" y="1222748"/>
                    <a:pt x="914082" y="1225265"/>
                  </a:cubicBezTo>
                  <a:cubicBezTo>
                    <a:pt x="914082" y="1225741"/>
                    <a:pt x="914082" y="1225741"/>
                    <a:pt x="914082" y="1225741"/>
                  </a:cubicBezTo>
                  <a:lnTo>
                    <a:pt x="908558" y="1223169"/>
                  </a:lnTo>
                  <a:cubicBezTo>
                    <a:pt x="906538" y="1222164"/>
                    <a:pt x="904434" y="1221336"/>
                    <a:pt x="902271" y="1220693"/>
                  </a:cubicBezTo>
                  <a:cubicBezTo>
                    <a:pt x="899397" y="1219835"/>
                    <a:pt x="896470" y="1219167"/>
                    <a:pt x="893508" y="1218692"/>
                  </a:cubicBezTo>
                  <a:lnTo>
                    <a:pt x="891413" y="1218692"/>
                  </a:lnTo>
                  <a:lnTo>
                    <a:pt x="888365" y="1218692"/>
                  </a:lnTo>
                  <a:lnTo>
                    <a:pt x="887222" y="1218692"/>
                  </a:lnTo>
                  <a:cubicBezTo>
                    <a:pt x="891471" y="1223812"/>
                    <a:pt x="894704" y="1229696"/>
                    <a:pt x="896747" y="1236028"/>
                  </a:cubicBezTo>
                  <a:cubicBezTo>
                    <a:pt x="896937" y="1236790"/>
                    <a:pt x="896366" y="1238409"/>
                    <a:pt x="895413" y="1237457"/>
                  </a:cubicBezTo>
                  <a:cubicBezTo>
                    <a:pt x="890629" y="1232799"/>
                    <a:pt x="886083" y="1227904"/>
                    <a:pt x="881792" y="1222788"/>
                  </a:cubicBezTo>
                  <a:cubicBezTo>
                    <a:pt x="881507" y="1225448"/>
                    <a:pt x="881507" y="1228130"/>
                    <a:pt x="881792" y="1230789"/>
                  </a:cubicBezTo>
                  <a:cubicBezTo>
                    <a:pt x="881888" y="1232885"/>
                    <a:pt x="881792" y="1234885"/>
                    <a:pt x="882459" y="1236980"/>
                  </a:cubicBezTo>
                  <a:cubicBezTo>
                    <a:pt x="883126" y="1239076"/>
                    <a:pt x="882936" y="1241457"/>
                    <a:pt x="883126" y="1243362"/>
                  </a:cubicBezTo>
                  <a:cubicBezTo>
                    <a:pt x="883316" y="1245267"/>
                    <a:pt x="881697" y="1246410"/>
                    <a:pt x="880745" y="1243838"/>
                  </a:cubicBezTo>
                  <a:cubicBezTo>
                    <a:pt x="879792" y="1241267"/>
                    <a:pt x="878459" y="1238409"/>
                    <a:pt x="877887" y="1236218"/>
                  </a:cubicBezTo>
                  <a:cubicBezTo>
                    <a:pt x="877316" y="1234028"/>
                    <a:pt x="876268" y="1231837"/>
                    <a:pt x="876268" y="1229551"/>
                  </a:cubicBezTo>
                  <a:cubicBezTo>
                    <a:pt x="875874" y="1227443"/>
                    <a:pt x="875619" y="1225311"/>
                    <a:pt x="875506" y="1223169"/>
                  </a:cubicBezTo>
                  <a:cubicBezTo>
                    <a:pt x="875361" y="1221776"/>
                    <a:pt x="875361" y="1220372"/>
                    <a:pt x="875506" y="1218978"/>
                  </a:cubicBezTo>
                  <a:cubicBezTo>
                    <a:pt x="875453" y="1218535"/>
                    <a:pt x="875453" y="1218088"/>
                    <a:pt x="875506" y="1217645"/>
                  </a:cubicBezTo>
                  <a:lnTo>
                    <a:pt x="875506" y="1216787"/>
                  </a:lnTo>
                  <a:lnTo>
                    <a:pt x="875506" y="1216692"/>
                  </a:lnTo>
                  <a:cubicBezTo>
                    <a:pt x="875506" y="1216216"/>
                    <a:pt x="875506" y="1216216"/>
                    <a:pt x="875506" y="1216216"/>
                  </a:cubicBezTo>
                  <a:lnTo>
                    <a:pt x="875506" y="1215835"/>
                  </a:lnTo>
                  <a:cubicBezTo>
                    <a:pt x="872504" y="1212340"/>
                    <a:pt x="869325" y="1209002"/>
                    <a:pt x="865981" y="1205834"/>
                  </a:cubicBezTo>
                  <a:cubicBezTo>
                    <a:pt x="855844" y="1196382"/>
                    <a:pt x="844696" y="1188077"/>
                    <a:pt x="832739" y="1181069"/>
                  </a:cubicBezTo>
                  <a:cubicBezTo>
                    <a:pt x="820564" y="1173809"/>
                    <a:pt x="807629" y="1168010"/>
                    <a:pt x="794204" y="1163759"/>
                  </a:cubicBezTo>
                  <a:lnTo>
                    <a:pt x="760505" y="1157237"/>
                  </a:lnTo>
                  <a:lnTo>
                    <a:pt x="782017" y="1173637"/>
                  </a:lnTo>
                  <a:lnTo>
                    <a:pt x="808292" y="1193668"/>
                  </a:lnTo>
                  <a:cubicBezTo>
                    <a:pt x="824557" y="1210672"/>
                    <a:pt x="838176" y="1230207"/>
                    <a:pt x="848551" y="1251648"/>
                  </a:cubicBezTo>
                  <a:cubicBezTo>
                    <a:pt x="853949" y="1252922"/>
                    <a:pt x="859077" y="1255147"/>
                    <a:pt x="863695" y="1258220"/>
                  </a:cubicBezTo>
                  <a:cubicBezTo>
                    <a:pt x="867288" y="1260727"/>
                    <a:pt x="870496" y="1263743"/>
                    <a:pt x="873220" y="1267174"/>
                  </a:cubicBezTo>
                  <a:cubicBezTo>
                    <a:pt x="875494" y="1270029"/>
                    <a:pt x="877265" y="1273250"/>
                    <a:pt x="878459" y="1276699"/>
                  </a:cubicBezTo>
                  <a:cubicBezTo>
                    <a:pt x="878649" y="1277080"/>
                    <a:pt x="878268" y="1278318"/>
                    <a:pt x="877697" y="1277556"/>
                  </a:cubicBezTo>
                  <a:cubicBezTo>
                    <a:pt x="871132" y="1268293"/>
                    <a:pt x="861741" y="1261408"/>
                    <a:pt x="850931" y="1257935"/>
                  </a:cubicBezTo>
                  <a:cubicBezTo>
                    <a:pt x="854413" y="1266221"/>
                    <a:pt x="857278" y="1274753"/>
                    <a:pt x="859504" y="1283462"/>
                  </a:cubicBezTo>
                  <a:cubicBezTo>
                    <a:pt x="859695" y="1284414"/>
                    <a:pt x="858361" y="1285652"/>
                    <a:pt x="858361" y="1284414"/>
                  </a:cubicBezTo>
                  <a:cubicBezTo>
                    <a:pt x="855599" y="1277651"/>
                    <a:pt x="852265" y="1270984"/>
                    <a:pt x="848836" y="1264507"/>
                  </a:cubicBezTo>
                  <a:cubicBezTo>
                    <a:pt x="848264" y="1265745"/>
                    <a:pt x="847693" y="1266983"/>
                    <a:pt x="847217" y="1268317"/>
                  </a:cubicBezTo>
                  <a:cubicBezTo>
                    <a:pt x="846217" y="1270871"/>
                    <a:pt x="845359" y="1273479"/>
                    <a:pt x="844645" y="1276128"/>
                  </a:cubicBezTo>
                  <a:cubicBezTo>
                    <a:pt x="843915" y="1278752"/>
                    <a:pt x="843374" y="1281426"/>
                    <a:pt x="843026" y="1284128"/>
                  </a:cubicBezTo>
                  <a:cubicBezTo>
                    <a:pt x="842549" y="1285652"/>
                    <a:pt x="842549" y="1287081"/>
                    <a:pt x="842549" y="1288605"/>
                  </a:cubicBezTo>
                  <a:cubicBezTo>
                    <a:pt x="842149" y="1290198"/>
                    <a:pt x="841894" y="1291824"/>
                    <a:pt x="841788" y="1293463"/>
                  </a:cubicBezTo>
                  <a:cubicBezTo>
                    <a:pt x="841788" y="1295558"/>
                    <a:pt x="840073" y="1295273"/>
                    <a:pt x="839882" y="1293463"/>
                  </a:cubicBezTo>
                  <a:cubicBezTo>
                    <a:pt x="839692" y="1291653"/>
                    <a:pt x="838930" y="1289653"/>
                    <a:pt x="838930" y="1288224"/>
                  </a:cubicBezTo>
                  <a:cubicBezTo>
                    <a:pt x="838930" y="1286795"/>
                    <a:pt x="838930" y="1285271"/>
                    <a:pt x="838930" y="1283843"/>
                  </a:cubicBezTo>
                  <a:cubicBezTo>
                    <a:pt x="838996" y="1280647"/>
                    <a:pt x="839315" y="1277463"/>
                    <a:pt x="839882" y="1274318"/>
                  </a:cubicBezTo>
                  <a:cubicBezTo>
                    <a:pt x="840344" y="1271087"/>
                    <a:pt x="841077" y="1267901"/>
                    <a:pt x="842073" y="1264793"/>
                  </a:cubicBezTo>
                  <a:cubicBezTo>
                    <a:pt x="842847" y="1262088"/>
                    <a:pt x="843967" y="1259494"/>
                    <a:pt x="845407" y="1257077"/>
                  </a:cubicBezTo>
                  <a:cubicBezTo>
                    <a:pt x="834252" y="1236261"/>
                    <a:pt x="820411" y="1217129"/>
                    <a:pt x="804314" y="1200135"/>
                  </a:cubicBezTo>
                  <a:lnTo>
                    <a:pt x="764360" y="1167871"/>
                  </a:lnTo>
                  <a:lnTo>
                    <a:pt x="770826" y="1176115"/>
                  </a:lnTo>
                  <a:cubicBezTo>
                    <a:pt x="776029" y="1185789"/>
                    <a:pt x="780395" y="1195891"/>
                    <a:pt x="783875" y="1206310"/>
                  </a:cubicBezTo>
                  <a:cubicBezTo>
                    <a:pt x="787718" y="1217790"/>
                    <a:pt x="790710" y="1229537"/>
                    <a:pt x="792829" y="1241457"/>
                  </a:cubicBezTo>
                  <a:cubicBezTo>
                    <a:pt x="793305" y="1244886"/>
                    <a:pt x="794067" y="1247934"/>
                    <a:pt x="794067" y="1250982"/>
                  </a:cubicBezTo>
                  <a:cubicBezTo>
                    <a:pt x="798457" y="1252656"/>
                    <a:pt x="802355" y="1255407"/>
                    <a:pt x="805402" y="1258983"/>
                  </a:cubicBezTo>
                  <a:cubicBezTo>
                    <a:pt x="807045" y="1260903"/>
                    <a:pt x="808277" y="1263140"/>
                    <a:pt x="809021" y="1265555"/>
                  </a:cubicBezTo>
                  <a:cubicBezTo>
                    <a:pt x="809403" y="1266698"/>
                    <a:pt x="809974" y="1267936"/>
                    <a:pt x="809974" y="1269079"/>
                  </a:cubicBezTo>
                  <a:cubicBezTo>
                    <a:pt x="810118" y="1270027"/>
                    <a:pt x="810118" y="1270990"/>
                    <a:pt x="809974" y="1271937"/>
                  </a:cubicBezTo>
                  <a:cubicBezTo>
                    <a:pt x="809974" y="1272508"/>
                    <a:pt x="809974" y="1273270"/>
                    <a:pt x="809974" y="1273270"/>
                  </a:cubicBezTo>
                  <a:cubicBezTo>
                    <a:pt x="809974" y="1273270"/>
                    <a:pt x="809307" y="1273937"/>
                    <a:pt x="809307" y="1273270"/>
                  </a:cubicBezTo>
                  <a:cubicBezTo>
                    <a:pt x="808996" y="1272554"/>
                    <a:pt x="808646" y="1271854"/>
                    <a:pt x="808259" y="1271175"/>
                  </a:cubicBezTo>
                  <a:cubicBezTo>
                    <a:pt x="808158" y="1270712"/>
                    <a:pt x="807998" y="1270264"/>
                    <a:pt x="807783" y="1269841"/>
                  </a:cubicBezTo>
                  <a:cubicBezTo>
                    <a:pt x="807454" y="1268839"/>
                    <a:pt x="807007" y="1267880"/>
                    <a:pt x="806449" y="1266984"/>
                  </a:cubicBezTo>
                  <a:cubicBezTo>
                    <a:pt x="805473" y="1265283"/>
                    <a:pt x="804324" y="1263687"/>
                    <a:pt x="803020" y="1262221"/>
                  </a:cubicBezTo>
                  <a:cubicBezTo>
                    <a:pt x="801629" y="1260596"/>
                    <a:pt x="800064" y="1259126"/>
                    <a:pt x="798353" y="1257840"/>
                  </a:cubicBezTo>
                  <a:cubicBezTo>
                    <a:pt x="797281" y="1257137"/>
                    <a:pt x="796130" y="1256562"/>
                    <a:pt x="794924" y="1256125"/>
                  </a:cubicBezTo>
                  <a:cubicBezTo>
                    <a:pt x="794971" y="1256919"/>
                    <a:pt x="794971" y="1257714"/>
                    <a:pt x="794924" y="1258507"/>
                  </a:cubicBezTo>
                  <a:cubicBezTo>
                    <a:pt x="796021" y="1263784"/>
                    <a:pt x="796021" y="1269231"/>
                    <a:pt x="794924" y="1274509"/>
                  </a:cubicBezTo>
                  <a:cubicBezTo>
                    <a:pt x="794639" y="1275461"/>
                    <a:pt x="793591" y="1275366"/>
                    <a:pt x="793591" y="1274509"/>
                  </a:cubicBezTo>
                  <a:cubicBezTo>
                    <a:pt x="791821" y="1268284"/>
                    <a:pt x="790641" y="1261905"/>
                    <a:pt x="790067" y="1255459"/>
                  </a:cubicBezTo>
                  <a:cubicBezTo>
                    <a:pt x="788132" y="1258227"/>
                    <a:pt x="786504" y="1261198"/>
                    <a:pt x="785209" y="1264317"/>
                  </a:cubicBezTo>
                  <a:cubicBezTo>
                    <a:pt x="784124" y="1266734"/>
                    <a:pt x="783417" y="1269304"/>
                    <a:pt x="783113" y="1271937"/>
                  </a:cubicBezTo>
                  <a:cubicBezTo>
                    <a:pt x="782591" y="1274835"/>
                    <a:pt x="782591" y="1277802"/>
                    <a:pt x="783113" y="1280700"/>
                  </a:cubicBezTo>
                  <a:cubicBezTo>
                    <a:pt x="783209" y="1280700"/>
                    <a:pt x="782637" y="1281271"/>
                    <a:pt x="782637" y="1280700"/>
                  </a:cubicBezTo>
                  <a:cubicBezTo>
                    <a:pt x="780955" y="1277785"/>
                    <a:pt x="779947" y="1274530"/>
                    <a:pt x="779685" y="1271175"/>
                  </a:cubicBezTo>
                  <a:cubicBezTo>
                    <a:pt x="779555" y="1268328"/>
                    <a:pt x="779812" y="1265476"/>
                    <a:pt x="780446" y="1262698"/>
                  </a:cubicBezTo>
                  <a:cubicBezTo>
                    <a:pt x="781800" y="1256953"/>
                    <a:pt x="784585" y="1251645"/>
                    <a:pt x="788543" y="1247267"/>
                  </a:cubicBezTo>
                  <a:lnTo>
                    <a:pt x="789114" y="1247267"/>
                  </a:lnTo>
                  <a:cubicBezTo>
                    <a:pt x="788829" y="1245457"/>
                    <a:pt x="788257" y="1243648"/>
                    <a:pt x="788257" y="1241933"/>
                  </a:cubicBezTo>
                  <a:cubicBezTo>
                    <a:pt x="786153" y="1231214"/>
                    <a:pt x="783223" y="1220673"/>
                    <a:pt x="779494" y="1210405"/>
                  </a:cubicBezTo>
                  <a:cubicBezTo>
                    <a:pt x="775838" y="1199610"/>
                    <a:pt x="771381" y="1189103"/>
                    <a:pt x="766159" y="1178973"/>
                  </a:cubicBezTo>
                  <a:cubicBezTo>
                    <a:pt x="763869" y="1174646"/>
                    <a:pt x="761291" y="1170477"/>
                    <a:pt x="758443" y="1166495"/>
                  </a:cubicBezTo>
                  <a:lnTo>
                    <a:pt x="752975" y="1159829"/>
                  </a:lnTo>
                  <a:lnTo>
                    <a:pt x="752476" y="1189342"/>
                  </a:lnTo>
                  <a:lnTo>
                    <a:pt x="751868" y="1225364"/>
                  </a:lnTo>
                  <a:cubicBezTo>
                    <a:pt x="753750" y="1249808"/>
                    <a:pt x="757918" y="1274076"/>
                    <a:pt x="764349" y="1297845"/>
                  </a:cubicBezTo>
                  <a:cubicBezTo>
                    <a:pt x="768676" y="1298681"/>
                    <a:pt x="772751" y="1300506"/>
                    <a:pt x="776255" y="1303179"/>
                  </a:cubicBezTo>
                  <a:cubicBezTo>
                    <a:pt x="778035" y="1304594"/>
                    <a:pt x="779663" y="1306190"/>
                    <a:pt x="781113" y="1307941"/>
                  </a:cubicBezTo>
                  <a:cubicBezTo>
                    <a:pt x="781841" y="1308816"/>
                    <a:pt x="782510" y="1309738"/>
                    <a:pt x="783113" y="1310703"/>
                  </a:cubicBezTo>
                  <a:cubicBezTo>
                    <a:pt x="783757" y="1311915"/>
                    <a:pt x="784268" y="1313192"/>
                    <a:pt x="784637" y="1314513"/>
                  </a:cubicBezTo>
                  <a:cubicBezTo>
                    <a:pt x="784733" y="1315275"/>
                    <a:pt x="784637" y="1316228"/>
                    <a:pt x="783970" y="1315275"/>
                  </a:cubicBezTo>
                  <a:cubicBezTo>
                    <a:pt x="783304" y="1314323"/>
                    <a:pt x="782351" y="1313751"/>
                    <a:pt x="781685" y="1312894"/>
                  </a:cubicBezTo>
                  <a:cubicBezTo>
                    <a:pt x="781073" y="1312086"/>
                    <a:pt x="780404" y="1311322"/>
                    <a:pt x="779684" y="1310608"/>
                  </a:cubicBezTo>
                  <a:cubicBezTo>
                    <a:pt x="778316" y="1309190"/>
                    <a:pt x="776781" y="1307942"/>
                    <a:pt x="775112" y="1306893"/>
                  </a:cubicBezTo>
                  <a:cubicBezTo>
                    <a:pt x="773124" y="1305584"/>
                    <a:pt x="770980" y="1304528"/>
                    <a:pt x="768730" y="1303750"/>
                  </a:cubicBezTo>
                  <a:lnTo>
                    <a:pt x="765873" y="1302798"/>
                  </a:lnTo>
                  <a:cubicBezTo>
                    <a:pt x="767397" y="1308703"/>
                    <a:pt x="769016" y="1314609"/>
                    <a:pt x="770826" y="1320514"/>
                  </a:cubicBezTo>
                  <a:cubicBezTo>
                    <a:pt x="771112" y="1321276"/>
                    <a:pt x="770254" y="1322324"/>
                    <a:pt x="769778" y="1321276"/>
                  </a:cubicBezTo>
                  <a:cubicBezTo>
                    <a:pt x="767048" y="1315434"/>
                    <a:pt x="764476" y="1309529"/>
                    <a:pt x="762063" y="1303560"/>
                  </a:cubicBezTo>
                  <a:cubicBezTo>
                    <a:pt x="760510" y="1306126"/>
                    <a:pt x="759141" y="1308800"/>
                    <a:pt x="757967" y="1311561"/>
                  </a:cubicBezTo>
                  <a:cubicBezTo>
                    <a:pt x="757145" y="1313652"/>
                    <a:pt x="756538" y="1315823"/>
                    <a:pt x="756158" y="1318038"/>
                  </a:cubicBezTo>
                  <a:cubicBezTo>
                    <a:pt x="756158" y="1319085"/>
                    <a:pt x="756158" y="1320038"/>
                    <a:pt x="756157" y="1321086"/>
                  </a:cubicBezTo>
                  <a:cubicBezTo>
                    <a:pt x="756045" y="1322014"/>
                    <a:pt x="755886" y="1322936"/>
                    <a:pt x="755681" y="1323848"/>
                  </a:cubicBezTo>
                  <a:cubicBezTo>
                    <a:pt x="755681" y="1323848"/>
                    <a:pt x="754824" y="1324419"/>
                    <a:pt x="754824" y="1323848"/>
                  </a:cubicBezTo>
                  <a:cubicBezTo>
                    <a:pt x="753879" y="1322748"/>
                    <a:pt x="753078" y="1321532"/>
                    <a:pt x="752443" y="1320228"/>
                  </a:cubicBezTo>
                  <a:cubicBezTo>
                    <a:pt x="752297" y="1318962"/>
                    <a:pt x="752297" y="1317684"/>
                    <a:pt x="752443" y="1316418"/>
                  </a:cubicBezTo>
                  <a:cubicBezTo>
                    <a:pt x="752392" y="1314071"/>
                    <a:pt x="752681" y="1311729"/>
                    <a:pt x="753300" y="1309465"/>
                  </a:cubicBezTo>
                  <a:cubicBezTo>
                    <a:pt x="754738" y="1304924"/>
                    <a:pt x="756721" y="1300575"/>
                    <a:pt x="759205" y="1296511"/>
                  </a:cubicBezTo>
                  <a:lnTo>
                    <a:pt x="759206" y="1296511"/>
                  </a:lnTo>
                  <a:cubicBezTo>
                    <a:pt x="751089" y="1273015"/>
                    <a:pt x="746046" y="1248675"/>
                    <a:pt x="744126" y="1224091"/>
                  </a:cubicBezTo>
                  <a:lnTo>
                    <a:pt x="746002" y="1186123"/>
                  </a:lnTo>
                  <a:lnTo>
                    <a:pt x="746920" y="1167536"/>
                  </a:lnTo>
                  <a:lnTo>
                    <a:pt x="725868" y="1210691"/>
                  </a:lnTo>
                  <a:cubicBezTo>
                    <a:pt x="722841" y="1222935"/>
                    <a:pt x="720708" y="1235382"/>
                    <a:pt x="719486" y="1247934"/>
                  </a:cubicBezTo>
                  <a:cubicBezTo>
                    <a:pt x="718915" y="1254125"/>
                    <a:pt x="717962" y="1260126"/>
                    <a:pt x="717963" y="1266317"/>
                  </a:cubicBezTo>
                  <a:cubicBezTo>
                    <a:pt x="717913" y="1267079"/>
                    <a:pt x="717913" y="1267842"/>
                    <a:pt x="717963" y="1268603"/>
                  </a:cubicBezTo>
                  <a:cubicBezTo>
                    <a:pt x="722339" y="1271405"/>
                    <a:pt x="725968" y="1275230"/>
                    <a:pt x="728535" y="1279748"/>
                  </a:cubicBezTo>
                  <a:cubicBezTo>
                    <a:pt x="729761" y="1282157"/>
                    <a:pt x="730658" y="1284720"/>
                    <a:pt x="731202" y="1287368"/>
                  </a:cubicBezTo>
                  <a:cubicBezTo>
                    <a:pt x="731554" y="1289027"/>
                    <a:pt x="731714" y="1290721"/>
                    <a:pt x="731678" y="1292416"/>
                  </a:cubicBezTo>
                  <a:cubicBezTo>
                    <a:pt x="731790" y="1293599"/>
                    <a:pt x="731558" y="1294790"/>
                    <a:pt x="731012" y="1295845"/>
                  </a:cubicBezTo>
                  <a:cubicBezTo>
                    <a:pt x="730821" y="1295845"/>
                    <a:pt x="730154" y="1295845"/>
                    <a:pt x="730154" y="1295845"/>
                  </a:cubicBezTo>
                  <a:cubicBezTo>
                    <a:pt x="729297" y="1293559"/>
                    <a:pt x="728916" y="1291082"/>
                    <a:pt x="728154" y="1288796"/>
                  </a:cubicBezTo>
                  <a:cubicBezTo>
                    <a:pt x="727383" y="1286668"/>
                    <a:pt x="726394" y="1284625"/>
                    <a:pt x="725201" y="1282700"/>
                  </a:cubicBezTo>
                  <a:cubicBezTo>
                    <a:pt x="723331" y="1279341"/>
                    <a:pt x="720766" y="1276418"/>
                    <a:pt x="717677" y="1274128"/>
                  </a:cubicBezTo>
                  <a:cubicBezTo>
                    <a:pt x="717692" y="1277344"/>
                    <a:pt x="717276" y="1280548"/>
                    <a:pt x="716438" y="1283653"/>
                  </a:cubicBezTo>
                  <a:cubicBezTo>
                    <a:pt x="715867" y="1285367"/>
                    <a:pt x="714247" y="1283653"/>
                    <a:pt x="714248" y="1282796"/>
                  </a:cubicBezTo>
                  <a:cubicBezTo>
                    <a:pt x="713684" y="1280325"/>
                    <a:pt x="713365" y="1277804"/>
                    <a:pt x="713295" y="1275271"/>
                  </a:cubicBezTo>
                  <a:cubicBezTo>
                    <a:pt x="711838" y="1276716"/>
                    <a:pt x="710500" y="1278277"/>
                    <a:pt x="709295" y="1279938"/>
                  </a:cubicBezTo>
                  <a:cubicBezTo>
                    <a:pt x="708471" y="1281252"/>
                    <a:pt x="707739" y="1282620"/>
                    <a:pt x="707104" y="1284034"/>
                  </a:cubicBezTo>
                  <a:lnTo>
                    <a:pt x="706437" y="1285082"/>
                  </a:lnTo>
                  <a:cubicBezTo>
                    <a:pt x="706383" y="1285429"/>
                    <a:pt x="706383" y="1285782"/>
                    <a:pt x="706437" y="1286129"/>
                  </a:cubicBezTo>
                  <a:cubicBezTo>
                    <a:pt x="706116" y="1286792"/>
                    <a:pt x="705891" y="1287498"/>
                    <a:pt x="705770" y="1288225"/>
                  </a:cubicBezTo>
                  <a:cubicBezTo>
                    <a:pt x="705770" y="1288701"/>
                    <a:pt x="704818" y="1287463"/>
                    <a:pt x="704818" y="1286510"/>
                  </a:cubicBezTo>
                  <a:cubicBezTo>
                    <a:pt x="704818" y="1285558"/>
                    <a:pt x="704818" y="1284129"/>
                    <a:pt x="704818" y="1283653"/>
                  </a:cubicBezTo>
                  <a:cubicBezTo>
                    <a:pt x="704818" y="1283177"/>
                    <a:pt x="704818" y="1282700"/>
                    <a:pt x="704818" y="1282129"/>
                  </a:cubicBezTo>
                  <a:cubicBezTo>
                    <a:pt x="704770" y="1281463"/>
                    <a:pt x="704770" y="1280795"/>
                    <a:pt x="704818" y="1280129"/>
                  </a:cubicBezTo>
                  <a:cubicBezTo>
                    <a:pt x="705118" y="1278473"/>
                    <a:pt x="705565" y="1276848"/>
                    <a:pt x="706151" y="1275271"/>
                  </a:cubicBezTo>
                  <a:cubicBezTo>
                    <a:pt x="706479" y="1274328"/>
                    <a:pt x="706928" y="1273432"/>
                    <a:pt x="707485" y="1272604"/>
                  </a:cubicBezTo>
                  <a:cubicBezTo>
                    <a:pt x="707972" y="1271836"/>
                    <a:pt x="708513" y="1271104"/>
                    <a:pt x="709104" y="1270413"/>
                  </a:cubicBezTo>
                  <a:cubicBezTo>
                    <a:pt x="709626" y="1269765"/>
                    <a:pt x="710199" y="1269160"/>
                    <a:pt x="710819" y="1268603"/>
                  </a:cubicBezTo>
                  <a:lnTo>
                    <a:pt x="711676" y="1267841"/>
                  </a:lnTo>
                  <a:cubicBezTo>
                    <a:pt x="712047" y="1267718"/>
                    <a:pt x="712448" y="1267718"/>
                    <a:pt x="712819" y="1267841"/>
                  </a:cubicBezTo>
                  <a:lnTo>
                    <a:pt x="712819" y="1262984"/>
                  </a:lnTo>
                  <a:cubicBezTo>
                    <a:pt x="712914" y="1256888"/>
                    <a:pt x="713009" y="1250411"/>
                    <a:pt x="713581" y="1243934"/>
                  </a:cubicBezTo>
                  <a:cubicBezTo>
                    <a:pt x="714524" y="1231988"/>
                    <a:pt x="716436" y="1220138"/>
                    <a:pt x="719296" y="1208501"/>
                  </a:cubicBezTo>
                  <a:lnTo>
                    <a:pt x="741233" y="1164205"/>
                  </a:lnTo>
                  <a:lnTo>
                    <a:pt x="733393" y="1170400"/>
                  </a:lnTo>
                  <a:cubicBezTo>
                    <a:pt x="727868" y="1175544"/>
                    <a:pt x="722439" y="1180782"/>
                    <a:pt x="717295" y="1186307"/>
                  </a:cubicBezTo>
                  <a:cubicBezTo>
                    <a:pt x="706878" y="1197444"/>
                    <a:pt x="697652" y="1209639"/>
                    <a:pt x="689768" y="1222692"/>
                  </a:cubicBezTo>
                  <a:cubicBezTo>
                    <a:pt x="681844" y="1236205"/>
                    <a:pt x="676241" y="1250951"/>
                    <a:pt x="673195" y="1266317"/>
                  </a:cubicBezTo>
                  <a:cubicBezTo>
                    <a:pt x="672122" y="1271692"/>
                    <a:pt x="671422" y="1277134"/>
                    <a:pt x="671099" y="1282605"/>
                  </a:cubicBezTo>
                  <a:cubicBezTo>
                    <a:pt x="674014" y="1284551"/>
                    <a:pt x="676589" y="1286965"/>
                    <a:pt x="678719" y="1289748"/>
                  </a:cubicBezTo>
                  <a:cubicBezTo>
                    <a:pt x="680624" y="1292129"/>
                    <a:pt x="682253" y="1294717"/>
                    <a:pt x="683577" y="1297464"/>
                  </a:cubicBezTo>
                  <a:cubicBezTo>
                    <a:pt x="684944" y="1300454"/>
                    <a:pt x="685658" y="1303701"/>
                    <a:pt x="685672" y="1306989"/>
                  </a:cubicBezTo>
                  <a:cubicBezTo>
                    <a:pt x="685672" y="1310703"/>
                    <a:pt x="684720" y="1314228"/>
                    <a:pt x="684720" y="1317847"/>
                  </a:cubicBezTo>
                  <a:cubicBezTo>
                    <a:pt x="684625" y="1319086"/>
                    <a:pt x="683577" y="1318704"/>
                    <a:pt x="683577" y="1317847"/>
                  </a:cubicBezTo>
                  <a:cubicBezTo>
                    <a:pt x="683103" y="1310985"/>
                    <a:pt x="681188" y="1304299"/>
                    <a:pt x="677957" y="1298226"/>
                  </a:cubicBezTo>
                  <a:cubicBezTo>
                    <a:pt x="676514" y="1295777"/>
                    <a:pt x="674788" y="1293507"/>
                    <a:pt x="672814" y="1291463"/>
                  </a:cubicBezTo>
                  <a:lnTo>
                    <a:pt x="670433" y="1289272"/>
                  </a:lnTo>
                  <a:cubicBezTo>
                    <a:pt x="670433" y="1295940"/>
                    <a:pt x="670433" y="1302702"/>
                    <a:pt x="670433" y="1309561"/>
                  </a:cubicBezTo>
                  <a:cubicBezTo>
                    <a:pt x="670433" y="1309561"/>
                    <a:pt x="669861" y="1310037"/>
                    <a:pt x="669861" y="1309560"/>
                  </a:cubicBezTo>
                  <a:cubicBezTo>
                    <a:pt x="668110" y="1304571"/>
                    <a:pt x="666959" y="1299391"/>
                    <a:pt x="666432" y="1294130"/>
                  </a:cubicBezTo>
                  <a:cubicBezTo>
                    <a:pt x="665860" y="1294987"/>
                    <a:pt x="665194" y="1295844"/>
                    <a:pt x="664717" y="1296702"/>
                  </a:cubicBezTo>
                  <a:cubicBezTo>
                    <a:pt x="663232" y="1299213"/>
                    <a:pt x="661988" y="1301861"/>
                    <a:pt x="661003" y="1304607"/>
                  </a:cubicBezTo>
                  <a:cubicBezTo>
                    <a:pt x="659964" y="1307449"/>
                    <a:pt x="659199" y="1310383"/>
                    <a:pt x="658717" y="1313370"/>
                  </a:cubicBezTo>
                  <a:cubicBezTo>
                    <a:pt x="658717" y="1314799"/>
                    <a:pt x="658717" y="1316323"/>
                    <a:pt x="658717" y="1317752"/>
                  </a:cubicBezTo>
                  <a:cubicBezTo>
                    <a:pt x="658482" y="1319216"/>
                    <a:pt x="658099" y="1320652"/>
                    <a:pt x="657574" y="1322038"/>
                  </a:cubicBezTo>
                  <a:cubicBezTo>
                    <a:pt x="657478" y="1322038"/>
                    <a:pt x="656907" y="1322038"/>
                    <a:pt x="656907" y="1322038"/>
                  </a:cubicBezTo>
                  <a:cubicBezTo>
                    <a:pt x="655774" y="1319881"/>
                    <a:pt x="655093" y="1317515"/>
                    <a:pt x="654907" y="1315085"/>
                  </a:cubicBezTo>
                  <a:cubicBezTo>
                    <a:pt x="654907" y="1313656"/>
                    <a:pt x="654907" y="1312132"/>
                    <a:pt x="654907" y="1310608"/>
                  </a:cubicBezTo>
                  <a:cubicBezTo>
                    <a:pt x="655240" y="1307380"/>
                    <a:pt x="655878" y="1304191"/>
                    <a:pt x="656812" y="1301083"/>
                  </a:cubicBezTo>
                  <a:cubicBezTo>
                    <a:pt x="657826" y="1298041"/>
                    <a:pt x="659202" y="1295131"/>
                    <a:pt x="660908" y="1292415"/>
                  </a:cubicBezTo>
                  <a:cubicBezTo>
                    <a:pt x="661772" y="1290960"/>
                    <a:pt x="662726" y="1289561"/>
                    <a:pt x="663765" y="1288224"/>
                  </a:cubicBezTo>
                  <a:cubicBezTo>
                    <a:pt x="664402" y="1287320"/>
                    <a:pt x="665173" y="1286517"/>
                    <a:pt x="666051" y="1285843"/>
                  </a:cubicBezTo>
                  <a:cubicBezTo>
                    <a:pt x="667112" y="1262373"/>
                    <a:pt x="673809" y="1239503"/>
                    <a:pt x="685577" y="1219168"/>
                  </a:cubicBezTo>
                  <a:cubicBezTo>
                    <a:pt x="693188" y="1205408"/>
                    <a:pt x="702431" y="1192616"/>
                    <a:pt x="713104" y="1181068"/>
                  </a:cubicBezTo>
                  <a:cubicBezTo>
                    <a:pt x="718534" y="1175163"/>
                    <a:pt x="724153" y="1169543"/>
                    <a:pt x="730059" y="1164209"/>
                  </a:cubicBezTo>
                  <a:lnTo>
                    <a:pt x="733550" y="1161538"/>
                  </a:lnTo>
                  <a:lnTo>
                    <a:pt x="708975" y="1169257"/>
                  </a:lnTo>
                  <a:cubicBezTo>
                    <a:pt x="695616" y="1175201"/>
                    <a:pt x="682935" y="1182670"/>
                    <a:pt x="671195" y="1191546"/>
                  </a:cubicBezTo>
                  <a:cubicBezTo>
                    <a:pt x="659129" y="1200391"/>
                    <a:pt x="648384" y="1210911"/>
                    <a:pt x="639286" y="1222788"/>
                  </a:cubicBezTo>
                  <a:cubicBezTo>
                    <a:pt x="636057" y="1227255"/>
                    <a:pt x="633130" y="1231932"/>
                    <a:pt x="630523" y="1236790"/>
                  </a:cubicBezTo>
                  <a:cubicBezTo>
                    <a:pt x="633695" y="1241956"/>
                    <a:pt x="635740" y="1247733"/>
                    <a:pt x="636524" y="1253744"/>
                  </a:cubicBezTo>
                  <a:cubicBezTo>
                    <a:pt x="636810" y="1256913"/>
                    <a:pt x="636810" y="1260101"/>
                    <a:pt x="636524" y="1263269"/>
                  </a:cubicBezTo>
                  <a:cubicBezTo>
                    <a:pt x="636363" y="1264870"/>
                    <a:pt x="636109" y="1266460"/>
                    <a:pt x="635762" y="1268032"/>
                  </a:cubicBezTo>
                  <a:cubicBezTo>
                    <a:pt x="635381" y="1269651"/>
                    <a:pt x="634619" y="1271746"/>
                    <a:pt x="634429" y="1272699"/>
                  </a:cubicBezTo>
                  <a:cubicBezTo>
                    <a:pt x="634238" y="1273651"/>
                    <a:pt x="633666" y="1273366"/>
                    <a:pt x="633666" y="1272699"/>
                  </a:cubicBezTo>
                  <a:cubicBezTo>
                    <a:pt x="633095" y="1269651"/>
                    <a:pt x="633095" y="1266412"/>
                    <a:pt x="633095" y="1263174"/>
                  </a:cubicBezTo>
                  <a:cubicBezTo>
                    <a:pt x="633030" y="1260303"/>
                    <a:pt x="632776" y="1257439"/>
                    <a:pt x="632333" y="1254601"/>
                  </a:cubicBezTo>
                  <a:cubicBezTo>
                    <a:pt x="631496" y="1250089"/>
                    <a:pt x="629850" y="1245765"/>
                    <a:pt x="627475" y="1241838"/>
                  </a:cubicBezTo>
                  <a:cubicBezTo>
                    <a:pt x="625944" y="1244939"/>
                    <a:pt x="624577" y="1248118"/>
                    <a:pt x="623380" y="1251363"/>
                  </a:cubicBezTo>
                  <a:cubicBezTo>
                    <a:pt x="622796" y="1253495"/>
                    <a:pt x="622097" y="1255593"/>
                    <a:pt x="621284" y="1257649"/>
                  </a:cubicBezTo>
                  <a:cubicBezTo>
                    <a:pt x="620808" y="1258697"/>
                    <a:pt x="619855" y="1259745"/>
                    <a:pt x="619569" y="1260602"/>
                  </a:cubicBezTo>
                  <a:cubicBezTo>
                    <a:pt x="619284" y="1261459"/>
                    <a:pt x="617950" y="1261840"/>
                    <a:pt x="618712" y="1260030"/>
                  </a:cubicBezTo>
                  <a:cubicBezTo>
                    <a:pt x="619474" y="1258221"/>
                    <a:pt x="619093" y="1256125"/>
                    <a:pt x="619474" y="1254411"/>
                  </a:cubicBezTo>
                  <a:cubicBezTo>
                    <a:pt x="619855" y="1252696"/>
                    <a:pt x="620141" y="1251744"/>
                    <a:pt x="620903" y="1249363"/>
                  </a:cubicBezTo>
                  <a:cubicBezTo>
                    <a:pt x="621665" y="1246981"/>
                    <a:pt x="622427" y="1244695"/>
                    <a:pt x="623284" y="1242409"/>
                  </a:cubicBezTo>
                  <a:cubicBezTo>
                    <a:pt x="621714" y="1243270"/>
                    <a:pt x="620217" y="1244258"/>
                    <a:pt x="618807" y="1245362"/>
                  </a:cubicBezTo>
                  <a:cubicBezTo>
                    <a:pt x="615649" y="1247687"/>
                    <a:pt x="612686" y="1250267"/>
                    <a:pt x="609949" y="1253077"/>
                  </a:cubicBezTo>
                  <a:cubicBezTo>
                    <a:pt x="607355" y="1256019"/>
                    <a:pt x="605058" y="1259209"/>
                    <a:pt x="603091" y="1262602"/>
                  </a:cubicBezTo>
                  <a:cubicBezTo>
                    <a:pt x="602132" y="1264282"/>
                    <a:pt x="601304" y="1266034"/>
                    <a:pt x="600615" y="1267841"/>
                  </a:cubicBezTo>
                  <a:cubicBezTo>
                    <a:pt x="600348" y="1269492"/>
                    <a:pt x="599766" y="1271077"/>
                    <a:pt x="598900" y="1272508"/>
                  </a:cubicBezTo>
                  <a:cubicBezTo>
                    <a:pt x="598519" y="1272889"/>
                    <a:pt x="598615" y="1272889"/>
                    <a:pt x="598615" y="1272889"/>
                  </a:cubicBezTo>
                  <a:cubicBezTo>
                    <a:pt x="598358" y="1270958"/>
                    <a:pt x="598587" y="1268994"/>
                    <a:pt x="599281" y="1267174"/>
                  </a:cubicBezTo>
                  <a:cubicBezTo>
                    <a:pt x="599741" y="1265289"/>
                    <a:pt x="600346" y="1263441"/>
                    <a:pt x="601091" y="1261650"/>
                  </a:cubicBezTo>
                  <a:cubicBezTo>
                    <a:pt x="602535" y="1257965"/>
                    <a:pt x="604491" y="1254502"/>
                    <a:pt x="606901" y="1251363"/>
                  </a:cubicBezTo>
                  <a:cubicBezTo>
                    <a:pt x="609432" y="1247960"/>
                    <a:pt x="612412" y="1244916"/>
                    <a:pt x="615759" y="1242314"/>
                  </a:cubicBezTo>
                  <a:cubicBezTo>
                    <a:pt x="619066" y="1239534"/>
                    <a:pt x="622676" y="1237137"/>
                    <a:pt x="626523" y="1235170"/>
                  </a:cubicBezTo>
                  <a:cubicBezTo>
                    <a:pt x="628769" y="1229350"/>
                    <a:pt x="631643" y="1223793"/>
                    <a:pt x="635095" y="1218597"/>
                  </a:cubicBezTo>
                  <a:cubicBezTo>
                    <a:pt x="643313" y="1206808"/>
                    <a:pt x="653343" y="1196392"/>
                    <a:pt x="664813" y="1187736"/>
                  </a:cubicBezTo>
                  <a:cubicBezTo>
                    <a:pt x="677071" y="1178146"/>
                    <a:pt x="690383" y="1170085"/>
                    <a:pt x="704452" y="1163690"/>
                  </a:cubicBezTo>
                  <a:lnTo>
                    <a:pt x="742220" y="1151676"/>
                  </a:lnTo>
                  <a:lnTo>
                    <a:pt x="746410" y="1150343"/>
                  </a:lnTo>
                  <a:lnTo>
                    <a:pt x="739774" y="1041813"/>
                  </a:lnTo>
                  <a:cubicBezTo>
                    <a:pt x="733950" y="977881"/>
                    <a:pt x="723122" y="914504"/>
                    <a:pt x="707389" y="852265"/>
                  </a:cubicBezTo>
                  <a:cubicBezTo>
                    <a:pt x="699515" y="821150"/>
                    <a:pt x="690435" y="790353"/>
                    <a:pt x="680148" y="759873"/>
                  </a:cubicBezTo>
                  <a:cubicBezTo>
                    <a:pt x="674909" y="744442"/>
                    <a:pt x="668623" y="729298"/>
                    <a:pt x="663384" y="713772"/>
                  </a:cubicBezTo>
                  <a:lnTo>
                    <a:pt x="659545" y="692071"/>
                  </a:lnTo>
                  <a:lnTo>
                    <a:pt x="658907" y="705294"/>
                  </a:lnTo>
                  <a:cubicBezTo>
                    <a:pt x="660241" y="718058"/>
                    <a:pt x="661194" y="730726"/>
                    <a:pt x="661955" y="743394"/>
                  </a:cubicBezTo>
                  <a:cubicBezTo>
                    <a:pt x="664704" y="790009"/>
                    <a:pt x="663684" y="836770"/>
                    <a:pt x="658907" y="883221"/>
                  </a:cubicBezTo>
                  <a:cubicBezTo>
                    <a:pt x="656748" y="906462"/>
                    <a:pt x="653573" y="929576"/>
                    <a:pt x="649383" y="952563"/>
                  </a:cubicBezTo>
                  <a:lnTo>
                    <a:pt x="632901" y="1019043"/>
                  </a:lnTo>
                  <a:lnTo>
                    <a:pt x="633842" y="1019274"/>
                  </a:lnTo>
                  <a:lnTo>
                    <a:pt x="633952" y="1019239"/>
                  </a:lnTo>
                  <a:lnTo>
                    <a:pt x="634113" y="1019341"/>
                  </a:lnTo>
                  <a:lnTo>
                    <a:pt x="634171" y="1019355"/>
                  </a:lnTo>
                  <a:lnTo>
                    <a:pt x="634714" y="1019488"/>
                  </a:lnTo>
                  <a:lnTo>
                    <a:pt x="634722" y="1019725"/>
                  </a:lnTo>
                  <a:lnTo>
                    <a:pt x="686815" y="1052577"/>
                  </a:lnTo>
                  <a:cubicBezTo>
                    <a:pt x="694391" y="1060308"/>
                    <a:pt x="700981" y="1068946"/>
                    <a:pt x="706437" y="1078294"/>
                  </a:cubicBezTo>
                  <a:cubicBezTo>
                    <a:pt x="708247" y="1081437"/>
                    <a:pt x="709866" y="1084580"/>
                    <a:pt x="711390" y="1087819"/>
                  </a:cubicBezTo>
                  <a:cubicBezTo>
                    <a:pt x="713028" y="1088060"/>
                    <a:pt x="714628" y="1088508"/>
                    <a:pt x="716152" y="1089152"/>
                  </a:cubicBezTo>
                  <a:cubicBezTo>
                    <a:pt x="718309" y="1089811"/>
                    <a:pt x="720362" y="1090774"/>
                    <a:pt x="722248" y="1092010"/>
                  </a:cubicBezTo>
                  <a:cubicBezTo>
                    <a:pt x="724360" y="1093407"/>
                    <a:pt x="726254" y="1095108"/>
                    <a:pt x="727868" y="1097058"/>
                  </a:cubicBezTo>
                  <a:cubicBezTo>
                    <a:pt x="729363" y="1098782"/>
                    <a:pt x="730554" y="1100746"/>
                    <a:pt x="731392" y="1102868"/>
                  </a:cubicBezTo>
                  <a:lnTo>
                    <a:pt x="728059" y="1100011"/>
                  </a:lnTo>
                  <a:cubicBezTo>
                    <a:pt x="726820" y="1098975"/>
                    <a:pt x="725516" y="1098020"/>
                    <a:pt x="724153" y="1097154"/>
                  </a:cubicBezTo>
                  <a:cubicBezTo>
                    <a:pt x="722340" y="1096002"/>
                    <a:pt x="720427" y="1095014"/>
                    <a:pt x="718438" y="1094201"/>
                  </a:cubicBezTo>
                  <a:lnTo>
                    <a:pt x="717010" y="1093629"/>
                  </a:lnTo>
                  <a:lnTo>
                    <a:pt x="714914" y="1092962"/>
                  </a:lnTo>
                  <a:lnTo>
                    <a:pt x="714057" y="1092962"/>
                  </a:lnTo>
                  <a:cubicBezTo>
                    <a:pt x="716409" y="1096925"/>
                    <a:pt x="718023" y="1101282"/>
                    <a:pt x="718819" y="1105821"/>
                  </a:cubicBezTo>
                  <a:cubicBezTo>
                    <a:pt x="718819" y="1106583"/>
                    <a:pt x="718152" y="1107345"/>
                    <a:pt x="717676" y="1106583"/>
                  </a:cubicBezTo>
                  <a:cubicBezTo>
                    <a:pt x="715199" y="1102451"/>
                    <a:pt x="712941" y="1098191"/>
                    <a:pt x="710914" y="1093820"/>
                  </a:cubicBezTo>
                  <a:cubicBezTo>
                    <a:pt x="710124" y="1095595"/>
                    <a:pt x="709518" y="1097446"/>
                    <a:pt x="709104" y="1099344"/>
                  </a:cubicBezTo>
                  <a:cubicBezTo>
                    <a:pt x="708820" y="1100791"/>
                    <a:pt x="708629" y="1102255"/>
                    <a:pt x="708532" y="1103726"/>
                  </a:cubicBezTo>
                  <a:cubicBezTo>
                    <a:pt x="708342" y="1105250"/>
                    <a:pt x="707961" y="1106774"/>
                    <a:pt x="707770" y="1108298"/>
                  </a:cubicBezTo>
                  <a:cubicBezTo>
                    <a:pt x="707580" y="1109822"/>
                    <a:pt x="706723" y="1110298"/>
                    <a:pt x="706056" y="1108298"/>
                  </a:cubicBezTo>
                  <a:cubicBezTo>
                    <a:pt x="705389" y="1106297"/>
                    <a:pt x="705389" y="1104488"/>
                    <a:pt x="705389" y="1102487"/>
                  </a:cubicBezTo>
                  <a:cubicBezTo>
                    <a:pt x="705294" y="1100838"/>
                    <a:pt x="705294" y="1099184"/>
                    <a:pt x="705389" y="1097534"/>
                  </a:cubicBezTo>
                  <a:cubicBezTo>
                    <a:pt x="705486" y="1096000"/>
                    <a:pt x="705676" y="1094473"/>
                    <a:pt x="705960" y="1092962"/>
                  </a:cubicBezTo>
                  <a:cubicBezTo>
                    <a:pt x="706221" y="1091961"/>
                    <a:pt x="706539" y="1090975"/>
                    <a:pt x="706913" y="1090010"/>
                  </a:cubicBezTo>
                  <a:lnTo>
                    <a:pt x="706913" y="1089153"/>
                  </a:lnTo>
                  <a:lnTo>
                    <a:pt x="706913" y="1089057"/>
                  </a:lnTo>
                  <a:lnTo>
                    <a:pt x="706913" y="1088581"/>
                  </a:lnTo>
                  <a:cubicBezTo>
                    <a:pt x="705484" y="1085724"/>
                    <a:pt x="703865" y="1082771"/>
                    <a:pt x="702151" y="1080009"/>
                  </a:cubicBezTo>
                  <a:cubicBezTo>
                    <a:pt x="696887" y="1071531"/>
                    <a:pt x="690689" y="1063672"/>
                    <a:pt x="683672" y="1056577"/>
                  </a:cubicBezTo>
                  <a:lnTo>
                    <a:pt x="636791" y="1026696"/>
                  </a:lnTo>
                  <a:lnTo>
                    <a:pt x="664183" y="1061616"/>
                  </a:lnTo>
                  <a:cubicBezTo>
                    <a:pt x="672429" y="1076420"/>
                    <a:pt x="678360" y="1092513"/>
                    <a:pt x="681672" y="1109345"/>
                  </a:cubicBezTo>
                  <a:cubicBezTo>
                    <a:pt x="685288" y="1111199"/>
                    <a:pt x="688519" y="1113720"/>
                    <a:pt x="691197" y="1116775"/>
                  </a:cubicBezTo>
                  <a:cubicBezTo>
                    <a:pt x="693217" y="1119179"/>
                    <a:pt x="694915" y="1121837"/>
                    <a:pt x="696245" y="1124681"/>
                  </a:cubicBezTo>
                  <a:cubicBezTo>
                    <a:pt x="697257" y="1127012"/>
                    <a:pt x="697900" y="1129486"/>
                    <a:pt x="698151" y="1132015"/>
                  </a:cubicBezTo>
                  <a:cubicBezTo>
                    <a:pt x="698246" y="1132587"/>
                    <a:pt x="697484" y="1133158"/>
                    <a:pt x="697484" y="1132587"/>
                  </a:cubicBezTo>
                  <a:cubicBezTo>
                    <a:pt x="694704" y="1124779"/>
                    <a:pt x="689454" y="1118091"/>
                    <a:pt x="682530" y="1113537"/>
                  </a:cubicBezTo>
                  <a:cubicBezTo>
                    <a:pt x="683405" y="1119848"/>
                    <a:pt x="683819" y="1126215"/>
                    <a:pt x="683768" y="1132587"/>
                  </a:cubicBezTo>
                  <a:cubicBezTo>
                    <a:pt x="683673" y="1133063"/>
                    <a:pt x="682720" y="1134015"/>
                    <a:pt x="682720" y="1133063"/>
                  </a:cubicBezTo>
                  <a:cubicBezTo>
                    <a:pt x="681863" y="1127729"/>
                    <a:pt x="680720" y="1122585"/>
                    <a:pt x="679577" y="1117346"/>
                  </a:cubicBezTo>
                  <a:cubicBezTo>
                    <a:pt x="678921" y="1118099"/>
                    <a:pt x="678317" y="1118894"/>
                    <a:pt x="677767" y="1119728"/>
                  </a:cubicBezTo>
                  <a:cubicBezTo>
                    <a:pt x="676624" y="1121252"/>
                    <a:pt x="675481" y="1122871"/>
                    <a:pt x="674433" y="1124586"/>
                  </a:cubicBezTo>
                  <a:cubicBezTo>
                    <a:pt x="673481" y="1126316"/>
                    <a:pt x="672622" y="1128097"/>
                    <a:pt x="671862" y="1129920"/>
                  </a:cubicBezTo>
                  <a:lnTo>
                    <a:pt x="670719" y="1132967"/>
                  </a:lnTo>
                  <a:cubicBezTo>
                    <a:pt x="670129" y="1133993"/>
                    <a:pt x="669650" y="1135079"/>
                    <a:pt x="669290" y="1136206"/>
                  </a:cubicBezTo>
                  <a:cubicBezTo>
                    <a:pt x="669004" y="1137444"/>
                    <a:pt x="668052" y="1136873"/>
                    <a:pt x="668052" y="1135634"/>
                  </a:cubicBezTo>
                  <a:cubicBezTo>
                    <a:pt x="668052" y="1134396"/>
                    <a:pt x="668052" y="1133063"/>
                    <a:pt x="668052" y="1131824"/>
                  </a:cubicBezTo>
                  <a:cubicBezTo>
                    <a:pt x="668249" y="1130795"/>
                    <a:pt x="668504" y="1129778"/>
                    <a:pt x="668814" y="1128776"/>
                  </a:cubicBezTo>
                  <a:cubicBezTo>
                    <a:pt x="669466" y="1126599"/>
                    <a:pt x="670261" y="1124467"/>
                    <a:pt x="671195" y="1122395"/>
                  </a:cubicBezTo>
                  <a:cubicBezTo>
                    <a:pt x="672123" y="1120347"/>
                    <a:pt x="673206" y="1118373"/>
                    <a:pt x="674433" y="1116489"/>
                  </a:cubicBezTo>
                  <a:cubicBezTo>
                    <a:pt x="675480" y="1114761"/>
                    <a:pt x="676727" y="1113162"/>
                    <a:pt x="678148" y="1111727"/>
                  </a:cubicBezTo>
                  <a:cubicBezTo>
                    <a:pt x="674274" y="1095199"/>
                    <a:pt x="668227" y="1079338"/>
                    <a:pt x="660218" y="1064538"/>
                  </a:cubicBezTo>
                  <a:lnTo>
                    <a:pt x="632938" y="1027036"/>
                  </a:lnTo>
                  <a:lnTo>
                    <a:pt x="632882" y="1027234"/>
                  </a:lnTo>
                  <a:lnTo>
                    <a:pt x="639381" y="1042098"/>
                  </a:lnTo>
                  <a:cubicBezTo>
                    <a:pt x="641213" y="1049796"/>
                    <a:pt x="642392" y="1057634"/>
                    <a:pt x="642905" y="1065530"/>
                  </a:cubicBezTo>
                  <a:cubicBezTo>
                    <a:pt x="643524" y="1074218"/>
                    <a:pt x="643524" y="1082940"/>
                    <a:pt x="642905" y="1091628"/>
                  </a:cubicBezTo>
                  <a:cubicBezTo>
                    <a:pt x="642715" y="1093819"/>
                    <a:pt x="642048" y="1096010"/>
                    <a:pt x="642048" y="1098201"/>
                  </a:cubicBezTo>
                  <a:cubicBezTo>
                    <a:pt x="644825" y="1100157"/>
                    <a:pt x="647028" y="1102821"/>
                    <a:pt x="648430" y="1105916"/>
                  </a:cubicBezTo>
                  <a:cubicBezTo>
                    <a:pt x="649205" y="1107527"/>
                    <a:pt x="649658" y="1109274"/>
                    <a:pt x="649763" y="1111059"/>
                  </a:cubicBezTo>
                  <a:lnTo>
                    <a:pt x="649763" y="1113821"/>
                  </a:lnTo>
                  <a:cubicBezTo>
                    <a:pt x="649803" y="1114488"/>
                    <a:pt x="649803" y="1115156"/>
                    <a:pt x="649763" y="1115822"/>
                  </a:cubicBezTo>
                  <a:cubicBezTo>
                    <a:pt x="649192" y="1116203"/>
                    <a:pt x="649192" y="1116679"/>
                    <a:pt x="649192" y="1116679"/>
                  </a:cubicBezTo>
                  <a:cubicBezTo>
                    <a:pt x="649192" y="1116679"/>
                    <a:pt x="648716" y="1117251"/>
                    <a:pt x="648716" y="1116679"/>
                  </a:cubicBezTo>
                  <a:cubicBezTo>
                    <a:pt x="648716" y="1116108"/>
                    <a:pt x="648716" y="1115346"/>
                    <a:pt x="648716" y="1114965"/>
                  </a:cubicBezTo>
                  <a:cubicBezTo>
                    <a:pt x="648716" y="1114584"/>
                    <a:pt x="648716" y="1113917"/>
                    <a:pt x="648716" y="1113917"/>
                  </a:cubicBezTo>
                  <a:cubicBezTo>
                    <a:pt x="648761" y="1113187"/>
                    <a:pt x="648761" y="1112456"/>
                    <a:pt x="648716" y="1111726"/>
                  </a:cubicBezTo>
                  <a:cubicBezTo>
                    <a:pt x="648350" y="1110343"/>
                    <a:pt x="647839" y="1109002"/>
                    <a:pt x="647192" y="1107726"/>
                  </a:cubicBezTo>
                  <a:cubicBezTo>
                    <a:pt x="646504" y="1106362"/>
                    <a:pt x="645707" y="1105056"/>
                    <a:pt x="644810" y="1103820"/>
                  </a:cubicBezTo>
                  <a:lnTo>
                    <a:pt x="642715" y="1102011"/>
                  </a:lnTo>
                  <a:cubicBezTo>
                    <a:pt x="642715" y="1102582"/>
                    <a:pt x="642715" y="1103154"/>
                    <a:pt x="642715" y="1103820"/>
                  </a:cubicBezTo>
                  <a:cubicBezTo>
                    <a:pt x="642421" y="1107665"/>
                    <a:pt x="641386" y="1111417"/>
                    <a:pt x="639667" y="1114869"/>
                  </a:cubicBezTo>
                  <a:cubicBezTo>
                    <a:pt x="639286" y="1115631"/>
                    <a:pt x="638714" y="1115441"/>
                    <a:pt x="638714" y="1114869"/>
                  </a:cubicBezTo>
                  <a:cubicBezTo>
                    <a:pt x="638636" y="1110243"/>
                    <a:pt x="638987" y="1105619"/>
                    <a:pt x="639762" y="1101058"/>
                  </a:cubicBezTo>
                  <a:cubicBezTo>
                    <a:pt x="637921" y="1102614"/>
                    <a:pt x="636259" y="1104371"/>
                    <a:pt x="634809" y="1106297"/>
                  </a:cubicBezTo>
                  <a:cubicBezTo>
                    <a:pt x="633592" y="1107797"/>
                    <a:pt x="632597" y="1109465"/>
                    <a:pt x="631856" y="1111250"/>
                  </a:cubicBezTo>
                  <a:cubicBezTo>
                    <a:pt x="630912" y="1113124"/>
                    <a:pt x="630331" y="1115160"/>
                    <a:pt x="630142" y="1117251"/>
                  </a:cubicBezTo>
                  <a:cubicBezTo>
                    <a:pt x="630142" y="1117251"/>
                    <a:pt x="629666" y="1117251"/>
                    <a:pt x="629665" y="1117251"/>
                  </a:cubicBezTo>
                  <a:cubicBezTo>
                    <a:pt x="629141" y="1114802"/>
                    <a:pt x="629141" y="1112270"/>
                    <a:pt x="629665" y="1109821"/>
                  </a:cubicBezTo>
                  <a:cubicBezTo>
                    <a:pt x="630120" y="1107805"/>
                    <a:pt x="630824" y="1105853"/>
                    <a:pt x="631761" y="1104011"/>
                  </a:cubicBezTo>
                  <a:cubicBezTo>
                    <a:pt x="633736" y="1100170"/>
                    <a:pt x="636652" y="1096893"/>
                    <a:pt x="640238" y="1094486"/>
                  </a:cubicBezTo>
                  <a:lnTo>
                    <a:pt x="640715" y="1094486"/>
                  </a:lnTo>
                  <a:cubicBezTo>
                    <a:pt x="641191" y="1093152"/>
                    <a:pt x="641191" y="1091914"/>
                    <a:pt x="641191" y="1090581"/>
                  </a:cubicBezTo>
                  <a:cubicBezTo>
                    <a:pt x="641762" y="1082749"/>
                    <a:pt x="641762" y="1074886"/>
                    <a:pt x="641191" y="1067054"/>
                  </a:cubicBezTo>
                  <a:cubicBezTo>
                    <a:pt x="640645" y="1058879"/>
                    <a:pt x="639466" y="1050758"/>
                    <a:pt x="637667" y="1042765"/>
                  </a:cubicBezTo>
                  <a:cubicBezTo>
                    <a:pt x="636916" y="1039304"/>
                    <a:pt x="635930" y="1035899"/>
                    <a:pt x="634714" y="1032573"/>
                  </a:cubicBezTo>
                  <a:lnTo>
                    <a:pt x="632633" y="1028119"/>
                  </a:lnTo>
                  <a:lnTo>
                    <a:pt x="626274" y="1050638"/>
                  </a:lnTo>
                  <a:lnTo>
                    <a:pt x="619954" y="1073020"/>
                  </a:lnTo>
                  <a:cubicBezTo>
                    <a:pt x="616765" y="1090368"/>
                    <a:pt x="615194" y="1108013"/>
                    <a:pt x="615283" y="1125728"/>
                  </a:cubicBezTo>
                  <a:cubicBezTo>
                    <a:pt x="618155" y="1127055"/>
                    <a:pt x="620669" y="1129047"/>
                    <a:pt x="622617" y="1131539"/>
                  </a:cubicBezTo>
                  <a:cubicBezTo>
                    <a:pt x="623589" y="1132878"/>
                    <a:pt x="624419" y="1134314"/>
                    <a:pt x="625094" y="1135825"/>
                  </a:cubicBezTo>
                  <a:lnTo>
                    <a:pt x="625951" y="1138111"/>
                  </a:lnTo>
                  <a:cubicBezTo>
                    <a:pt x="626045" y="1139061"/>
                    <a:pt x="626045" y="1140018"/>
                    <a:pt x="625951" y="1140968"/>
                  </a:cubicBezTo>
                  <a:cubicBezTo>
                    <a:pt x="626046" y="1140968"/>
                    <a:pt x="625380" y="1141444"/>
                    <a:pt x="625380" y="1140968"/>
                  </a:cubicBezTo>
                  <a:cubicBezTo>
                    <a:pt x="625035" y="1140281"/>
                    <a:pt x="624653" y="1139614"/>
                    <a:pt x="624237" y="1138968"/>
                  </a:cubicBezTo>
                  <a:cubicBezTo>
                    <a:pt x="623958" y="1138283"/>
                    <a:pt x="623640" y="1137616"/>
                    <a:pt x="623284" y="1136968"/>
                  </a:cubicBezTo>
                  <a:cubicBezTo>
                    <a:pt x="622601" y="1135728"/>
                    <a:pt x="621769" y="1134577"/>
                    <a:pt x="620807" y="1133539"/>
                  </a:cubicBezTo>
                  <a:cubicBezTo>
                    <a:pt x="619653" y="1132302"/>
                    <a:pt x="618376" y="1131185"/>
                    <a:pt x="616998" y="1130205"/>
                  </a:cubicBezTo>
                  <a:cubicBezTo>
                    <a:pt x="616406" y="1129755"/>
                    <a:pt x="615768" y="1129372"/>
                    <a:pt x="615092" y="1129062"/>
                  </a:cubicBezTo>
                  <a:cubicBezTo>
                    <a:pt x="615092" y="1133444"/>
                    <a:pt x="615092" y="1137920"/>
                    <a:pt x="615092" y="1142302"/>
                  </a:cubicBezTo>
                  <a:cubicBezTo>
                    <a:pt x="615092" y="1142302"/>
                    <a:pt x="614235" y="1143064"/>
                    <a:pt x="614235" y="1142302"/>
                  </a:cubicBezTo>
                  <a:cubicBezTo>
                    <a:pt x="613304" y="1137736"/>
                    <a:pt x="612605" y="1133127"/>
                    <a:pt x="612140" y="1128490"/>
                  </a:cubicBezTo>
                  <a:cubicBezTo>
                    <a:pt x="610581" y="1130018"/>
                    <a:pt x="609117" y="1131640"/>
                    <a:pt x="607758" y="1133348"/>
                  </a:cubicBezTo>
                  <a:cubicBezTo>
                    <a:pt x="606767" y="1134641"/>
                    <a:pt x="605936" y="1136048"/>
                    <a:pt x="605282" y="1137539"/>
                  </a:cubicBezTo>
                  <a:cubicBezTo>
                    <a:pt x="604996" y="1138111"/>
                    <a:pt x="604710" y="1138968"/>
                    <a:pt x="604520" y="1139540"/>
                  </a:cubicBezTo>
                  <a:cubicBezTo>
                    <a:pt x="604329" y="1140111"/>
                    <a:pt x="603758" y="1141349"/>
                    <a:pt x="603663" y="1141349"/>
                  </a:cubicBezTo>
                  <a:cubicBezTo>
                    <a:pt x="603567" y="1141349"/>
                    <a:pt x="602996" y="1141349"/>
                    <a:pt x="602996" y="1141349"/>
                  </a:cubicBezTo>
                  <a:cubicBezTo>
                    <a:pt x="603043" y="1140599"/>
                    <a:pt x="603203" y="1139861"/>
                    <a:pt x="603472" y="1139159"/>
                  </a:cubicBezTo>
                  <a:cubicBezTo>
                    <a:pt x="603373" y="1138241"/>
                    <a:pt x="603373" y="1137315"/>
                    <a:pt x="603472" y="1136396"/>
                  </a:cubicBezTo>
                  <a:cubicBezTo>
                    <a:pt x="603849" y="1134747"/>
                    <a:pt x="604492" y="1133171"/>
                    <a:pt x="605377" y="1131729"/>
                  </a:cubicBezTo>
                  <a:cubicBezTo>
                    <a:pt x="607217" y="1128848"/>
                    <a:pt x="609391" y="1126195"/>
                    <a:pt x="611854" y="1123823"/>
                  </a:cubicBezTo>
                  <a:cubicBezTo>
                    <a:pt x="610559" y="1105976"/>
                    <a:pt x="611550" y="1088110"/>
                    <a:pt x="614751" y="1070650"/>
                  </a:cubicBezTo>
                  <a:lnTo>
                    <a:pt x="627472" y="1030688"/>
                  </a:lnTo>
                  <a:lnTo>
                    <a:pt x="603948" y="1057624"/>
                  </a:lnTo>
                  <a:cubicBezTo>
                    <a:pt x="599534" y="1065573"/>
                    <a:pt x="595744" y="1073853"/>
                    <a:pt x="592613" y="1082389"/>
                  </a:cubicBezTo>
                  <a:cubicBezTo>
                    <a:pt x="590994" y="1086580"/>
                    <a:pt x="589470" y="1090676"/>
                    <a:pt x="588040" y="1094866"/>
                  </a:cubicBezTo>
                  <a:cubicBezTo>
                    <a:pt x="587925" y="1095387"/>
                    <a:pt x="587766" y="1095897"/>
                    <a:pt x="587564" y="1096390"/>
                  </a:cubicBezTo>
                  <a:cubicBezTo>
                    <a:pt x="590074" y="1099097"/>
                    <a:pt x="591902" y="1102362"/>
                    <a:pt x="592898" y="1105915"/>
                  </a:cubicBezTo>
                  <a:cubicBezTo>
                    <a:pt x="593185" y="1107842"/>
                    <a:pt x="593185" y="1109800"/>
                    <a:pt x="592898" y="1111726"/>
                  </a:cubicBezTo>
                  <a:cubicBezTo>
                    <a:pt x="592894" y="1112954"/>
                    <a:pt x="592702" y="1114175"/>
                    <a:pt x="592327" y="1115345"/>
                  </a:cubicBezTo>
                  <a:cubicBezTo>
                    <a:pt x="592220" y="1116197"/>
                    <a:pt x="591854" y="1116995"/>
                    <a:pt x="591279" y="1117631"/>
                  </a:cubicBezTo>
                  <a:lnTo>
                    <a:pt x="590708" y="1117631"/>
                  </a:lnTo>
                  <a:cubicBezTo>
                    <a:pt x="590612" y="1115887"/>
                    <a:pt x="590612" y="1114138"/>
                    <a:pt x="590708" y="1112393"/>
                  </a:cubicBezTo>
                  <a:cubicBezTo>
                    <a:pt x="590528" y="1110749"/>
                    <a:pt x="590210" y="1109124"/>
                    <a:pt x="589755" y="1107535"/>
                  </a:cubicBezTo>
                  <a:cubicBezTo>
                    <a:pt x="589018" y="1104885"/>
                    <a:pt x="587790" y="1102398"/>
                    <a:pt x="586136" y="1100201"/>
                  </a:cubicBezTo>
                  <a:cubicBezTo>
                    <a:pt x="585511" y="1102353"/>
                    <a:pt x="584649" y="1104430"/>
                    <a:pt x="583564" y="1106392"/>
                  </a:cubicBezTo>
                  <a:cubicBezTo>
                    <a:pt x="582897" y="1107440"/>
                    <a:pt x="582135" y="1106011"/>
                    <a:pt x="582135" y="1105344"/>
                  </a:cubicBezTo>
                  <a:cubicBezTo>
                    <a:pt x="582255" y="1103518"/>
                    <a:pt x="582510" y="1101703"/>
                    <a:pt x="582897" y="1099915"/>
                  </a:cubicBezTo>
                  <a:cubicBezTo>
                    <a:pt x="581631" y="1100685"/>
                    <a:pt x="580422" y="1101545"/>
                    <a:pt x="579278" y="1102487"/>
                  </a:cubicBezTo>
                  <a:cubicBezTo>
                    <a:pt x="578468" y="1103233"/>
                    <a:pt x="577704" y="1104028"/>
                    <a:pt x="576992" y="1104868"/>
                  </a:cubicBezTo>
                  <a:lnTo>
                    <a:pt x="576325" y="1105535"/>
                  </a:lnTo>
                  <a:lnTo>
                    <a:pt x="576325" y="1106201"/>
                  </a:lnTo>
                  <a:lnTo>
                    <a:pt x="576135" y="1106497"/>
                  </a:lnTo>
                  <a:lnTo>
                    <a:pt x="576135" y="1104582"/>
                  </a:lnTo>
                  <a:cubicBezTo>
                    <a:pt x="576092" y="1104234"/>
                    <a:pt x="576092" y="1103882"/>
                    <a:pt x="576135" y="1103534"/>
                  </a:cubicBezTo>
                  <a:cubicBezTo>
                    <a:pt x="576092" y="1103059"/>
                    <a:pt x="576092" y="1102581"/>
                    <a:pt x="576135" y="1102106"/>
                  </a:cubicBezTo>
                  <a:cubicBezTo>
                    <a:pt x="576645" y="1101037"/>
                    <a:pt x="577251" y="1100017"/>
                    <a:pt x="577944" y="1099058"/>
                  </a:cubicBezTo>
                  <a:cubicBezTo>
                    <a:pt x="578344" y="1098426"/>
                    <a:pt x="578824" y="1097850"/>
                    <a:pt x="579373" y="1097343"/>
                  </a:cubicBezTo>
                  <a:lnTo>
                    <a:pt x="580897" y="1096200"/>
                  </a:lnTo>
                  <a:lnTo>
                    <a:pt x="582421" y="1095248"/>
                  </a:lnTo>
                  <a:lnTo>
                    <a:pt x="583183" y="1095248"/>
                  </a:lnTo>
                  <a:lnTo>
                    <a:pt x="584136" y="1095248"/>
                  </a:lnTo>
                  <a:cubicBezTo>
                    <a:pt x="584422" y="1094105"/>
                    <a:pt x="585088" y="1092962"/>
                    <a:pt x="585088" y="1091819"/>
                  </a:cubicBezTo>
                  <a:cubicBezTo>
                    <a:pt x="586326" y="1087342"/>
                    <a:pt x="587660" y="1082865"/>
                    <a:pt x="589184" y="1078484"/>
                  </a:cubicBezTo>
                  <a:cubicBezTo>
                    <a:pt x="592080" y="1070343"/>
                    <a:pt x="595616" y="1062445"/>
                    <a:pt x="599757" y="1054862"/>
                  </a:cubicBezTo>
                  <a:lnTo>
                    <a:pt x="624510" y="1026942"/>
                  </a:lnTo>
                  <a:lnTo>
                    <a:pt x="616617" y="1030383"/>
                  </a:lnTo>
                  <a:cubicBezTo>
                    <a:pt x="611949" y="1032859"/>
                    <a:pt x="606996" y="1035526"/>
                    <a:pt x="602424" y="1038384"/>
                  </a:cubicBezTo>
                  <a:cubicBezTo>
                    <a:pt x="593103" y="1044187"/>
                    <a:pt x="584420" y="1050955"/>
                    <a:pt x="576516" y="1058577"/>
                  </a:cubicBezTo>
                  <a:cubicBezTo>
                    <a:pt x="568499" y="1066496"/>
                    <a:pt x="561866" y="1075705"/>
                    <a:pt x="556895" y="1085818"/>
                  </a:cubicBezTo>
                  <a:cubicBezTo>
                    <a:pt x="555157" y="1089353"/>
                    <a:pt x="553692" y="1093014"/>
                    <a:pt x="552513" y="1096772"/>
                  </a:cubicBezTo>
                  <a:cubicBezTo>
                    <a:pt x="554185" y="1098668"/>
                    <a:pt x="555536" y="1100823"/>
                    <a:pt x="556514" y="1103154"/>
                  </a:cubicBezTo>
                  <a:cubicBezTo>
                    <a:pt x="557388" y="1105169"/>
                    <a:pt x="558028" y="1107278"/>
                    <a:pt x="558419" y="1109440"/>
                  </a:cubicBezTo>
                  <a:cubicBezTo>
                    <a:pt x="558944" y="1111793"/>
                    <a:pt x="558944" y="1114232"/>
                    <a:pt x="558419" y="1116584"/>
                  </a:cubicBezTo>
                  <a:cubicBezTo>
                    <a:pt x="557657" y="1119156"/>
                    <a:pt x="556609" y="1121442"/>
                    <a:pt x="555752" y="1123918"/>
                  </a:cubicBezTo>
                  <a:cubicBezTo>
                    <a:pt x="555466" y="1124966"/>
                    <a:pt x="554990" y="1124490"/>
                    <a:pt x="554990" y="1123918"/>
                  </a:cubicBezTo>
                  <a:cubicBezTo>
                    <a:pt x="555991" y="1119080"/>
                    <a:pt x="555991" y="1114088"/>
                    <a:pt x="554990" y="1109250"/>
                  </a:cubicBezTo>
                  <a:cubicBezTo>
                    <a:pt x="554494" y="1107234"/>
                    <a:pt x="553691" y="1105306"/>
                    <a:pt x="552609" y="1103535"/>
                  </a:cubicBezTo>
                  <a:lnTo>
                    <a:pt x="551466" y="1101534"/>
                  </a:lnTo>
                  <a:cubicBezTo>
                    <a:pt x="550037" y="1106107"/>
                    <a:pt x="548799" y="1110869"/>
                    <a:pt x="547465" y="1115632"/>
                  </a:cubicBezTo>
                  <a:cubicBezTo>
                    <a:pt x="546989" y="1115632"/>
                    <a:pt x="546989" y="1115632"/>
                    <a:pt x="546989" y="1115632"/>
                  </a:cubicBezTo>
                  <a:cubicBezTo>
                    <a:pt x="546720" y="1111848"/>
                    <a:pt x="546880" y="1108045"/>
                    <a:pt x="547465" y="1104297"/>
                  </a:cubicBezTo>
                  <a:lnTo>
                    <a:pt x="545751" y="1105726"/>
                  </a:lnTo>
                  <a:cubicBezTo>
                    <a:pt x="544315" y="1107258"/>
                    <a:pt x="542979" y="1108880"/>
                    <a:pt x="541750" y="1110583"/>
                  </a:cubicBezTo>
                  <a:cubicBezTo>
                    <a:pt x="540499" y="1112336"/>
                    <a:pt x="539445" y="1114220"/>
                    <a:pt x="538607" y="1116203"/>
                  </a:cubicBezTo>
                  <a:cubicBezTo>
                    <a:pt x="538131" y="1117251"/>
                    <a:pt x="537464" y="1118203"/>
                    <a:pt x="537464" y="1119251"/>
                  </a:cubicBezTo>
                  <a:cubicBezTo>
                    <a:pt x="536996" y="1120212"/>
                    <a:pt x="536455" y="1121135"/>
                    <a:pt x="535845" y="1122013"/>
                  </a:cubicBezTo>
                  <a:cubicBezTo>
                    <a:pt x="535368" y="1122013"/>
                    <a:pt x="535368" y="1122013"/>
                    <a:pt x="535368" y="1122013"/>
                  </a:cubicBezTo>
                  <a:cubicBezTo>
                    <a:pt x="534798" y="1120362"/>
                    <a:pt x="534635" y="1118598"/>
                    <a:pt x="534892" y="1116870"/>
                  </a:cubicBezTo>
                  <a:cubicBezTo>
                    <a:pt x="535083" y="1115822"/>
                    <a:pt x="535749" y="1114774"/>
                    <a:pt x="535749" y="1113727"/>
                  </a:cubicBezTo>
                  <a:cubicBezTo>
                    <a:pt x="536596" y="1111429"/>
                    <a:pt x="537682" y="1109226"/>
                    <a:pt x="538988" y="1107154"/>
                  </a:cubicBezTo>
                  <a:cubicBezTo>
                    <a:pt x="540237" y="1105242"/>
                    <a:pt x="541708" y="1103483"/>
                    <a:pt x="543369" y="1101916"/>
                  </a:cubicBezTo>
                  <a:lnTo>
                    <a:pt x="546227" y="1099439"/>
                  </a:lnTo>
                  <a:cubicBezTo>
                    <a:pt x="546835" y="1098938"/>
                    <a:pt x="547508" y="1098522"/>
                    <a:pt x="548227" y="1098201"/>
                  </a:cubicBezTo>
                  <a:cubicBezTo>
                    <a:pt x="553299" y="1081964"/>
                    <a:pt x="562220" y="1067193"/>
                    <a:pt x="574230" y="1055148"/>
                  </a:cubicBezTo>
                  <a:cubicBezTo>
                    <a:pt x="582077" y="1047042"/>
                    <a:pt x="590872" y="1039910"/>
                    <a:pt x="600424" y="1033907"/>
                  </a:cubicBezTo>
                  <a:cubicBezTo>
                    <a:pt x="605250" y="1030859"/>
                    <a:pt x="610203" y="1028002"/>
                    <a:pt x="615283" y="1025335"/>
                  </a:cubicBezTo>
                  <a:lnTo>
                    <a:pt x="615513" y="1025241"/>
                  </a:lnTo>
                  <a:lnTo>
                    <a:pt x="569087" y="1032383"/>
                  </a:lnTo>
                  <a:cubicBezTo>
                    <a:pt x="559027" y="1036250"/>
                    <a:pt x="549592" y="1041578"/>
                    <a:pt x="541083" y="1048194"/>
                  </a:cubicBezTo>
                  <a:cubicBezTo>
                    <a:pt x="537981" y="1050690"/>
                    <a:pt x="535053" y="1053395"/>
                    <a:pt x="532320" y="1056290"/>
                  </a:cubicBezTo>
                  <a:lnTo>
                    <a:pt x="532321" y="1056290"/>
                  </a:lnTo>
                  <a:cubicBezTo>
                    <a:pt x="533660" y="1060471"/>
                    <a:pt x="534018" y="1064903"/>
                    <a:pt x="533368" y="1069244"/>
                  </a:cubicBezTo>
                  <a:cubicBezTo>
                    <a:pt x="533076" y="1071489"/>
                    <a:pt x="532533" y="1073694"/>
                    <a:pt x="531749" y="1075817"/>
                  </a:cubicBezTo>
                  <a:cubicBezTo>
                    <a:pt x="531362" y="1076919"/>
                    <a:pt x="530917" y="1078000"/>
                    <a:pt x="530415" y="1079055"/>
                  </a:cubicBezTo>
                  <a:lnTo>
                    <a:pt x="528605" y="1082103"/>
                  </a:lnTo>
                  <a:cubicBezTo>
                    <a:pt x="528034" y="1082865"/>
                    <a:pt x="528034" y="1082103"/>
                    <a:pt x="528034" y="1082103"/>
                  </a:cubicBezTo>
                  <a:cubicBezTo>
                    <a:pt x="528605" y="1079817"/>
                    <a:pt x="528891" y="1077436"/>
                    <a:pt x="529463" y="1075150"/>
                  </a:cubicBezTo>
                  <a:cubicBezTo>
                    <a:pt x="529950" y="1073176"/>
                    <a:pt x="530300" y="1071171"/>
                    <a:pt x="530511" y="1069149"/>
                  </a:cubicBezTo>
                  <a:cubicBezTo>
                    <a:pt x="530731" y="1065943"/>
                    <a:pt x="530409" y="1062723"/>
                    <a:pt x="529558" y="1059624"/>
                  </a:cubicBezTo>
                  <a:cubicBezTo>
                    <a:pt x="527928" y="1061575"/>
                    <a:pt x="526402" y="1063610"/>
                    <a:pt x="524986" y="1065720"/>
                  </a:cubicBezTo>
                  <a:cubicBezTo>
                    <a:pt x="524033" y="1067054"/>
                    <a:pt x="522890" y="1069054"/>
                    <a:pt x="522319" y="1069721"/>
                  </a:cubicBezTo>
                  <a:cubicBezTo>
                    <a:pt x="521747" y="1070387"/>
                    <a:pt x="521176" y="1070387"/>
                    <a:pt x="520604" y="1071435"/>
                  </a:cubicBezTo>
                  <a:cubicBezTo>
                    <a:pt x="520033" y="1072483"/>
                    <a:pt x="519271" y="1072673"/>
                    <a:pt x="520033" y="1071435"/>
                  </a:cubicBezTo>
                  <a:cubicBezTo>
                    <a:pt x="520795" y="1070197"/>
                    <a:pt x="520986" y="1068768"/>
                    <a:pt x="521652" y="1067625"/>
                  </a:cubicBezTo>
                  <a:cubicBezTo>
                    <a:pt x="522231" y="1066513"/>
                    <a:pt x="522867" y="1065432"/>
                    <a:pt x="523557" y="1064387"/>
                  </a:cubicBezTo>
                  <a:lnTo>
                    <a:pt x="527177" y="1060196"/>
                  </a:lnTo>
                  <a:lnTo>
                    <a:pt x="523557" y="1061434"/>
                  </a:lnTo>
                  <a:cubicBezTo>
                    <a:pt x="520842" y="1062538"/>
                    <a:pt x="518229" y="1063876"/>
                    <a:pt x="515747" y="1065434"/>
                  </a:cubicBezTo>
                  <a:cubicBezTo>
                    <a:pt x="513403" y="1066939"/>
                    <a:pt x="511231" y="1068695"/>
                    <a:pt x="509270" y="1070673"/>
                  </a:cubicBezTo>
                  <a:cubicBezTo>
                    <a:pt x="508252" y="1071640"/>
                    <a:pt x="507356" y="1072728"/>
                    <a:pt x="506603" y="1073912"/>
                  </a:cubicBezTo>
                  <a:cubicBezTo>
                    <a:pt x="506070" y="1074975"/>
                    <a:pt x="505362" y="1075941"/>
                    <a:pt x="504507" y="1076769"/>
                  </a:cubicBezTo>
                  <a:cubicBezTo>
                    <a:pt x="503840" y="1076960"/>
                    <a:pt x="504031" y="1075150"/>
                    <a:pt x="504031" y="1075150"/>
                  </a:cubicBezTo>
                  <a:cubicBezTo>
                    <a:pt x="504242" y="1073751"/>
                    <a:pt x="504763" y="1072417"/>
                    <a:pt x="505555" y="1071245"/>
                  </a:cubicBezTo>
                  <a:cubicBezTo>
                    <a:pt x="506317" y="1070102"/>
                    <a:pt x="506984" y="1068863"/>
                    <a:pt x="507841" y="1067816"/>
                  </a:cubicBezTo>
                  <a:cubicBezTo>
                    <a:pt x="509543" y="1065510"/>
                    <a:pt x="511563" y="1063458"/>
                    <a:pt x="513842" y="1061720"/>
                  </a:cubicBezTo>
                  <a:cubicBezTo>
                    <a:pt x="516238" y="1059841"/>
                    <a:pt x="518862" y="1058272"/>
                    <a:pt x="521652" y="1057052"/>
                  </a:cubicBezTo>
                  <a:cubicBezTo>
                    <a:pt x="524453" y="1055743"/>
                    <a:pt x="527393" y="1054752"/>
                    <a:pt x="530415" y="1054100"/>
                  </a:cubicBezTo>
                  <a:cubicBezTo>
                    <a:pt x="533011" y="1050580"/>
                    <a:pt x="536017" y="1047383"/>
                    <a:pt x="539369" y="1044575"/>
                  </a:cubicBezTo>
                  <a:cubicBezTo>
                    <a:pt x="547269" y="1037913"/>
                    <a:pt x="556174" y="1032545"/>
                    <a:pt x="565753" y="1028668"/>
                  </a:cubicBezTo>
                  <a:cubicBezTo>
                    <a:pt x="576049" y="1024322"/>
                    <a:pt x="586789" y="1021235"/>
                    <a:pt x="597740" y="1019444"/>
                  </a:cubicBezTo>
                  <a:lnTo>
                    <a:pt x="629580" y="1018062"/>
                  </a:lnTo>
                  <a:lnTo>
                    <a:pt x="644811" y="942562"/>
                  </a:lnTo>
                  <a:cubicBezTo>
                    <a:pt x="652599" y="897017"/>
                    <a:pt x="656835" y="850936"/>
                    <a:pt x="657479" y="804735"/>
                  </a:cubicBezTo>
                  <a:cubicBezTo>
                    <a:pt x="657764" y="781685"/>
                    <a:pt x="657098" y="758539"/>
                    <a:pt x="655574" y="735488"/>
                  </a:cubicBezTo>
                  <a:cubicBezTo>
                    <a:pt x="654812" y="723773"/>
                    <a:pt x="653288" y="712057"/>
                    <a:pt x="652526" y="700341"/>
                  </a:cubicBezTo>
                  <a:lnTo>
                    <a:pt x="653126" y="692282"/>
                  </a:lnTo>
                  <a:lnTo>
                    <a:pt x="642619" y="709295"/>
                  </a:lnTo>
                  <a:cubicBezTo>
                    <a:pt x="634047" y="723107"/>
                    <a:pt x="625760" y="737013"/>
                    <a:pt x="617759" y="751205"/>
                  </a:cubicBezTo>
                  <a:cubicBezTo>
                    <a:pt x="602043" y="778828"/>
                    <a:pt x="587469" y="807212"/>
                    <a:pt x="574134" y="836073"/>
                  </a:cubicBezTo>
                  <a:cubicBezTo>
                    <a:pt x="547331" y="893795"/>
                    <a:pt x="525225" y="953583"/>
                    <a:pt x="508031" y="1014857"/>
                  </a:cubicBezTo>
                  <a:lnTo>
                    <a:pt x="481954" y="1118789"/>
                  </a:lnTo>
                  <a:lnTo>
                    <a:pt x="512761" y="1133611"/>
                  </a:lnTo>
                  <a:cubicBezTo>
                    <a:pt x="524671" y="1141189"/>
                    <a:pt x="535687" y="1150171"/>
                    <a:pt x="545560" y="1160399"/>
                  </a:cubicBezTo>
                  <a:cubicBezTo>
                    <a:pt x="554878" y="1169731"/>
                    <a:pt x="562630" y="1180506"/>
                    <a:pt x="568515" y="1192308"/>
                  </a:cubicBezTo>
                  <a:cubicBezTo>
                    <a:pt x="570993" y="1197410"/>
                    <a:pt x="572879" y="1202779"/>
                    <a:pt x="574135" y="1208310"/>
                  </a:cubicBezTo>
                  <a:cubicBezTo>
                    <a:pt x="577339" y="1210577"/>
                    <a:pt x="580278" y="1213197"/>
                    <a:pt x="582898" y="1216120"/>
                  </a:cubicBezTo>
                  <a:cubicBezTo>
                    <a:pt x="585549" y="1219016"/>
                    <a:pt x="587851" y="1222213"/>
                    <a:pt x="589756" y="1225645"/>
                  </a:cubicBezTo>
                  <a:cubicBezTo>
                    <a:pt x="591560" y="1228839"/>
                    <a:pt x="592907" y="1232269"/>
                    <a:pt x="593757" y="1235837"/>
                  </a:cubicBezTo>
                  <a:cubicBezTo>
                    <a:pt x="594143" y="1237533"/>
                    <a:pt x="594429" y="1239251"/>
                    <a:pt x="594614" y="1240981"/>
                  </a:cubicBezTo>
                  <a:cubicBezTo>
                    <a:pt x="595042" y="1242733"/>
                    <a:pt x="595042" y="1244562"/>
                    <a:pt x="594614" y="1246315"/>
                  </a:cubicBezTo>
                  <a:cubicBezTo>
                    <a:pt x="594614" y="1246315"/>
                    <a:pt x="594328" y="1247172"/>
                    <a:pt x="594042" y="1246791"/>
                  </a:cubicBezTo>
                  <a:cubicBezTo>
                    <a:pt x="593406" y="1245414"/>
                    <a:pt x="593050" y="1243925"/>
                    <a:pt x="592995" y="1242409"/>
                  </a:cubicBezTo>
                  <a:cubicBezTo>
                    <a:pt x="592689" y="1240672"/>
                    <a:pt x="592178" y="1238977"/>
                    <a:pt x="591471" y="1237361"/>
                  </a:cubicBezTo>
                  <a:cubicBezTo>
                    <a:pt x="590230" y="1233989"/>
                    <a:pt x="588566" y="1230788"/>
                    <a:pt x="586518" y="1227836"/>
                  </a:cubicBezTo>
                  <a:cubicBezTo>
                    <a:pt x="584398" y="1224800"/>
                    <a:pt x="582007" y="1221962"/>
                    <a:pt x="579374" y="1219359"/>
                  </a:cubicBezTo>
                  <a:cubicBezTo>
                    <a:pt x="578238" y="1218173"/>
                    <a:pt x="577029" y="1217060"/>
                    <a:pt x="575754" y="1216025"/>
                  </a:cubicBezTo>
                  <a:cubicBezTo>
                    <a:pt x="575754" y="1218216"/>
                    <a:pt x="576612" y="1220502"/>
                    <a:pt x="576897" y="1222693"/>
                  </a:cubicBezTo>
                  <a:cubicBezTo>
                    <a:pt x="577183" y="1224883"/>
                    <a:pt x="577469" y="1225836"/>
                    <a:pt x="577659" y="1227455"/>
                  </a:cubicBezTo>
                  <a:cubicBezTo>
                    <a:pt x="577850" y="1229074"/>
                    <a:pt x="577659" y="1230884"/>
                    <a:pt x="577659" y="1232694"/>
                  </a:cubicBezTo>
                  <a:cubicBezTo>
                    <a:pt x="577659" y="1234504"/>
                    <a:pt x="576897" y="1233837"/>
                    <a:pt x="576802" y="1232694"/>
                  </a:cubicBezTo>
                  <a:cubicBezTo>
                    <a:pt x="576496" y="1231713"/>
                    <a:pt x="576113" y="1230758"/>
                    <a:pt x="575659" y="1229836"/>
                  </a:cubicBezTo>
                  <a:cubicBezTo>
                    <a:pt x="575088" y="1227836"/>
                    <a:pt x="574897" y="1225741"/>
                    <a:pt x="574516" y="1223740"/>
                  </a:cubicBezTo>
                  <a:cubicBezTo>
                    <a:pt x="573917" y="1220520"/>
                    <a:pt x="573122" y="1217339"/>
                    <a:pt x="572135" y="1214215"/>
                  </a:cubicBezTo>
                  <a:cubicBezTo>
                    <a:pt x="569467" y="1217510"/>
                    <a:pt x="567403" y="1221250"/>
                    <a:pt x="566039" y="1225264"/>
                  </a:cubicBezTo>
                  <a:cubicBezTo>
                    <a:pt x="565277" y="1227758"/>
                    <a:pt x="564704" y="1230305"/>
                    <a:pt x="564324" y="1232884"/>
                  </a:cubicBezTo>
                  <a:cubicBezTo>
                    <a:pt x="564324" y="1235837"/>
                    <a:pt x="562991" y="1238695"/>
                    <a:pt x="562515" y="1241647"/>
                  </a:cubicBezTo>
                  <a:cubicBezTo>
                    <a:pt x="562515" y="1242219"/>
                    <a:pt x="561753" y="1242409"/>
                    <a:pt x="561753" y="1241647"/>
                  </a:cubicBezTo>
                  <a:cubicBezTo>
                    <a:pt x="561753" y="1240885"/>
                    <a:pt x="561276" y="1238695"/>
                    <a:pt x="561181" y="1237171"/>
                  </a:cubicBezTo>
                  <a:cubicBezTo>
                    <a:pt x="561038" y="1235682"/>
                    <a:pt x="561038" y="1234183"/>
                    <a:pt x="561181" y="1232694"/>
                  </a:cubicBezTo>
                  <a:cubicBezTo>
                    <a:pt x="561371" y="1229827"/>
                    <a:pt x="561849" y="1226987"/>
                    <a:pt x="562610" y="1224217"/>
                  </a:cubicBezTo>
                  <a:cubicBezTo>
                    <a:pt x="564041" y="1218855"/>
                    <a:pt x="566644" y="1213878"/>
                    <a:pt x="570230" y="1209643"/>
                  </a:cubicBezTo>
                  <a:cubicBezTo>
                    <a:pt x="568509" y="1204908"/>
                    <a:pt x="566473" y="1200294"/>
                    <a:pt x="564134" y="1195832"/>
                  </a:cubicBezTo>
                  <a:cubicBezTo>
                    <a:pt x="557480" y="1183847"/>
                    <a:pt x="549104" y="1172904"/>
                    <a:pt x="539273" y="1163352"/>
                  </a:cubicBezTo>
                  <a:cubicBezTo>
                    <a:pt x="529813" y="1153778"/>
                    <a:pt x="519315" y="1145356"/>
                    <a:pt x="508001" y="1138229"/>
                  </a:cubicBezTo>
                  <a:lnTo>
                    <a:pt x="497516" y="1133196"/>
                  </a:lnTo>
                  <a:lnTo>
                    <a:pt x="483214" y="1126331"/>
                  </a:lnTo>
                  <a:lnTo>
                    <a:pt x="489171" y="1132395"/>
                  </a:lnTo>
                  <a:cubicBezTo>
                    <a:pt x="494029" y="1138205"/>
                    <a:pt x="498697" y="1144301"/>
                    <a:pt x="502887" y="1150588"/>
                  </a:cubicBezTo>
                  <a:cubicBezTo>
                    <a:pt x="511400" y="1162797"/>
                    <a:pt x="518374" y="1176010"/>
                    <a:pt x="523652" y="1189926"/>
                  </a:cubicBezTo>
                  <a:cubicBezTo>
                    <a:pt x="532148" y="1210793"/>
                    <a:pt x="535418" y="1233420"/>
                    <a:pt x="533177" y="1255839"/>
                  </a:cubicBezTo>
                  <a:cubicBezTo>
                    <a:pt x="533907" y="1256600"/>
                    <a:pt x="534517" y="1257467"/>
                    <a:pt x="534987" y="1258411"/>
                  </a:cubicBezTo>
                  <a:cubicBezTo>
                    <a:pt x="535780" y="1259824"/>
                    <a:pt x="536480" y="1261288"/>
                    <a:pt x="537082" y="1262793"/>
                  </a:cubicBezTo>
                  <a:cubicBezTo>
                    <a:pt x="538343" y="1265554"/>
                    <a:pt x="539239" y="1268468"/>
                    <a:pt x="539749" y="1271460"/>
                  </a:cubicBezTo>
                  <a:cubicBezTo>
                    <a:pt x="540067" y="1274627"/>
                    <a:pt x="540067" y="1277818"/>
                    <a:pt x="539749" y="1280985"/>
                  </a:cubicBezTo>
                  <a:cubicBezTo>
                    <a:pt x="539843" y="1282413"/>
                    <a:pt x="539843" y="1283844"/>
                    <a:pt x="539749" y="1285272"/>
                  </a:cubicBezTo>
                  <a:cubicBezTo>
                    <a:pt x="539335" y="1287284"/>
                    <a:pt x="538526" y="1289194"/>
                    <a:pt x="537368" y="1290891"/>
                  </a:cubicBezTo>
                  <a:cubicBezTo>
                    <a:pt x="537368" y="1290891"/>
                    <a:pt x="536892" y="1290891"/>
                    <a:pt x="536797" y="1290891"/>
                  </a:cubicBezTo>
                  <a:cubicBezTo>
                    <a:pt x="536497" y="1289514"/>
                    <a:pt x="536338" y="1288110"/>
                    <a:pt x="536320" y="1286700"/>
                  </a:cubicBezTo>
                  <a:cubicBezTo>
                    <a:pt x="536320" y="1285271"/>
                    <a:pt x="536320" y="1283938"/>
                    <a:pt x="536320" y="1282509"/>
                  </a:cubicBezTo>
                  <a:cubicBezTo>
                    <a:pt x="536338" y="1279624"/>
                    <a:pt x="536019" y="1276747"/>
                    <a:pt x="535368" y="1273937"/>
                  </a:cubicBezTo>
                  <a:cubicBezTo>
                    <a:pt x="534807" y="1271237"/>
                    <a:pt x="534010" y="1268591"/>
                    <a:pt x="532986" y="1266031"/>
                  </a:cubicBezTo>
                  <a:cubicBezTo>
                    <a:pt x="532599" y="1265114"/>
                    <a:pt x="532154" y="1264224"/>
                    <a:pt x="531653" y="1263364"/>
                  </a:cubicBezTo>
                  <a:cubicBezTo>
                    <a:pt x="530437" y="1268213"/>
                    <a:pt x="528680" y="1272910"/>
                    <a:pt x="526414" y="1277366"/>
                  </a:cubicBezTo>
                  <a:cubicBezTo>
                    <a:pt x="526414" y="1277366"/>
                    <a:pt x="525748" y="1277366"/>
                    <a:pt x="525843" y="1277366"/>
                  </a:cubicBezTo>
                  <a:cubicBezTo>
                    <a:pt x="526700" y="1270984"/>
                    <a:pt x="527652" y="1264602"/>
                    <a:pt x="528319" y="1258316"/>
                  </a:cubicBezTo>
                  <a:cubicBezTo>
                    <a:pt x="527455" y="1258865"/>
                    <a:pt x="526628" y="1259469"/>
                    <a:pt x="525843" y="1260126"/>
                  </a:cubicBezTo>
                  <a:cubicBezTo>
                    <a:pt x="523633" y="1261732"/>
                    <a:pt x="521675" y="1263658"/>
                    <a:pt x="520033" y="1265841"/>
                  </a:cubicBezTo>
                  <a:cubicBezTo>
                    <a:pt x="516190" y="1271141"/>
                    <a:pt x="513468" y="1277169"/>
                    <a:pt x="512032" y="1283557"/>
                  </a:cubicBezTo>
                  <a:cubicBezTo>
                    <a:pt x="512032" y="1284319"/>
                    <a:pt x="510889" y="1284509"/>
                    <a:pt x="510984" y="1283557"/>
                  </a:cubicBezTo>
                  <a:cubicBezTo>
                    <a:pt x="510984" y="1280128"/>
                    <a:pt x="510984" y="1276699"/>
                    <a:pt x="511555" y="1273175"/>
                  </a:cubicBezTo>
                  <a:cubicBezTo>
                    <a:pt x="511973" y="1270020"/>
                    <a:pt x="513078" y="1266996"/>
                    <a:pt x="514794" y="1264317"/>
                  </a:cubicBezTo>
                  <a:cubicBezTo>
                    <a:pt x="516435" y="1261910"/>
                    <a:pt x="518353" y="1259704"/>
                    <a:pt x="520509" y="1257744"/>
                  </a:cubicBezTo>
                  <a:cubicBezTo>
                    <a:pt x="522846" y="1255348"/>
                    <a:pt x="525587" y="1253382"/>
                    <a:pt x="528605" y="1251934"/>
                  </a:cubicBezTo>
                  <a:cubicBezTo>
                    <a:pt x="528939" y="1246732"/>
                    <a:pt x="528939" y="1241515"/>
                    <a:pt x="528605" y="1236313"/>
                  </a:cubicBezTo>
                  <a:cubicBezTo>
                    <a:pt x="527873" y="1221436"/>
                    <a:pt x="524653" y="1206787"/>
                    <a:pt x="519080" y="1192974"/>
                  </a:cubicBezTo>
                  <a:cubicBezTo>
                    <a:pt x="513465" y="1179567"/>
                    <a:pt x="506441" y="1166795"/>
                    <a:pt x="498125" y="1154874"/>
                  </a:cubicBezTo>
                  <a:cubicBezTo>
                    <a:pt x="494029" y="1148969"/>
                    <a:pt x="489648" y="1143349"/>
                    <a:pt x="485076" y="1137729"/>
                  </a:cubicBezTo>
                  <a:lnTo>
                    <a:pt x="480021" y="1132408"/>
                  </a:lnTo>
                  <a:lnTo>
                    <a:pt x="494125" y="1175258"/>
                  </a:lnTo>
                  <a:cubicBezTo>
                    <a:pt x="495187" y="1186626"/>
                    <a:pt x="495346" y="1198060"/>
                    <a:pt x="494601" y="1209453"/>
                  </a:cubicBezTo>
                  <a:cubicBezTo>
                    <a:pt x="494601" y="1215644"/>
                    <a:pt x="493553" y="1221835"/>
                    <a:pt x="492696" y="1227931"/>
                  </a:cubicBezTo>
                  <a:lnTo>
                    <a:pt x="492124" y="1232599"/>
                  </a:lnTo>
                  <a:cubicBezTo>
                    <a:pt x="492431" y="1232481"/>
                    <a:pt x="492770" y="1232481"/>
                    <a:pt x="493077" y="1232599"/>
                  </a:cubicBezTo>
                  <a:lnTo>
                    <a:pt x="493744" y="1233456"/>
                  </a:lnTo>
                  <a:cubicBezTo>
                    <a:pt x="494242" y="1234052"/>
                    <a:pt x="494688" y="1234689"/>
                    <a:pt x="495077" y="1235361"/>
                  </a:cubicBezTo>
                  <a:cubicBezTo>
                    <a:pt x="495546" y="1236058"/>
                    <a:pt x="495960" y="1236791"/>
                    <a:pt x="496316" y="1237552"/>
                  </a:cubicBezTo>
                  <a:cubicBezTo>
                    <a:pt x="496701" y="1238439"/>
                    <a:pt x="496988" y="1239365"/>
                    <a:pt x="497173" y="1240314"/>
                  </a:cubicBezTo>
                  <a:cubicBezTo>
                    <a:pt x="497541" y="1241877"/>
                    <a:pt x="497764" y="1243472"/>
                    <a:pt x="497840" y="1245076"/>
                  </a:cubicBezTo>
                  <a:cubicBezTo>
                    <a:pt x="497886" y="1245710"/>
                    <a:pt x="497886" y="1246347"/>
                    <a:pt x="497840" y="1246981"/>
                  </a:cubicBezTo>
                  <a:cubicBezTo>
                    <a:pt x="497839" y="1246981"/>
                    <a:pt x="497839" y="1247934"/>
                    <a:pt x="497839" y="1248410"/>
                  </a:cubicBezTo>
                  <a:cubicBezTo>
                    <a:pt x="497839" y="1248886"/>
                    <a:pt x="497839" y="1250125"/>
                    <a:pt x="497268" y="1251077"/>
                  </a:cubicBezTo>
                  <a:cubicBezTo>
                    <a:pt x="496696" y="1252030"/>
                    <a:pt x="496125" y="1252887"/>
                    <a:pt x="496125" y="1252411"/>
                  </a:cubicBezTo>
                  <a:cubicBezTo>
                    <a:pt x="496165" y="1251713"/>
                    <a:pt x="496165" y="1251013"/>
                    <a:pt x="496125" y="1250315"/>
                  </a:cubicBezTo>
                  <a:lnTo>
                    <a:pt x="496125" y="1249267"/>
                  </a:lnTo>
                  <a:cubicBezTo>
                    <a:pt x="496125" y="1249267"/>
                    <a:pt x="496125" y="1248601"/>
                    <a:pt x="495649" y="1248220"/>
                  </a:cubicBezTo>
                  <a:cubicBezTo>
                    <a:pt x="495268" y="1246780"/>
                    <a:pt x="494758" y="1245377"/>
                    <a:pt x="494125" y="1244029"/>
                  </a:cubicBezTo>
                  <a:cubicBezTo>
                    <a:pt x="493237" y="1242281"/>
                    <a:pt x="492184" y="1240623"/>
                    <a:pt x="490982" y="1239076"/>
                  </a:cubicBezTo>
                  <a:cubicBezTo>
                    <a:pt x="490562" y="1241478"/>
                    <a:pt x="489924" y="1243837"/>
                    <a:pt x="489076" y="1246124"/>
                  </a:cubicBezTo>
                  <a:cubicBezTo>
                    <a:pt x="489076" y="1246886"/>
                    <a:pt x="487171" y="1248315"/>
                    <a:pt x="486886" y="1246124"/>
                  </a:cubicBezTo>
                  <a:cubicBezTo>
                    <a:pt x="486554" y="1243213"/>
                    <a:pt x="486554" y="1240273"/>
                    <a:pt x="486886" y="1237361"/>
                  </a:cubicBezTo>
                  <a:cubicBezTo>
                    <a:pt x="483733" y="1239170"/>
                    <a:pt x="480927" y="1241524"/>
                    <a:pt x="478599" y="1244314"/>
                  </a:cubicBezTo>
                  <a:cubicBezTo>
                    <a:pt x="477229" y="1245990"/>
                    <a:pt x="476047" y="1247810"/>
                    <a:pt x="475075" y="1249744"/>
                  </a:cubicBezTo>
                  <a:cubicBezTo>
                    <a:pt x="474027" y="1251744"/>
                    <a:pt x="473360" y="1254030"/>
                    <a:pt x="472217" y="1256030"/>
                  </a:cubicBezTo>
                  <a:cubicBezTo>
                    <a:pt x="472217" y="1256030"/>
                    <a:pt x="471550" y="1256506"/>
                    <a:pt x="471360" y="1256030"/>
                  </a:cubicBezTo>
                  <a:cubicBezTo>
                    <a:pt x="471073" y="1254970"/>
                    <a:pt x="471073" y="1253852"/>
                    <a:pt x="471360" y="1252792"/>
                  </a:cubicBezTo>
                  <a:cubicBezTo>
                    <a:pt x="471639" y="1251182"/>
                    <a:pt x="472021" y="1249591"/>
                    <a:pt x="472503" y="1248029"/>
                  </a:cubicBezTo>
                  <a:cubicBezTo>
                    <a:pt x="475133" y="1240892"/>
                    <a:pt x="480572" y="1235144"/>
                    <a:pt x="487552" y="1232122"/>
                  </a:cubicBezTo>
                  <a:cubicBezTo>
                    <a:pt x="487599" y="1231425"/>
                    <a:pt x="487599" y="1230725"/>
                    <a:pt x="487552" y="1230027"/>
                  </a:cubicBezTo>
                  <a:cubicBezTo>
                    <a:pt x="488029" y="1224217"/>
                    <a:pt x="488314" y="1218406"/>
                    <a:pt x="488600" y="1212501"/>
                  </a:cubicBezTo>
                  <a:cubicBezTo>
                    <a:pt x="489187" y="1200524"/>
                    <a:pt x="488869" y="1188520"/>
                    <a:pt x="487647" y="1176592"/>
                  </a:cubicBezTo>
                  <a:lnTo>
                    <a:pt x="473528" y="1132750"/>
                  </a:lnTo>
                  <a:lnTo>
                    <a:pt x="473386" y="1134256"/>
                  </a:lnTo>
                  <a:lnTo>
                    <a:pt x="468487" y="1186372"/>
                  </a:lnTo>
                  <a:cubicBezTo>
                    <a:pt x="463333" y="1209261"/>
                    <a:pt x="455263" y="1231493"/>
                    <a:pt x="444404" y="1252506"/>
                  </a:cubicBezTo>
                  <a:cubicBezTo>
                    <a:pt x="446202" y="1256651"/>
                    <a:pt x="447482" y="1261002"/>
                    <a:pt x="448214" y="1265460"/>
                  </a:cubicBezTo>
                  <a:cubicBezTo>
                    <a:pt x="448547" y="1267670"/>
                    <a:pt x="448547" y="1269918"/>
                    <a:pt x="448214" y="1272128"/>
                  </a:cubicBezTo>
                  <a:cubicBezTo>
                    <a:pt x="448041" y="1273327"/>
                    <a:pt x="447754" y="1274507"/>
                    <a:pt x="447357" y="1275652"/>
                  </a:cubicBezTo>
                  <a:cubicBezTo>
                    <a:pt x="446798" y="1276975"/>
                    <a:pt x="446025" y="1278198"/>
                    <a:pt x="445071" y="1279271"/>
                  </a:cubicBezTo>
                  <a:cubicBezTo>
                    <a:pt x="445071" y="1279748"/>
                    <a:pt x="444308" y="1279271"/>
                    <a:pt x="444308" y="1278795"/>
                  </a:cubicBezTo>
                  <a:cubicBezTo>
                    <a:pt x="444354" y="1277907"/>
                    <a:pt x="444354" y="1277017"/>
                    <a:pt x="444308" y="1276128"/>
                  </a:cubicBezTo>
                  <a:cubicBezTo>
                    <a:pt x="444308" y="1275176"/>
                    <a:pt x="444308" y="1274223"/>
                    <a:pt x="444308" y="1273271"/>
                  </a:cubicBezTo>
                  <a:cubicBezTo>
                    <a:pt x="444231" y="1271146"/>
                    <a:pt x="443912" y="1269036"/>
                    <a:pt x="443356" y="1266984"/>
                  </a:cubicBezTo>
                  <a:cubicBezTo>
                    <a:pt x="442679" y="1264177"/>
                    <a:pt x="441755" y="1261436"/>
                    <a:pt x="440594" y="1258793"/>
                  </a:cubicBezTo>
                  <a:cubicBezTo>
                    <a:pt x="437673" y="1264127"/>
                    <a:pt x="434498" y="1269365"/>
                    <a:pt x="431069" y="1274509"/>
                  </a:cubicBezTo>
                  <a:cubicBezTo>
                    <a:pt x="430497" y="1275366"/>
                    <a:pt x="429926" y="1274509"/>
                    <a:pt x="430212" y="1273652"/>
                  </a:cubicBezTo>
                  <a:cubicBezTo>
                    <a:pt x="432688" y="1268318"/>
                    <a:pt x="435069" y="1262984"/>
                    <a:pt x="437355" y="1257554"/>
                  </a:cubicBezTo>
                  <a:lnTo>
                    <a:pt x="434498" y="1258031"/>
                  </a:lnTo>
                  <a:cubicBezTo>
                    <a:pt x="432290" y="1258455"/>
                    <a:pt x="430145" y="1259159"/>
                    <a:pt x="428116" y="1260126"/>
                  </a:cubicBezTo>
                  <a:cubicBezTo>
                    <a:pt x="426391" y="1260926"/>
                    <a:pt x="424762" y="1261916"/>
                    <a:pt x="423258" y="1263079"/>
                  </a:cubicBezTo>
                  <a:cubicBezTo>
                    <a:pt x="422486" y="1263630"/>
                    <a:pt x="421754" y="1264235"/>
                    <a:pt x="421067" y="1264889"/>
                  </a:cubicBezTo>
                  <a:lnTo>
                    <a:pt x="418591" y="1266794"/>
                  </a:lnTo>
                  <a:cubicBezTo>
                    <a:pt x="418115" y="1267270"/>
                    <a:pt x="417924" y="1266794"/>
                    <a:pt x="418115" y="1266032"/>
                  </a:cubicBezTo>
                  <a:cubicBezTo>
                    <a:pt x="418636" y="1264859"/>
                    <a:pt x="419274" y="1263742"/>
                    <a:pt x="420020" y="1262698"/>
                  </a:cubicBezTo>
                  <a:cubicBezTo>
                    <a:pt x="420700" y="1261859"/>
                    <a:pt x="421432" y="1261064"/>
                    <a:pt x="422211" y="1260317"/>
                  </a:cubicBezTo>
                  <a:cubicBezTo>
                    <a:pt x="423829" y="1258880"/>
                    <a:pt x="425584" y="1257604"/>
                    <a:pt x="427449" y="1256507"/>
                  </a:cubicBezTo>
                  <a:cubicBezTo>
                    <a:pt x="431126" y="1254453"/>
                    <a:pt x="435242" y="1253310"/>
                    <a:pt x="439451" y="1253173"/>
                  </a:cubicBezTo>
                  <a:cubicBezTo>
                    <a:pt x="448705" y="1231647"/>
                    <a:pt x="455909" y="1209352"/>
                    <a:pt x="460995" y="1186583"/>
                  </a:cubicBezTo>
                  <a:lnTo>
                    <a:pt x="462323" y="1176150"/>
                  </a:lnTo>
                  <a:lnTo>
                    <a:pt x="468791" y="1125361"/>
                  </a:lnTo>
                  <a:lnTo>
                    <a:pt x="463073" y="1130586"/>
                  </a:lnTo>
                  <a:cubicBezTo>
                    <a:pt x="459858" y="1133943"/>
                    <a:pt x="456867" y="1137506"/>
                    <a:pt x="454120" y="1141254"/>
                  </a:cubicBezTo>
                  <a:cubicBezTo>
                    <a:pt x="447850" y="1150116"/>
                    <a:pt x="442216" y="1159410"/>
                    <a:pt x="437260" y="1169067"/>
                  </a:cubicBezTo>
                  <a:cubicBezTo>
                    <a:pt x="432411" y="1178289"/>
                    <a:pt x="428209" y="1187837"/>
                    <a:pt x="424687" y="1197642"/>
                  </a:cubicBezTo>
                  <a:cubicBezTo>
                    <a:pt x="424116" y="1199166"/>
                    <a:pt x="423640" y="1200881"/>
                    <a:pt x="423163" y="1202500"/>
                  </a:cubicBezTo>
                  <a:cubicBezTo>
                    <a:pt x="423319" y="1202460"/>
                    <a:pt x="423483" y="1202460"/>
                    <a:pt x="423639" y="1202500"/>
                  </a:cubicBezTo>
                  <a:cubicBezTo>
                    <a:pt x="426785" y="1207185"/>
                    <a:pt x="428686" y="1212594"/>
                    <a:pt x="429164" y="1218216"/>
                  </a:cubicBezTo>
                  <a:cubicBezTo>
                    <a:pt x="429548" y="1220901"/>
                    <a:pt x="429548" y="1223627"/>
                    <a:pt x="429164" y="1226312"/>
                  </a:cubicBezTo>
                  <a:cubicBezTo>
                    <a:pt x="428492" y="1229568"/>
                    <a:pt x="427092" y="1232629"/>
                    <a:pt x="425068" y="1235266"/>
                  </a:cubicBezTo>
                  <a:cubicBezTo>
                    <a:pt x="425068" y="1235742"/>
                    <a:pt x="424497" y="1235266"/>
                    <a:pt x="424592" y="1234695"/>
                  </a:cubicBezTo>
                  <a:cubicBezTo>
                    <a:pt x="425465" y="1232024"/>
                    <a:pt x="425820" y="1229212"/>
                    <a:pt x="425640" y="1226408"/>
                  </a:cubicBezTo>
                  <a:cubicBezTo>
                    <a:pt x="425705" y="1223897"/>
                    <a:pt x="425384" y="1221391"/>
                    <a:pt x="424687" y="1218978"/>
                  </a:cubicBezTo>
                  <a:cubicBezTo>
                    <a:pt x="423907" y="1215697"/>
                    <a:pt x="422790" y="1212505"/>
                    <a:pt x="421353" y="1209453"/>
                  </a:cubicBezTo>
                  <a:cubicBezTo>
                    <a:pt x="419946" y="1215408"/>
                    <a:pt x="417969" y="1221213"/>
                    <a:pt x="415448" y="1226789"/>
                  </a:cubicBezTo>
                  <a:cubicBezTo>
                    <a:pt x="415448" y="1227551"/>
                    <a:pt x="414305" y="1227551"/>
                    <a:pt x="414210" y="1226789"/>
                  </a:cubicBezTo>
                  <a:cubicBezTo>
                    <a:pt x="413828" y="1221688"/>
                    <a:pt x="414509" y="1216563"/>
                    <a:pt x="416210" y="1211739"/>
                  </a:cubicBezTo>
                  <a:cubicBezTo>
                    <a:pt x="416210" y="1210977"/>
                    <a:pt x="416686" y="1210215"/>
                    <a:pt x="416877" y="1209453"/>
                  </a:cubicBezTo>
                  <a:cubicBezTo>
                    <a:pt x="415703" y="1209733"/>
                    <a:pt x="414555" y="1210116"/>
                    <a:pt x="413448" y="1210596"/>
                  </a:cubicBezTo>
                  <a:cubicBezTo>
                    <a:pt x="411661" y="1211615"/>
                    <a:pt x="409972" y="1212795"/>
                    <a:pt x="408400" y="1214120"/>
                  </a:cubicBezTo>
                  <a:cubicBezTo>
                    <a:pt x="406980" y="1215333"/>
                    <a:pt x="405673" y="1216672"/>
                    <a:pt x="404494" y="1218121"/>
                  </a:cubicBezTo>
                  <a:cubicBezTo>
                    <a:pt x="403900" y="1218942"/>
                    <a:pt x="403359" y="1219801"/>
                    <a:pt x="402875" y="1220693"/>
                  </a:cubicBezTo>
                  <a:lnTo>
                    <a:pt x="402208" y="1221836"/>
                  </a:lnTo>
                  <a:cubicBezTo>
                    <a:pt x="402208" y="1222503"/>
                    <a:pt x="401256" y="1223074"/>
                    <a:pt x="400970" y="1223741"/>
                  </a:cubicBezTo>
                  <a:cubicBezTo>
                    <a:pt x="400684" y="1224408"/>
                    <a:pt x="400303" y="1223741"/>
                    <a:pt x="400399" y="1223741"/>
                  </a:cubicBezTo>
                  <a:cubicBezTo>
                    <a:pt x="400494" y="1223741"/>
                    <a:pt x="400399" y="1222979"/>
                    <a:pt x="400399" y="1222407"/>
                  </a:cubicBezTo>
                  <a:cubicBezTo>
                    <a:pt x="400519" y="1221527"/>
                    <a:pt x="400743" y="1220664"/>
                    <a:pt x="401066" y="1219835"/>
                  </a:cubicBezTo>
                  <a:cubicBezTo>
                    <a:pt x="401461" y="1218691"/>
                    <a:pt x="401938" y="1217577"/>
                    <a:pt x="402494" y="1216502"/>
                  </a:cubicBezTo>
                  <a:cubicBezTo>
                    <a:pt x="403553" y="1214398"/>
                    <a:pt x="404971" y="1212496"/>
                    <a:pt x="406685" y="1210882"/>
                  </a:cubicBezTo>
                  <a:cubicBezTo>
                    <a:pt x="410084" y="1207963"/>
                    <a:pt x="414135" y="1205904"/>
                    <a:pt x="418496" y="1204881"/>
                  </a:cubicBezTo>
                  <a:cubicBezTo>
                    <a:pt x="419258" y="1202024"/>
                    <a:pt x="420020" y="1199166"/>
                    <a:pt x="420973" y="1196404"/>
                  </a:cubicBezTo>
                  <a:cubicBezTo>
                    <a:pt x="424538" y="1185450"/>
                    <a:pt x="428932" y="1174782"/>
                    <a:pt x="434117" y="1164495"/>
                  </a:cubicBezTo>
                  <a:cubicBezTo>
                    <a:pt x="438825" y="1155164"/>
                    <a:pt x="444304" y="1146242"/>
                    <a:pt x="450500" y="1137825"/>
                  </a:cubicBezTo>
                  <a:lnTo>
                    <a:pt x="459504" y="1129379"/>
                  </a:lnTo>
                  <a:lnTo>
                    <a:pt x="444136" y="1138516"/>
                  </a:lnTo>
                  <a:lnTo>
                    <a:pt x="415242" y="1155695"/>
                  </a:lnTo>
                  <a:cubicBezTo>
                    <a:pt x="397781" y="1169535"/>
                    <a:pt x="382167" y="1185706"/>
                    <a:pt x="368871" y="1203833"/>
                  </a:cubicBezTo>
                  <a:cubicBezTo>
                    <a:pt x="369827" y="1206289"/>
                    <a:pt x="370498" y="1208845"/>
                    <a:pt x="370872" y="1211454"/>
                  </a:cubicBezTo>
                  <a:cubicBezTo>
                    <a:pt x="371424" y="1214376"/>
                    <a:pt x="371742" y="1217338"/>
                    <a:pt x="371824" y="1220312"/>
                  </a:cubicBezTo>
                  <a:cubicBezTo>
                    <a:pt x="371858" y="1223303"/>
                    <a:pt x="371699" y="1226294"/>
                    <a:pt x="371348" y="1229265"/>
                  </a:cubicBezTo>
                  <a:cubicBezTo>
                    <a:pt x="371348" y="1230694"/>
                    <a:pt x="371348" y="1232028"/>
                    <a:pt x="370681" y="1233456"/>
                  </a:cubicBezTo>
                  <a:cubicBezTo>
                    <a:pt x="370014" y="1234885"/>
                    <a:pt x="369538" y="1236600"/>
                    <a:pt x="369062" y="1238219"/>
                  </a:cubicBezTo>
                  <a:cubicBezTo>
                    <a:pt x="368586" y="1239838"/>
                    <a:pt x="366966" y="1239933"/>
                    <a:pt x="367252" y="1238219"/>
                  </a:cubicBezTo>
                  <a:cubicBezTo>
                    <a:pt x="367347" y="1236664"/>
                    <a:pt x="367347" y="1235106"/>
                    <a:pt x="367252" y="1233551"/>
                  </a:cubicBezTo>
                  <a:cubicBezTo>
                    <a:pt x="367252" y="1232123"/>
                    <a:pt x="367252" y="1230694"/>
                    <a:pt x="367252" y="1229265"/>
                  </a:cubicBezTo>
                  <a:cubicBezTo>
                    <a:pt x="367392" y="1226664"/>
                    <a:pt x="367392" y="1224056"/>
                    <a:pt x="367252" y="1221455"/>
                  </a:cubicBezTo>
                  <a:cubicBezTo>
                    <a:pt x="366871" y="1218851"/>
                    <a:pt x="366395" y="1216280"/>
                    <a:pt x="365823" y="1213739"/>
                  </a:cubicBezTo>
                  <a:cubicBezTo>
                    <a:pt x="365823" y="1212501"/>
                    <a:pt x="365252" y="1211263"/>
                    <a:pt x="364871" y="1210025"/>
                  </a:cubicBezTo>
                  <a:lnTo>
                    <a:pt x="364871" y="1209549"/>
                  </a:lnTo>
                  <a:cubicBezTo>
                    <a:pt x="360680" y="1215168"/>
                    <a:pt x="356679" y="1220979"/>
                    <a:pt x="352774" y="1226979"/>
                  </a:cubicBezTo>
                  <a:cubicBezTo>
                    <a:pt x="352107" y="1228027"/>
                    <a:pt x="351536" y="1226979"/>
                    <a:pt x="351822" y="1225836"/>
                  </a:cubicBezTo>
                  <a:cubicBezTo>
                    <a:pt x="355088" y="1217940"/>
                    <a:pt x="358941" y="1210298"/>
                    <a:pt x="363347" y="1202976"/>
                  </a:cubicBezTo>
                  <a:cubicBezTo>
                    <a:pt x="352714" y="1204793"/>
                    <a:pt x="342955" y="1210007"/>
                    <a:pt x="335534" y="1217835"/>
                  </a:cubicBezTo>
                  <a:cubicBezTo>
                    <a:pt x="334867" y="1218502"/>
                    <a:pt x="334677" y="1217359"/>
                    <a:pt x="334962" y="1216883"/>
                  </a:cubicBezTo>
                  <a:cubicBezTo>
                    <a:pt x="336550" y="1213933"/>
                    <a:pt x="338610" y="1211263"/>
                    <a:pt x="341058" y="1208977"/>
                  </a:cubicBezTo>
                  <a:cubicBezTo>
                    <a:pt x="344183" y="1206211"/>
                    <a:pt x="347638" y="1203844"/>
                    <a:pt x="351345" y="1201928"/>
                  </a:cubicBezTo>
                  <a:cubicBezTo>
                    <a:pt x="356133" y="1199629"/>
                    <a:pt x="361295" y="1198209"/>
                    <a:pt x="366585" y="1197737"/>
                  </a:cubicBezTo>
                  <a:cubicBezTo>
                    <a:pt x="379324" y="1178997"/>
                    <a:pt x="394862" y="1162510"/>
                    <a:pt x="412543" y="1148783"/>
                  </a:cubicBezTo>
                  <a:lnTo>
                    <a:pt x="439874" y="1133732"/>
                  </a:lnTo>
                  <a:lnTo>
                    <a:pt x="460122" y="1122582"/>
                  </a:lnTo>
                  <a:lnTo>
                    <a:pt x="443806" y="1124338"/>
                  </a:lnTo>
                  <a:lnTo>
                    <a:pt x="410426" y="1127930"/>
                  </a:lnTo>
                  <a:cubicBezTo>
                    <a:pt x="391250" y="1133324"/>
                    <a:pt x="372971" y="1141905"/>
                    <a:pt x="356394" y="1153446"/>
                  </a:cubicBezTo>
                  <a:cubicBezTo>
                    <a:pt x="352774" y="1155923"/>
                    <a:pt x="349345" y="1158685"/>
                    <a:pt x="346011" y="1161447"/>
                  </a:cubicBezTo>
                  <a:cubicBezTo>
                    <a:pt x="346011" y="1161447"/>
                    <a:pt x="346011" y="1161447"/>
                    <a:pt x="346011" y="1161923"/>
                  </a:cubicBezTo>
                  <a:lnTo>
                    <a:pt x="346011" y="1162019"/>
                  </a:lnTo>
                  <a:lnTo>
                    <a:pt x="346011" y="1162876"/>
                  </a:lnTo>
                  <a:cubicBezTo>
                    <a:pt x="346058" y="1163287"/>
                    <a:pt x="346058" y="1163703"/>
                    <a:pt x="346011" y="1164114"/>
                  </a:cubicBezTo>
                  <a:cubicBezTo>
                    <a:pt x="346152" y="1165444"/>
                    <a:pt x="346152" y="1166785"/>
                    <a:pt x="346011" y="1168115"/>
                  </a:cubicBezTo>
                  <a:cubicBezTo>
                    <a:pt x="345605" y="1170108"/>
                    <a:pt x="345096" y="1172079"/>
                    <a:pt x="344487" y="1174020"/>
                  </a:cubicBezTo>
                  <a:cubicBezTo>
                    <a:pt x="343725" y="1176116"/>
                    <a:pt x="342868" y="1178116"/>
                    <a:pt x="342011" y="1180116"/>
                  </a:cubicBezTo>
                  <a:cubicBezTo>
                    <a:pt x="341154" y="1182116"/>
                    <a:pt x="339534" y="1184593"/>
                    <a:pt x="338296" y="1186879"/>
                  </a:cubicBezTo>
                  <a:cubicBezTo>
                    <a:pt x="337058" y="1189165"/>
                    <a:pt x="335629" y="1187927"/>
                    <a:pt x="336106" y="1186117"/>
                  </a:cubicBezTo>
                  <a:cubicBezTo>
                    <a:pt x="336582" y="1184307"/>
                    <a:pt x="336963" y="1182116"/>
                    <a:pt x="337534" y="1180211"/>
                  </a:cubicBezTo>
                  <a:cubicBezTo>
                    <a:pt x="338106" y="1178306"/>
                    <a:pt x="338677" y="1176401"/>
                    <a:pt x="339058" y="1174496"/>
                  </a:cubicBezTo>
                  <a:cubicBezTo>
                    <a:pt x="339599" y="1171993"/>
                    <a:pt x="339855" y="1169437"/>
                    <a:pt x="339820" y="1166876"/>
                  </a:cubicBezTo>
                  <a:cubicBezTo>
                    <a:pt x="334963" y="1171067"/>
                    <a:pt x="330295" y="1175163"/>
                    <a:pt x="324961" y="1178878"/>
                  </a:cubicBezTo>
                  <a:cubicBezTo>
                    <a:pt x="323913" y="1179640"/>
                    <a:pt x="323628" y="1178021"/>
                    <a:pt x="323913" y="1177259"/>
                  </a:cubicBezTo>
                  <a:cubicBezTo>
                    <a:pt x="326773" y="1171563"/>
                    <a:pt x="330720" y="1166482"/>
                    <a:pt x="335534" y="1162304"/>
                  </a:cubicBezTo>
                  <a:lnTo>
                    <a:pt x="334486" y="1162304"/>
                  </a:lnTo>
                  <a:cubicBezTo>
                    <a:pt x="333504" y="1162211"/>
                    <a:pt x="332515" y="1162211"/>
                    <a:pt x="331533" y="1162304"/>
                  </a:cubicBezTo>
                  <a:lnTo>
                    <a:pt x="329533" y="1162304"/>
                  </a:lnTo>
                  <a:cubicBezTo>
                    <a:pt x="326696" y="1162333"/>
                    <a:pt x="323863" y="1162556"/>
                    <a:pt x="321056" y="1162971"/>
                  </a:cubicBezTo>
                  <a:cubicBezTo>
                    <a:pt x="318930" y="1163344"/>
                    <a:pt x="316830" y="1163853"/>
                    <a:pt x="314769" y="1164495"/>
                  </a:cubicBezTo>
                  <a:lnTo>
                    <a:pt x="309150" y="1166210"/>
                  </a:lnTo>
                  <a:cubicBezTo>
                    <a:pt x="309150" y="1166210"/>
                    <a:pt x="309150" y="1166210"/>
                    <a:pt x="309150" y="1165733"/>
                  </a:cubicBezTo>
                  <a:cubicBezTo>
                    <a:pt x="311240" y="1163554"/>
                    <a:pt x="313688" y="1161750"/>
                    <a:pt x="316389" y="1160399"/>
                  </a:cubicBezTo>
                  <a:cubicBezTo>
                    <a:pt x="319390" y="1158885"/>
                    <a:pt x="322600" y="1157826"/>
                    <a:pt x="325914" y="1157256"/>
                  </a:cubicBezTo>
                  <a:cubicBezTo>
                    <a:pt x="331014" y="1156520"/>
                    <a:pt x="336204" y="1156681"/>
                    <a:pt x="341249" y="1157732"/>
                  </a:cubicBezTo>
                  <a:cubicBezTo>
                    <a:pt x="344747" y="1154566"/>
                    <a:pt x="348403" y="1151577"/>
                    <a:pt x="352203" y="1148779"/>
                  </a:cubicBezTo>
                  <a:cubicBezTo>
                    <a:pt x="363707" y="1140236"/>
                    <a:pt x="376214" y="1133135"/>
                    <a:pt x="389445" y="1127633"/>
                  </a:cubicBezTo>
                  <a:cubicBezTo>
                    <a:pt x="402360" y="1122322"/>
                    <a:pt x="415804" y="1118550"/>
                    <a:pt x="429501" y="1116360"/>
                  </a:cubicBezTo>
                  <a:lnTo>
                    <a:pt x="469926" y="1114633"/>
                  </a:lnTo>
                  <a:lnTo>
                    <a:pt x="470018" y="1114439"/>
                  </a:lnTo>
                  <a:lnTo>
                    <a:pt x="470157" y="1114143"/>
                  </a:lnTo>
                  <a:lnTo>
                    <a:pt x="470180" y="1114147"/>
                  </a:lnTo>
                  <a:lnTo>
                    <a:pt x="472405" y="1114493"/>
                  </a:lnTo>
                  <a:lnTo>
                    <a:pt x="472419" y="1114477"/>
                  </a:lnTo>
                  <a:lnTo>
                    <a:pt x="472452" y="1114500"/>
                  </a:lnTo>
                  <a:lnTo>
                    <a:pt x="474217" y="1114774"/>
                  </a:lnTo>
                  <a:lnTo>
                    <a:pt x="474400" y="1115329"/>
                  </a:lnTo>
                  <a:lnTo>
                    <a:pt x="474599" y="1115251"/>
                  </a:lnTo>
                  <a:lnTo>
                    <a:pt x="477307" y="1116554"/>
                  </a:lnTo>
                  <a:lnTo>
                    <a:pt x="495744" y="1023906"/>
                  </a:lnTo>
                  <a:cubicBezTo>
                    <a:pt x="504126" y="992855"/>
                    <a:pt x="513651" y="962152"/>
                    <a:pt x="524319" y="931799"/>
                  </a:cubicBezTo>
                  <a:cubicBezTo>
                    <a:pt x="546003" y="871200"/>
                    <a:pt x="572636" y="812487"/>
                    <a:pt x="603947" y="756254"/>
                  </a:cubicBezTo>
                  <a:cubicBezTo>
                    <a:pt x="612393" y="740950"/>
                    <a:pt x="621220" y="725837"/>
                    <a:pt x="630427" y="710915"/>
                  </a:cubicBezTo>
                  <a:lnTo>
                    <a:pt x="638592" y="698039"/>
                  </a:lnTo>
                  <a:lnTo>
                    <a:pt x="637476" y="699485"/>
                  </a:lnTo>
                  <a:lnTo>
                    <a:pt x="624713" y="714153"/>
                  </a:lnTo>
                  <a:lnTo>
                    <a:pt x="600519" y="742728"/>
                  </a:lnTo>
                  <a:cubicBezTo>
                    <a:pt x="571468" y="776923"/>
                    <a:pt x="542846" y="811808"/>
                    <a:pt x="516557" y="848301"/>
                  </a:cubicBezTo>
                  <a:lnTo>
                    <a:pt x="492027" y="888699"/>
                  </a:lnTo>
                  <a:lnTo>
                    <a:pt x="447061" y="962751"/>
                  </a:lnTo>
                  <a:lnTo>
                    <a:pt x="467551" y="1005618"/>
                  </a:lnTo>
                  <a:cubicBezTo>
                    <a:pt x="469500" y="1014497"/>
                    <a:pt x="470363" y="1023581"/>
                    <a:pt x="470122" y="1032669"/>
                  </a:cubicBezTo>
                  <a:cubicBezTo>
                    <a:pt x="470027" y="1035717"/>
                    <a:pt x="469360" y="1038670"/>
                    <a:pt x="469360" y="1041622"/>
                  </a:cubicBezTo>
                  <a:cubicBezTo>
                    <a:pt x="470386" y="1042567"/>
                    <a:pt x="471340" y="1043586"/>
                    <a:pt x="472217" y="1044670"/>
                  </a:cubicBezTo>
                  <a:cubicBezTo>
                    <a:pt x="473379" y="1046141"/>
                    <a:pt x="474369" y="1047739"/>
                    <a:pt x="475170" y="1049433"/>
                  </a:cubicBezTo>
                  <a:cubicBezTo>
                    <a:pt x="476090" y="1051398"/>
                    <a:pt x="476731" y="1053482"/>
                    <a:pt x="477075" y="1055624"/>
                  </a:cubicBezTo>
                  <a:cubicBezTo>
                    <a:pt x="477353" y="1057487"/>
                    <a:pt x="477353" y="1059381"/>
                    <a:pt x="477075" y="1061244"/>
                  </a:cubicBezTo>
                  <a:lnTo>
                    <a:pt x="475932" y="1057624"/>
                  </a:lnTo>
                  <a:cubicBezTo>
                    <a:pt x="475507" y="1056323"/>
                    <a:pt x="474998" y="1055050"/>
                    <a:pt x="474408" y="1053814"/>
                  </a:cubicBezTo>
                  <a:cubicBezTo>
                    <a:pt x="473612" y="1052207"/>
                    <a:pt x="472722" y="1050649"/>
                    <a:pt x="471741" y="1049147"/>
                  </a:cubicBezTo>
                  <a:lnTo>
                    <a:pt x="470884" y="1048194"/>
                  </a:lnTo>
                  <a:cubicBezTo>
                    <a:pt x="470550" y="1047683"/>
                    <a:pt x="470167" y="1047204"/>
                    <a:pt x="469741" y="1046766"/>
                  </a:cubicBezTo>
                  <a:lnTo>
                    <a:pt x="469170" y="1046290"/>
                  </a:lnTo>
                  <a:cubicBezTo>
                    <a:pt x="468726" y="1050288"/>
                    <a:pt x="467530" y="1054166"/>
                    <a:pt x="465645" y="1057720"/>
                  </a:cubicBezTo>
                  <a:cubicBezTo>
                    <a:pt x="465360" y="1057720"/>
                    <a:pt x="464407" y="1058577"/>
                    <a:pt x="464407" y="1057720"/>
                  </a:cubicBezTo>
                  <a:cubicBezTo>
                    <a:pt x="464407" y="1053719"/>
                    <a:pt x="465264" y="1049719"/>
                    <a:pt x="465264" y="1045623"/>
                  </a:cubicBezTo>
                  <a:cubicBezTo>
                    <a:pt x="462921" y="1047318"/>
                    <a:pt x="460864" y="1049376"/>
                    <a:pt x="459168" y="1051719"/>
                  </a:cubicBezTo>
                  <a:lnTo>
                    <a:pt x="456597" y="1054576"/>
                  </a:lnTo>
                  <a:cubicBezTo>
                    <a:pt x="455454" y="1055529"/>
                    <a:pt x="455454" y="1054767"/>
                    <a:pt x="455454" y="1053719"/>
                  </a:cubicBezTo>
                  <a:cubicBezTo>
                    <a:pt x="456074" y="1052222"/>
                    <a:pt x="456774" y="1050760"/>
                    <a:pt x="457549" y="1049337"/>
                  </a:cubicBezTo>
                  <a:lnTo>
                    <a:pt x="459835" y="1045813"/>
                  </a:lnTo>
                  <a:cubicBezTo>
                    <a:pt x="460692" y="1044861"/>
                    <a:pt x="461454" y="1043813"/>
                    <a:pt x="462407" y="1042861"/>
                  </a:cubicBezTo>
                  <a:lnTo>
                    <a:pt x="464312" y="1041241"/>
                  </a:lnTo>
                  <a:lnTo>
                    <a:pt x="464979" y="1041241"/>
                  </a:lnTo>
                  <a:lnTo>
                    <a:pt x="465455" y="1041241"/>
                  </a:lnTo>
                  <a:cubicBezTo>
                    <a:pt x="465455" y="1038479"/>
                    <a:pt x="465455" y="1035717"/>
                    <a:pt x="465455" y="1032954"/>
                  </a:cubicBezTo>
                  <a:cubicBezTo>
                    <a:pt x="465442" y="1020109"/>
                    <a:pt x="463281" y="1007450"/>
                    <a:pt x="459144" y="995473"/>
                  </a:cubicBezTo>
                  <a:lnTo>
                    <a:pt x="443045" y="965892"/>
                  </a:lnTo>
                  <a:lnTo>
                    <a:pt x="446941" y="1002385"/>
                  </a:lnTo>
                  <a:cubicBezTo>
                    <a:pt x="446218" y="1016611"/>
                    <a:pt x="443268" y="1030724"/>
                    <a:pt x="438118" y="1044194"/>
                  </a:cubicBezTo>
                  <a:cubicBezTo>
                    <a:pt x="439799" y="1047140"/>
                    <a:pt x="440929" y="1050367"/>
                    <a:pt x="441452" y="1053719"/>
                  </a:cubicBezTo>
                  <a:cubicBezTo>
                    <a:pt x="441832" y="1056340"/>
                    <a:pt x="441832" y="1059003"/>
                    <a:pt x="441452" y="1061624"/>
                  </a:cubicBezTo>
                  <a:cubicBezTo>
                    <a:pt x="441164" y="1063749"/>
                    <a:pt x="440520" y="1065810"/>
                    <a:pt x="439547" y="1067720"/>
                  </a:cubicBezTo>
                  <a:cubicBezTo>
                    <a:pt x="439452" y="1067720"/>
                    <a:pt x="438880" y="1068197"/>
                    <a:pt x="438880" y="1067720"/>
                  </a:cubicBezTo>
                  <a:cubicBezTo>
                    <a:pt x="440253" y="1060970"/>
                    <a:pt x="439418" y="1053957"/>
                    <a:pt x="436499" y="1047718"/>
                  </a:cubicBezTo>
                  <a:cubicBezTo>
                    <a:pt x="434326" y="1052685"/>
                    <a:pt x="431745" y="1057464"/>
                    <a:pt x="428784" y="1062005"/>
                  </a:cubicBezTo>
                  <a:cubicBezTo>
                    <a:pt x="428498" y="1062577"/>
                    <a:pt x="427831" y="1062767"/>
                    <a:pt x="427831" y="1062005"/>
                  </a:cubicBezTo>
                  <a:cubicBezTo>
                    <a:pt x="429546" y="1057910"/>
                    <a:pt x="431165" y="1053719"/>
                    <a:pt x="432594" y="1049432"/>
                  </a:cubicBezTo>
                  <a:lnTo>
                    <a:pt x="430308" y="1050290"/>
                  </a:lnTo>
                  <a:cubicBezTo>
                    <a:pt x="428749" y="1050909"/>
                    <a:pt x="427223" y="1051608"/>
                    <a:pt x="425736" y="1052385"/>
                  </a:cubicBezTo>
                  <a:cubicBezTo>
                    <a:pt x="424285" y="1053151"/>
                    <a:pt x="422885" y="1054010"/>
                    <a:pt x="421545" y="1054957"/>
                  </a:cubicBezTo>
                  <a:lnTo>
                    <a:pt x="419354" y="1056576"/>
                  </a:lnTo>
                  <a:cubicBezTo>
                    <a:pt x="418522" y="1057093"/>
                    <a:pt x="417727" y="1057666"/>
                    <a:pt x="416973" y="1058291"/>
                  </a:cubicBezTo>
                  <a:cubicBezTo>
                    <a:pt x="416306" y="1059053"/>
                    <a:pt x="415639" y="1058195"/>
                    <a:pt x="416306" y="1057338"/>
                  </a:cubicBezTo>
                  <a:cubicBezTo>
                    <a:pt x="416973" y="1056481"/>
                    <a:pt x="417544" y="1055528"/>
                    <a:pt x="418211" y="1054766"/>
                  </a:cubicBezTo>
                  <a:cubicBezTo>
                    <a:pt x="418798" y="1054085"/>
                    <a:pt x="419434" y="1053448"/>
                    <a:pt x="420116" y="1052861"/>
                  </a:cubicBezTo>
                  <a:cubicBezTo>
                    <a:pt x="421544" y="1051636"/>
                    <a:pt x="423038" y="1050491"/>
                    <a:pt x="424593" y="1049432"/>
                  </a:cubicBezTo>
                  <a:cubicBezTo>
                    <a:pt x="426169" y="1048384"/>
                    <a:pt x="427825" y="1047460"/>
                    <a:pt x="429546" y="1046670"/>
                  </a:cubicBezTo>
                  <a:cubicBezTo>
                    <a:pt x="431037" y="1045861"/>
                    <a:pt x="432643" y="1045283"/>
                    <a:pt x="434308" y="1044956"/>
                  </a:cubicBezTo>
                  <a:cubicBezTo>
                    <a:pt x="438930" y="1031442"/>
                    <a:pt x="441694" y="1017431"/>
                    <a:pt x="442575" y="1003303"/>
                  </a:cubicBezTo>
                  <a:lnTo>
                    <a:pt x="440799" y="978460"/>
                  </a:lnTo>
                  <a:lnTo>
                    <a:pt x="440435" y="973361"/>
                  </a:lnTo>
                  <a:lnTo>
                    <a:pt x="439547" y="979329"/>
                  </a:lnTo>
                  <a:cubicBezTo>
                    <a:pt x="437445" y="985642"/>
                    <a:pt x="434800" y="991761"/>
                    <a:pt x="431641" y="997617"/>
                  </a:cubicBezTo>
                  <a:cubicBezTo>
                    <a:pt x="428088" y="1004034"/>
                    <a:pt x="424110" y="1010208"/>
                    <a:pt x="419735" y="1016095"/>
                  </a:cubicBezTo>
                  <a:lnTo>
                    <a:pt x="416211" y="1020382"/>
                  </a:lnTo>
                  <a:cubicBezTo>
                    <a:pt x="417298" y="1022999"/>
                    <a:pt x="417692" y="1025854"/>
                    <a:pt x="417353" y="1028668"/>
                  </a:cubicBezTo>
                  <a:cubicBezTo>
                    <a:pt x="417183" y="1030181"/>
                    <a:pt x="416696" y="1031642"/>
                    <a:pt x="415925" y="1032955"/>
                  </a:cubicBezTo>
                  <a:lnTo>
                    <a:pt x="414782" y="1034860"/>
                  </a:lnTo>
                  <a:cubicBezTo>
                    <a:pt x="414453" y="1035346"/>
                    <a:pt x="414069" y="1035793"/>
                    <a:pt x="413639" y="1036193"/>
                  </a:cubicBezTo>
                  <a:lnTo>
                    <a:pt x="412877" y="1036193"/>
                  </a:lnTo>
                  <a:cubicBezTo>
                    <a:pt x="413044" y="1035739"/>
                    <a:pt x="413235" y="1035294"/>
                    <a:pt x="413448" y="1034860"/>
                  </a:cubicBezTo>
                  <a:lnTo>
                    <a:pt x="413448" y="1034097"/>
                  </a:lnTo>
                  <a:cubicBezTo>
                    <a:pt x="413742" y="1033544"/>
                    <a:pt x="413996" y="1032972"/>
                    <a:pt x="414210" y="1032383"/>
                  </a:cubicBezTo>
                  <a:cubicBezTo>
                    <a:pt x="414569" y="1031239"/>
                    <a:pt x="414793" y="1030056"/>
                    <a:pt x="414877" y="1028859"/>
                  </a:cubicBezTo>
                  <a:cubicBezTo>
                    <a:pt x="415020" y="1027561"/>
                    <a:pt x="415020" y="1026251"/>
                    <a:pt x="414877" y="1024954"/>
                  </a:cubicBezTo>
                  <a:cubicBezTo>
                    <a:pt x="414743" y="1024199"/>
                    <a:pt x="414520" y="1023464"/>
                    <a:pt x="414210" y="1022763"/>
                  </a:cubicBezTo>
                  <a:lnTo>
                    <a:pt x="413258" y="1023906"/>
                  </a:lnTo>
                  <a:cubicBezTo>
                    <a:pt x="411392" y="1026538"/>
                    <a:pt x="408989" y="1028745"/>
                    <a:pt x="406209" y="1030383"/>
                  </a:cubicBezTo>
                  <a:cubicBezTo>
                    <a:pt x="405638" y="1030669"/>
                    <a:pt x="405638" y="1030288"/>
                    <a:pt x="405638" y="1029811"/>
                  </a:cubicBezTo>
                  <a:cubicBezTo>
                    <a:pt x="407633" y="1026413"/>
                    <a:pt x="409963" y="1023223"/>
                    <a:pt x="412591" y="1020286"/>
                  </a:cubicBezTo>
                  <a:cubicBezTo>
                    <a:pt x="410581" y="1020571"/>
                    <a:pt x="408603" y="1021049"/>
                    <a:pt x="406686" y="1021715"/>
                  </a:cubicBezTo>
                  <a:cubicBezTo>
                    <a:pt x="405165" y="1022291"/>
                    <a:pt x="403724" y="1023059"/>
                    <a:pt x="402399" y="1024001"/>
                  </a:cubicBezTo>
                  <a:cubicBezTo>
                    <a:pt x="400884" y="1024915"/>
                    <a:pt x="399558" y="1026111"/>
                    <a:pt x="398494" y="1027525"/>
                  </a:cubicBezTo>
                  <a:cubicBezTo>
                    <a:pt x="398018" y="1027525"/>
                    <a:pt x="398018" y="1027525"/>
                    <a:pt x="398018" y="1027525"/>
                  </a:cubicBezTo>
                  <a:cubicBezTo>
                    <a:pt x="398687" y="1025522"/>
                    <a:pt x="399757" y="1023675"/>
                    <a:pt x="401161" y="1022096"/>
                  </a:cubicBezTo>
                  <a:cubicBezTo>
                    <a:pt x="402394" y="1020886"/>
                    <a:pt x="403769" y="1019831"/>
                    <a:pt x="405257" y="1018953"/>
                  </a:cubicBezTo>
                  <a:cubicBezTo>
                    <a:pt x="408354" y="1017157"/>
                    <a:pt x="411868" y="1016205"/>
                    <a:pt x="415448" y="1016191"/>
                  </a:cubicBezTo>
                  <a:cubicBezTo>
                    <a:pt x="416115" y="1015333"/>
                    <a:pt x="416877" y="1014476"/>
                    <a:pt x="417449" y="1013619"/>
                  </a:cubicBezTo>
                  <a:cubicBezTo>
                    <a:pt x="421301" y="1008250"/>
                    <a:pt x="424770" y="1002616"/>
                    <a:pt x="427831" y="996760"/>
                  </a:cubicBezTo>
                  <a:cubicBezTo>
                    <a:pt x="431037" y="990599"/>
                    <a:pt x="433837" y="984235"/>
                    <a:pt x="436213" y="977710"/>
                  </a:cubicBezTo>
                  <a:cubicBezTo>
                    <a:pt x="437175" y="974909"/>
                    <a:pt x="437939" y="972045"/>
                    <a:pt x="438499" y="969137"/>
                  </a:cubicBezTo>
                  <a:lnTo>
                    <a:pt x="439191" y="964192"/>
                  </a:lnTo>
                  <a:lnTo>
                    <a:pt x="382872" y="1025525"/>
                  </a:lnTo>
                  <a:cubicBezTo>
                    <a:pt x="384313" y="1027759"/>
                    <a:pt x="385195" y="1030307"/>
                    <a:pt x="385444" y="1032954"/>
                  </a:cubicBezTo>
                  <a:cubicBezTo>
                    <a:pt x="385587" y="1034348"/>
                    <a:pt x="385587" y="1035752"/>
                    <a:pt x="385444" y="1037145"/>
                  </a:cubicBezTo>
                  <a:cubicBezTo>
                    <a:pt x="385489" y="1037811"/>
                    <a:pt x="385489" y="1038480"/>
                    <a:pt x="385444" y="1039145"/>
                  </a:cubicBezTo>
                  <a:cubicBezTo>
                    <a:pt x="385190" y="1039917"/>
                    <a:pt x="384838" y="1040654"/>
                    <a:pt x="384397" y="1041336"/>
                  </a:cubicBezTo>
                  <a:cubicBezTo>
                    <a:pt x="384206" y="1041336"/>
                    <a:pt x="383730" y="1041812"/>
                    <a:pt x="383730" y="1041336"/>
                  </a:cubicBezTo>
                  <a:cubicBezTo>
                    <a:pt x="383772" y="1040702"/>
                    <a:pt x="383772" y="1040065"/>
                    <a:pt x="383730" y="1039431"/>
                  </a:cubicBezTo>
                  <a:cubicBezTo>
                    <a:pt x="383774" y="1038829"/>
                    <a:pt x="383774" y="1038224"/>
                    <a:pt x="383730" y="1037621"/>
                  </a:cubicBezTo>
                  <a:cubicBezTo>
                    <a:pt x="383874" y="1036419"/>
                    <a:pt x="383874" y="1035204"/>
                    <a:pt x="383730" y="1034002"/>
                  </a:cubicBezTo>
                  <a:cubicBezTo>
                    <a:pt x="383463" y="1032597"/>
                    <a:pt x="383047" y="1031224"/>
                    <a:pt x="382491" y="1029906"/>
                  </a:cubicBezTo>
                  <a:lnTo>
                    <a:pt x="381634" y="1028192"/>
                  </a:lnTo>
                  <a:lnTo>
                    <a:pt x="375824" y="1037717"/>
                  </a:lnTo>
                  <a:cubicBezTo>
                    <a:pt x="375633" y="1038288"/>
                    <a:pt x="375062" y="1038383"/>
                    <a:pt x="375062" y="1037717"/>
                  </a:cubicBezTo>
                  <a:cubicBezTo>
                    <a:pt x="376491" y="1034097"/>
                    <a:pt x="378015" y="1030478"/>
                    <a:pt x="379729" y="1026953"/>
                  </a:cubicBezTo>
                  <a:cubicBezTo>
                    <a:pt x="377944" y="1027316"/>
                    <a:pt x="376192" y="1027826"/>
                    <a:pt x="374490" y="1028477"/>
                  </a:cubicBezTo>
                  <a:cubicBezTo>
                    <a:pt x="373238" y="1028984"/>
                    <a:pt x="372028" y="1029589"/>
                    <a:pt x="370871" y="1030287"/>
                  </a:cubicBezTo>
                  <a:lnTo>
                    <a:pt x="369442" y="1031430"/>
                  </a:lnTo>
                  <a:cubicBezTo>
                    <a:pt x="368966" y="1031811"/>
                    <a:pt x="368585" y="1032383"/>
                    <a:pt x="368014" y="1032383"/>
                  </a:cubicBezTo>
                  <a:cubicBezTo>
                    <a:pt x="367442" y="1032383"/>
                    <a:pt x="367442" y="1032383"/>
                    <a:pt x="367442" y="1032383"/>
                  </a:cubicBezTo>
                  <a:cubicBezTo>
                    <a:pt x="367556" y="1031459"/>
                    <a:pt x="367813" y="1030560"/>
                    <a:pt x="368204" y="1029716"/>
                  </a:cubicBezTo>
                  <a:cubicBezTo>
                    <a:pt x="368693" y="1029068"/>
                    <a:pt x="369234" y="1028463"/>
                    <a:pt x="369823" y="1027906"/>
                  </a:cubicBezTo>
                  <a:cubicBezTo>
                    <a:pt x="370801" y="1026873"/>
                    <a:pt x="371964" y="1026032"/>
                    <a:pt x="373252" y="1025429"/>
                  </a:cubicBezTo>
                  <a:cubicBezTo>
                    <a:pt x="375829" y="1024184"/>
                    <a:pt x="378548" y="1023257"/>
                    <a:pt x="381348" y="1022667"/>
                  </a:cubicBezTo>
                  <a:cubicBezTo>
                    <a:pt x="388405" y="1009400"/>
                    <a:pt x="397097" y="997144"/>
                    <a:pt x="407180" y="986165"/>
                  </a:cubicBezTo>
                  <a:lnTo>
                    <a:pt x="431898" y="965307"/>
                  </a:lnTo>
                  <a:lnTo>
                    <a:pt x="405161" y="973328"/>
                  </a:lnTo>
                  <a:cubicBezTo>
                    <a:pt x="398516" y="977053"/>
                    <a:pt x="392149" y="981255"/>
                    <a:pt x="386111" y="985901"/>
                  </a:cubicBezTo>
                  <a:lnTo>
                    <a:pt x="377348" y="992759"/>
                  </a:lnTo>
                  <a:lnTo>
                    <a:pt x="376301" y="993616"/>
                  </a:lnTo>
                  <a:cubicBezTo>
                    <a:pt x="376956" y="996786"/>
                    <a:pt x="376759" y="1000073"/>
                    <a:pt x="375729" y="1003141"/>
                  </a:cubicBezTo>
                  <a:cubicBezTo>
                    <a:pt x="375230" y="1004677"/>
                    <a:pt x="374491" y="1006123"/>
                    <a:pt x="373538" y="1007427"/>
                  </a:cubicBezTo>
                  <a:cubicBezTo>
                    <a:pt x="372891" y="1008265"/>
                    <a:pt x="372191" y="1009060"/>
                    <a:pt x="371443" y="1009808"/>
                  </a:cubicBezTo>
                  <a:cubicBezTo>
                    <a:pt x="370959" y="1010333"/>
                    <a:pt x="370328" y="1010698"/>
                    <a:pt x="369633" y="1010856"/>
                  </a:cubicBezTo>
                  <a:cubicBezTo>
                    <a:pt x="370300" y="1009523"/>
                    <a:pt x="371252" y="1008380"/>
                    <a:pt x="371919" y="1007046"/>
                  </a:cubicBezTo>
                  <a:cubicBezTo>
                    <a:pt x="372563" y="1005835"/>
                    <a:pt x="373073" y="1004557"/>
                    <a:pt x="373443" y="1003236"/>
                  </a:cubicBezTo>
                  <a:cubicBezTo>
                    <a:pt x="374093" y="1001012"/>
                    <a:pt x="374319" y="998686"/>
                    <a:pt x="374110" y="996378"/>
                  </a:cubicBezTo>
                  <a:cubicBezTo>
                    <a:pt x="372712" y="997626"/>
                    <a:pt x="371178" y="998712"/>
                    <a:pt x="369538" y="999617"/>
                  </a:cubicBezTo>
                  <a:cubicBezTo>
                    <a:pt x="368966" y="1000093"/>
                    <a:pt x="368966" y="998759"/>
                    <a:pt x="368966" y="998283"/>
                  </a:cubicBezTo>
                  <a:cubicBezTo>
                    <a:pt x="369875" y="997019"/>
                    <a:pt x="370895" y="995840"/>
                    <a:pt x="372014" y="994759"/>
                  </a:cubicBezTo>
                  <a:cubicBezTo>
                    <a:pt x="370748" y="994619"/>
                    <a:pt x="369470" y="994619"/>
                    <a:pt x="368204" y="994759"/>
                  </a:cubicBezTo>
                  <a:cubicBezTo>
                    <a:pt x="367295" y="994891"/>
                    <a:pt x="366401" y="995114"/>
                    <a:pt x="365537" y="995426"/>
                  </a:cubicBezTo>
                  <a:lnTo>
                    <a:pt x="364775" y="995426"/>
                  </a:lnTo>
                  <a:lnTo>
                    <a:pt x="364109" y="995426"/>
                  </a:lnTo>
                  <a:lnTo>
                    <a:pt x="362966" y="995997"/>
                  </a:lnTo>
                  <a:cubicBezTo>
                    <a:pt x="362680" y="996188"/>
                    <a:pt x="362299" y="996092"/>
                    <a:pt x="362299" y="996092"/>
                  </a:cubicBezTo>
                  <a:lnTo>
                    <a:pt x="363442" y="994759"/>
                  </a:lnTo>
                  <a:lnTo>
                    <a:pt x="364109" y="994187"/>
                  </a:lnTo>
                  <a:lnTo>
                    <a:pt x="365061" y="993330"/>
                  </a:lnTo>
                  <a:cubicBezTo>
                    <a:pt x="365920" y="992829"/>
                    <a:pt x="366811" y="992383"/>
                    <a:pt x="367728" y="991997"/>
                  </a:cubicBezTo>
                  <a:cubicBezTo>
                    <a:pt x="368295" y="991707"/>
                    <a:pt x="368907" y="991513"/>
                    <a:pt x="369538" y="991425"/>
                  </a:cubicBezTo>
                  <a:lnTo>
                    <a:pt x="371157" y="991425"/>
                  </a:lnTo>
                  <a:lnTo>
                    <a:pt x="374110" y="991425"/>
                  </a:lnTo>
                  <a:cubicBezTo>
                    <a:pt x="374295" y="991360"/>
                    <a:pt x="374496" y="991360"/>
                    <a:pt x="374681" y="991425"/>
                  </a:cubicBezTo>
                  <a:lnTo>
                    <a:pt x="376872" y="989425"/>
                  </a:lnTo>
                  <a:cubicBezTo>
                    <a:pt x="379729" y="986758"/>
                    <a:pt x="382682" y="984186"/>
                    <a:pt x="385825" y="981710"/>
                  </a:cubicBezTo>
                  <a:cubicBezTo>
                    <a:pt x="391516" y="977234"/>
                    <a:pt x="397533" y="973190"/>
                    <a:pt x="403828" y="969613"/>
                  </a:cubicBezTo>
                  <a:lnTo>
                    <a:pt x="433870" y="960607"/>
                  </a:lnTo>
                  <a:lnTo>
                    <a:pt x="426116" y="959422"/>
                  </a:lnTo>
                  <a:cubicBezTo>
                    <a:pt x="422020" y="958850"/>
                    <a:pt x="417067" y="958850"/>
                    <a:pt x="412495" y="958850"/>
                  </a:cubicBezTo>
                  <a:cubicBezTo>
                    <a:pt x="403274" y="958801"/>
                    <a:pt x="394076" y="959759"/>
                    <a:pt x="385063" y="961708"/>
                  </a:cubicBezTo>
                  <a:cubicBezTo>
                    <a:pt x="375792" y="963756"/>
                    <a:pt x="366935" y="967364"/>
                    <a:pt x="358870" y="972376"/>
                  </a:cubicBezTo>
                  <a:cubicBezTo>
                    <a:pt x="356066" y="974117"/>
                    <a:pt x="353392" y="976059"/>
                    <a:pt x="350869" y="978186"/>
                  </a:cubicBezTo>
                  <a:lnTo>
                    <a:pt x="350868" y="978186"/>
                  </a:lnTo>
                  <a:cubicBezTo>
                    <a:pt x="351248" y="980296"/>
                    <a:pt x="351248" y="982458"/>
                    <a:pt x="350868" y="984568"/>
                  </a:cubicBezTo>
                  <a:cubicBezTo>
                    <a:pt x="350629" y="986401"/>
                    <a:pt x="350148" y="988194"/>
                    <a:pt x="349440" y="989902"/>
                  </a:cubicBezTo>
                  <a:cubicBezTo>
                    <a:pt x="348657" y="991775"/>
                    <a:pt x="347488" y="993463"/>
                    <a:pt x="346011" y="994855"/>
                  </a:cubicBezTo>
                  <a:cubicBezTo>
                    <a:pt x="344392" y="996284"/>
                    <a:pt x="340867" y="998474"/>
                    <a:pt x="340867" y="998855"/>
                  </a:cubicBezTo>
                  <a:cubicBezTo>
                    <a:pt x="340867" y="999236"/>
                    <a:pt x="340867" y="998284"/>
                    <a:pt x="340867" y="998284"/>
                  </a:cubicBezTo>
                  <a:cubicBezTo>
                    <a:pt x="343685" y="995226"/>
                    <a:pt x="345856" y="991629"/>
                    <a:pt x="347249" y="987711"/>
                  </a:cubicBezTo>
                  <a:cubicBezTo>
                    <a:pt x="347727" y="986034"/>
                    <a:pt x="348014" y="984309"/>
                    <a:pt x="348106" y="982568"/>
                  </a:cubicBezTo>
                  <a:lnTo>
                    <a:pt x="348106" y="980663"/>
                  </a:lnTo>
                  <a:cubicBezTo>
                    <a:pt x="344582" y="983330"/>
                    <a:pt x="341629" y="986092"/>
                    <a:pt x="338581" y="988949"/>
                  </a:cubicBezTo>
                  <a:cubicBezTo>
                    <a:pt x="340113" y="986134"/>
                    <a:pt x="341933" y="983484"/>
                    <a:pt x="344011" y="981044"/>
                  </a:cubicBezTo>
                  <a:lnTo>
                    <a:pt x="342201" y="981044"/>
                  </a:lnTo>
                  <a:cubicBezTo>
                    <a:pt x="340479" y="981453"/>
                    <a:pt x="338791" y="981994"/>
                    <a:pt x="337153" y="982663"/>
                  </a:cubicBezTo>
                  <a:cubicBezTo>
                    <a:pt x="335477" y="983384"/>
                    <a:pt x="333881" y="984278"/>
                    <a:pt x="332390" y="985330"/>
                  </a:cubicBezTo>
                  <a:cubicBezTo>
                    <a:pt x="331652" y="985816"/>
                    <a:pt x="330951" y="986357"/>
                    <a:pt x="330295" y="986949"/>
                  </a:cubicBezTo>
                  <a:cubicBezTo>
                    <a:pt x="329533" y="987521"/>
                    <a:pt x="327913" y="988187"/>
                    <a:pt x="327913" y="988187"/>
                  </a:cubicBezTo>
                  <a:cubicBezTo>
                    <a:pt x="327846" y="986822"/>
                    <a:pt x="328073" y="985457"/>
                    <a:pt x="328580" y="984187"/>
                  </a:cubicBezTo>
                  <a:lnTo>
                    <a:pt x="330580" y="982473"/>
                  </a:lnTo>
                  <a:cubicBezTo>
                    <a:pt x="332208" y="981185"/>
                    <a:pt x="333964" y="980068"/>
                    <a:pt x="335819" y="979139"/>
                  </a:cubicBezTo>
                  <a:cubicBezTo>
                    <a:pt x="337573" y="978295"/>
                    <a:pt x="339430" y="977686"/>
                    <a:pt x="341344" y="977329"/>
                  </a:cubicBezTo>
                  <a:lnTo>
                    <a:pt x="344392" y="977329"/>
                  </a:lnTo>
                  <a:cubicBezTo>
                    <a:pt x="345051" y="977187"/>
                    <a:pt x="345733" y="977187"/>
                    <a:pt x="346392" y="977329"/>
                  </a:cubicBezTo>
                  <a:cubicBezTo>
                    <a:pt x="357319" y="967922"/>
                    <a:pt x="370410" y="961376"/>
                    <a:pt x="384492" y="958279"/>
                  </a:cubicBezTo>
                  <a:cubicBezTo>
                    <a:pt x="393845" y="955982"/>
                    <a:pt x="403436" y="954799"/>
                    <a:pt x="413067" y="954755"/>
                  </a:cubicBezTo>
                  <a:lnTo>
                    <a:pt x="423441" y="955167"/>
                  </a:lnTo>
                  <a:lnTo>
                    <a:pt x="390683" y="941228"/>
                  </a:lnTo>
                  <a:cubicBezTo>
                    <a:pt x="381798" y="939570"/>
                    <a:pt x="372721" y="939186"/>
                    <a:pt x="363727" y="940085"/>
                  </a:cubicBezTo>
                  <a:cubicBezTo>
                    <a:pt x="360511" y="940495"/>
                    <a:pt x="357328" y="941131"/>
                    <a:pt x="354202" y="941990"/>
                  </a:cubicBezTo>
                  <a:lnTo>
                    <a:pt x="354202" y="941991"/>
                  </a:lnTo>
                  <a:cubicBezTo>
                    <a:pt x="353286" y="945496"/>
                    <a:pt x="351593" y="948752"/>
                    <a:pt x="349250" y="951516"/>
                  </a:cubicBezTo>
                  <a:cubicBezTo>
                    <a:pt x="348004" y="952937"/>
                    <a:pt x="346633" y="954244"/>
                    <a:pt x="345154" y="955421"/>
                  </a:cubicBezTo>
                  <a:cubicBezTo>
                    <a:pt x="344367" y="956046"/>
                    <a:pt x="343539" y="956619"/>
                    <a:pt x="342677" y="957135"/>
                  </a:cubicBezTo>
                  <a:lnTo>
                    <a:pt x="340105" y="958469"/>
                  </a:lnTo>
                  <a:cubicBezTo>
                    <a:pt x="340105" y="958755"/>
                    <a:pt x="338677" y="959326"/>
                    <a:pt x="340105" y="957993"/>
                  </a:cubicBezTo>
                  <a:cubicBezTo>
                    <a:pt x="341534" y="956659"/>
                    <a:pt x="342772" y="955135"/>
                    <a:pt x="344201" y="953706"/>
                  </a:cubicBezTo>
                  <a:cubicBezTo>
                    <a:pt x="345442" y="952528"/>
                    <a:pt x="346589" y="951254"/>
                    <a:pt x="347630" y="949896"/>
                  </a:cubicBezTo>
                  <a:cubicBezTo>
                    <a:pt x="349333" y="947680"/>
                    <a:pt x="350594" y="945158"/>
                    <a:pt x="351345" y="942467"/>
                  </a:cubicBezTo>
                  <a:cubicBezTo>
                    <a:pt x="349345" y="943134"/>
                    <a:pt x="346583" y="944181"/>
                    <a:pt x="345344" y="944753"/>
                  </a:cubicBezTo>
                  <a:cubicBezTo>
                    <a:pt x="344106" y="945324"/>
                    <a:pt x="342963" y="945991"/>
                    <a:pt x="341629" y="946467"/>
                  </a:cubicBezTo>
                  <a:cubicBezTo>
                    <a:pt x="340963" y="946431"/>
                    <a:pt x="340295" y="946431"/>
                    <a:pt x="339629" y="946467"/>
                  </a:cubicBezTo>
                  <a:cubicBezTo>
                    <a:pt x="339629" y="946753"/>
                    <a:pt x="338581" y="946467"/>
                    <a:pt x="339629" y="945896"/>
                  </a:cubicBezTo>
                  <a:cubicBezTo>
                    <a:pt x="340677" y="945324"/>
                    <a:pt x="341439" y="944467"/>
                    <a:pt x="342487" y="943896"/>
                  </a:cubicBezTo>
                  <a:lnTo>
                    <a:pt x="345344" y="942467"/>
                  </a:lnTo>
                  <a:lnTo>
                    <a:pt x="349345" y="940657"/>
                  </a:lnTo>
                  <a:lnTo>
                    <a:pt x="346201" y="939895"/>
                  </a:lnTo>
                  <a:cubicBezTo>
                    <a:pt x="343809" y="939484"/>
                    <a:pt x="341389" y="939261"/>
                    <a:pt x="338962" y="939228"/>
                  </a:cubicBezTo>
                  <a:cubicBezTo>
                    <a:pt x="336587" y="939226"/>
                    <a:pt x="334220" y="939514"/>
                    <a:pt x="331914" y="940085"/>
                  </a:cubicBezTo>
                  <a:cubicBezTo>
                    <a:pt x="330773" y="940332"/>
                    <a:pt x="329657" y="940683"/>
                    <a:pt x="328580" y="941133"/>
                  </a:cubicBezTo>
                  <a:cubicBezTo>
                    <a:pt x="327743" y="941691"/>
                    <a:pt x="326804" y="942079"/>
                    <a:pt x="325818" y="942276"/>
                  </a:cubicBezTo>
                  <a:cubicBezTo>
                    <a:pt x="325532" y="942276"/>
                    <a:pt x="324961" y="942848"/>
                    <a:pt x="324961" y="942848"/>
                  </a:cubicBezTo>
                  <a:cubicBezTo>
                    <a:pt x="325689" y="941886"/>
                    <a:pt x="326682" y="941157"/>
                    <a:pt x="327818" y="940752"/>
                  </a:cubicBezTo>
                  <a:cubicBezTo>
                    <a:pt x="328807" y="940131"/>
                    <a:pt x="329861" y="939620"/>
                    <a:pt x="330962" y="939228"/>
                  </a:cubicBezTo>
                  <a:cubicBezTo>
                    <a:pt x="333198" y="938367"/>
                    <a:pt x="335534" y="937791"/>
                    <a:pt x="337915" y="937514"/>
                  </a:cubicBezTo>
                  <a:cubicBezTo>
                    <a:pt x="340447" y="937227"/>
                    <a:pt x="343003" y="937227"/>
                    <a:pt x="345535" y="937514"/>
                  </a:cubicBezTo>
                  <a:cubicBezTo>
                    <a:pt x="348143" y="937777"/>
                    <a:pt x="350706" y="938386"/>
                    <a:pt x="353155" y="939323"/>
                  </a:cubicBezTo>
                  <a:lnTo>
                    <a:pt x="353155" y="939324"/>
                  </a:lnTo>
                  <a:cubicBezTo>
                    <a:pt x="356640" y="937976"/>
                    <a:pt x="360243" y="936956"/>
                    <a:pt x="363918" y="936276"/>
                  </a:cubicBezTo>
                  <a:cubicBezTo>
                    <a:pt x="372556" y="935052"/>
                    <a:pt x="381334" y="935213"/>
                    <a:pt x="389921" y="936752"/>
                  </a:cubicBezTo>
                  <a:lnTo>
                    <a:pt x="438786" y="957278"/>
                  </a:lnTo>
                  <a:lnTo>
                    <a:pt x="439082" y="957329"/>
                  </a:lnTo>
                  <a:lnTo>
                    <a:pt x="440580" y="957587"/>
                  </a:lnTo>
                  <a:lnTo>
                    <a:pt x="476599" y="892937"/>
                  </a:lnTo>
                  <a:cubicBezTo>
                    <a:pt x="500453" y="855126"/>
                    <a:pt x="526800" y="818946"/>
                    <a:pt x="555466" y="784638"/>
                  </a:cubicBezTo>
                  <a:cubicBezTo>
                    <a:pt x="570039" y="767112"/>
                    <a:pt x="585089" y="750062"/>
                    <a:pt x="600329" y="733108"/>
                  </a:cubicBezTo>
                  <a:cubicBezTo>
                    <a:pt x="607949" y="724631"/>
                    <a:pt x="615664" y="716344"/>
                    <a:pt x="623379" y="707962"/>
                  </a:cubicBezTo>
                  <a:lnTo>
                    <a:pt x="635571" y="694722"/>
                  </a:lnTo>
                  <a:cubicBezTo>
                    <a:pt x="639051" y="690495"/>
                    <a:pt x="643016" y="686691"/>
                    <a:pt x="647382" y="683387"/>
                  </a:cubicBezTo>
                  <a:lnTo>
                    <a:pt x="647694" y="683954"/>
                  </a:lnTo>
                  <a:lnTo>
                    <a:pt x="654341" y="674210"/>
                  </a:lnTo>
                  <a:lnTo>
                    <a:pt x="654485" y="673999"/>
                  </a:lnTo>
                  <a:lnTo>
                    <a:pt x="654587" y="672623"/>
                  </a:lnTo>
                  <a:lnTo>
                    <a:pt x="654609" y="672327"/>
                  </a:lnTo>
                  <a:lnTo>
                    <a:pt x="653189" y="672880"/>
                  </a:lnTo>
                  <a:lnTo>
                    <a:pt x="645477" y="682054"/>
                  </a:lnTo>
                  <a:lnTo>
                    <a:pt x="627760" y="701104"/>
                  </a:lnTo>
                  <a:cubicBezTo>
                    <a:pt x="616457" y="713296"/>
                    <a:pt x="604837" y="725202"/>
                    <a:pt x="592899" y="736823"/>
                  </a:cubicBezTo>
                  <a:cubicBezTo>
                    <a:pt x="549347" y="779532"/>
                    <a:pt x="502357" y="818589"/>
                    <a:pt x="452405" y="853599"/>
                  </a:cubicBezTo>
                  <a:cubicBezTo>
                    <a:pt x="427386" y="871125"/>
                    <a:pt x="401700" y="887603"/>
                    <a:pt x="375348" y="903034"/>
                  </a:cubicBezTo>
                  <a:lnTo>
                    <a:pt x="297565" y="942420"/>
                  </a:lnTo>
                  <a:lnTo>
                    <a:pt x="297719" y="942467"/>
                  </a:lnTo>
                  <a:cubicBezTo>
                    <a:pt x="314298" y="968017"/>
                    <a:pt x="324580" y="997135"/>
                    <a:pt x="327723" y="1027430"/>
                  </a:cubicBezTo>
                  <a:cubicBezTo>
                    <a:pt x="329346" y="1041436"/>
                    <a:pt x="328767" y="1055609"/>
                    <a:pt x="326008" y="1069435"/>
                  </a:cubicBezTo>
                  <a:cubicBezTo>
                    <a:pt x="324673" y="1075380"/>
                    <a:pt x="322693" y="1081161"/>
                    <a:pt x="320103" y="1086676"/>
                  </a:cubicBezTo>
                  <a:cubicBezTo>
                    <a:pt x="321300" y="1090707"/>
                    <a:pt x="322035" y="1094861"/>
                    <a:pt x="322293" y="1099058"/>
                  </a:cubicBezTo>
                  <a:cubicBezTo>
                    <a:pt x="322866" y="1103198"/>
                    <a:pt x="322866" y="1107396"/>
                    <a:pt x="322293" y="1111536"/>
                  </a:cubicBezTo>
                  <a:cubicBezTo>
                    <a:pt x="321759" y="1115399"/>
                    <a:pt x="320635" y="1119158"/>
                    <a:pt x="318960" y="1122680"/>
                  </a:cubicBezTo>
                  <a:cubicBezTo>
                    <a:pt x="318165" y="1124380"/>
                    <a:pt x="317275" y="1126034"/>
                    <a:pt x="316293" y="1127633"/>
                  </a:cubicBezTo>
                  <a:cubicBezTo>
                    <a:pt x="315442" y="1129355"/>
                    <a:pt x="314203" y="1130855"/>
                    <a:pt x="312673" y="1132015"/>
                  </a:cubicBezTo>
                  <a:cubicBezTo>
                    <a:pt x="312673" y="1132015"/>
                    <a:pt x="311149" y="1132205"/>
                    <a:pt x="311149" y="1131729"/>
                  </a:cubicBezTo>
                  <a:cubicBezTo>
                    <a:pt x="311511" y="1130130"/>
                    <a:pt x="312227" y="1128633"/>
                    <a:pt x="313245" y="1127347"/>
                  </a:cubicBezTo>
                  <a:cubicBezTo>
                    <a:pt x="314098" y="1125634"/>
                    <a:pt x="314799" y="1123849"/>
                    <a:pt x="315340" y="1122013"/>
                  </a:cubicBezTo>
                  <a:cubicBezTo>
                    <a:pt x="316391" y="1118346"/>
                    <a:pt x="317061" y="1114579"/>
                    <a:pt x="317341" y="1110774"/>
                  </a:cubicBezTo>
                  <a:cubicBezTo>
                    <a:pt x="317673" y="1106844"/>
                    <a:pt x="317673" y="1102893"/>
                    <a:pt x="317341" y="1098963"/>
                  </a:cubicBezTo>
                  <a:cubicBezTo>
                    <a:pt x="317124" y="1097200"/>
                    <a:pt x="316806" y="1095451"/>
                    <a:pt x="316388" y="1093724"/>
                  </a:cubicBezTo>
                  <a:cubicBezTo>
                    <a:pt x="315340" y="1095915"/>
                    <a:pt x="314197" y="1098010"/>
                    <a:pt x="313054" y="1100106"/>
                  </a:cubicBezTo>
                  <a:lnTo>
                    <a:pt x="310483" y="1104583"/>
                  </a:lnTo>
                  <a:cubicBezTo>
                    <a:pt x="309435" y="1106202"/>
                    <a:pt x="307911" y="1107345"/>
                    <a:pt x="306958" y="1108964"/>
                  </a:cubicBezTo>
                  <a:cubicBezTo>
                    <a:pt x="306006" y="1110584"/>
                    <a:pt x="305530" y="1108964"/>
                    <a:pt x="306006" y="1108964"/>
                  </a:cubicBezTo>
                  <a:cubicBezTo>
                    <a:pt x="306380" y="1107910"/>
                    <a:pt x="306667" y="1106827"/>
                    <a:pt x="306863" y="1105726"/>
                  </a:cubicBezTo>
                  <a:cubicBezTo>
                    <a:pt x="307720" y="1103726"/>
                    <a:pt x="308959" y="1101820"/>
                    <a:pt x="309911" y="1099915"/>
                  </a:cubicBezTo>
                  <a:cubicBezTo>
                    <a:pt x="310863" y="1098010"/>
                    <a:pt x="312959" y="1093629"/>
                    <a:pt x="314197" y="1090390"/>
                  </a:cubicBezTo>
                  <a:cubicBezTo>
                    <a:pt x="309800" y="1091415"/>
                    <a:pt x="305612" y="1093187"/>
                    <a:pt x="301815" y="1095629"/>
                  </a:cubicBezTo>
                  <a:cubicBezTo>
                    <a:pt x="299510" y="1097187"/>
                    <a:pt x="297343" y="1098940"/>
                    <a:pt x="295338" y="1100868"/>
                  </a:cubicBezTo>
                  <a:cubicBezTo>
                    <a:pt x="292956" y="1103059"/>
                    <a:pt x="290385" y="1104964"/>
                    <a:pt x="288004" y="1107155"/>
                  </a:cubicBezTo>
                  <a:cubicBezTo>
                    <a:pt x="288004" y="1107155"/>
                    <a:pt x="286860" y="1107155"/>
                    <a:pt x="287242" y="1106678"/>
                  </a:cubicBezTo>
                  <a:cubicBezTo>
                    <a:pt x="287622" y="1106202"/>
                    <a:pt x="288861" y="1103916"/>
                    <a:pt x="289718" y="1102487"/>
                  </a:cubicBezTo>
                  <a:cubicBezTo>
                    <a:pt x="290620" y="1101186"/>
                    <a:pt x="291606" y="1099945"/>
                    <a:pt x="292671" y="1098772"/>
                  </a:cubicBezTo>
                  <a:cubicBezTo>
                    <a:pt x="294713" y="1096460"/>
                    <a:pt x="296978" y="1094354"/>
                    <a:pt x="299434" y="1092486"/>
                  </a:cubicBezTo>
                  <a:cubicBezTo>
                    <a:pt x="304257" y="1088953"/>
                    <a:pt x="309777" y="1086485"/>
                    <a:pt x="315626" y="1085247"/>
                  </a:cubicBezTo>
                  <a:cubicBezTo>
                    <a:pt x="317294" y="1080099"/>
                    <a:pt x="318630" y="1074850"/>
                    <a:pt x="319626" y="1069531"/>
                  </a:cubicBezTo>
                  <a:cubicBezTo>
                    <a:pt x="321912" y="1055028"/>
                    <a:pt x="322105" y="1040273"/>
                    <a:pt x="320198" y="1025716"/>
                  </a:cubicBezTo>
                  <a:cubicBezTo>
                    <a:pt x="318564" y="1011403"/>
                    <a:pt x="315303" y="997372"/>
                    <a:pt x="310509" y="983886"/>
                  </a:cubicBezTo>
                  <a:lnTo>
                    <a:pt x="303793" y="970175"/>
                  </a:lnTo>
                  <a:lnTo>
                    <a:pt x="298610" y="959592"/>
                  </a:lnTo>
                  <a:lnTo>
                    <a:pt x="299148" y="964470"/>
                  </a:lnTo>
                  <a:cubicBezTo>
                    <a:pt x="299419" y="972283"/>
                    <a:pt x="299260" y="980105"/>
                    <a:pt x="298671" y="987901"/>
                  </a:cubicBezTo>
                  <a:cubicBezTo>
                    <a:pt x="297816" y="1003262"/>
                    <a:pt x="295065" y="1018459"/>
                    <a:pt x="290480" y="1033145"/>
                  </a:cubicBezTo>
                  <a:cubicBezTo>
                    <a:pt x="284034" y="1055414"/>
                    <a:pt x="272265" y="1075780"/>
                    <a:pt x="256190" y="1092486"/>
                  </a:cubicBezTo>
                  <a:cubicBezTo>
                    <a:pt x="256282" y="1093531"/>
                    <a:pt x="256282" y="1094583"/>
                    <a:pt x="256190" y="1095629"/>
                  </a:cubicBezTo>
                  <a:cubicBezTo>
                    <a:pt x="256190" y="1097343"/>
                    <a:pt x="255523" y="1098963"/>
                    <a:pt x="255142" y="1100582"/>
                  </a:cubicBezTo>
                  <a:cubicBezTo>
                    <a:pt x="254366" y="1103633"/>
                    <a:pt x="253214" y="1106577"/>
                    <a:pt x="251713" y="1109345"/>
                  </a:cubicBezTo>
                  <a:cubicBezTo>
                    <a:pt x="250093" y="1112258"/>
                    <a:pt x="248144" y="1114974"/>
                    <a:pt x="245903" y="1117441"/>
                  </a:cubicBezTo>
                  <a:cubicBezTo>
                    <a:pt x="244960" y="1118558"/>
                    <a:pt x="243942" y="1119608"/>
                    <a:pt x="242855" y="1120585"/>
                  </a:cubicBezTo>
                  <a:cubicBezTo>
                    <a:pt x="241045" y="1122188"/>
                    <a:pt x="238896" y="1123360"/>
                    <a:pt x="236568" y="1124014"/>
                  </a:cubicBezTo>
                  <a:lnTo>
                    <a:pt x="236568" y="1124013"/>
                  </a:lnTo>
                  <a:cubicBezTo>
                    <a:pt x="236568" y="1124013"/>
                    <a:pt x="236568" y="1124013"/>
                    <a:pt x="236568" y="1123442"/>
                  </a:cubicBezTo>
                  <a:cubicBezTo>
                    <a:pt x="237203" y="1122100"/>
                    <a:pt x="237968" y="1120823"/>
                    <a:pt x="238854" y="1119632"/>
                  </a:cubicBezTo>
                  <a:lnTo>
                    <a:pt x="241712" y="1116393"/>
                  </a:lnTo>
                  <a:cubicBezTo>
                    <a:pt x="243521" y="1114051"/>
                    <a:pt x="245085" y="1111530"/>
                    <a:pt x="246379" y="1108869"/>
                  </a:cubicBezTo>
                  <a:cubicBezTo>
                    <a:pt x="247617" y="1106324"/>
                    <a:pt x="248636" y="1103680"/>
                    <a:pt x="249427" y="1100963"/>
                  </a:cubicBezTo>
                  <a:cubicBezTo>
                    <a:pt x="249427" y="1099915"/>
                    <a:pt x="249903" y="1098963"/>
                    <a:pt x="250094" y="1097915"/>
                  </a:cubicBezTo>
                  <a:cubicBezTo>
                    <a:pt x="245997" y="1101100"/>
                    <a:pt x="241556" y="1103816"/>
                    <a:pt x="236854" y="1106011"/>
                  </a:cubicBezTo>
                  <a:cubicBezTo>
                    <a:pt x="236378" y="1106011"/>
                    <a:pt x="236283" y="1106011"/>
                    <a:pt x="236854" y="1105344"/>
                  </a:cubicBezTo>
                  <a:cubicBezTo>
                    <a:pt x="241712" y="1100772"/>
                    <a:pt x="246379" y="1095819"/>
                    <a:pt x="251046" y="1091438"/>
                  </a:cubicBezTo>
                  <a:lnTo>
                    <a:pt x="247998" y="1091438"/>
                  </a:lnTo>
                  <a:cubicBezTo>
                    <a:pt x="245176" y="1091414"/>
                    <a:pt x="242361" y="1091734"/>
                    <a:pt x="239616" y="1092390"/>
                  </a:cubicBezTo>
                  <a:cubicBezTo>
                    <a:pt x="233100" y="1094268"/>
                    <a:pt x="227060" y="1097515"/>
                    <a:pt x="221900" y="1101915"/>
                  </a:cubicBezTo>
                  <a:cubicBezTo>
                    <a:pt x="221233" y="1101915"/>
                    <a:pt x="220281" y="1101915"/>
                    <a:pt x="220947" y="1101249"/>
                  </a:cubicBezTo>
                  <a:cubicBezTo>
                    <a:pt x="223329" y="1098582"/>
                    <a:pt x="225424" y="1095724"/>
                    <a:pt x="227996" y="1093152"/>
                  </a:cubicBezTo>
                  <a:cubicBezTo>
                    <a:pt x="230405" y="1090901"/>
                    <a:pt x="233261" y="1089181"/>
                    <a:pt x="236378" y="1088104"/>
                  </a:cubicBezTo>
                  <a:cubicBezTo>
                    <a:pt x="239209" y="1087141"/>
                    <a:pt x="242156" y="1086564"/>
                    <a:pt x="245141" y="1086390"/>
                  </a:cubicBezTo>
                  <a:cubicBezTo>
                    <a:pt x="248542" y="1085767"/>
                    <a:pt x="252027" y="1085767"/>
                    <a:pt x="255428" y="1086390"/>
                  </a:cubicBezTo>
                  <a:cubicBezTo>
                    <a:pt x="259073" y="1082465"/>
                    <a:pt x="262447" y="1078296"/>
                    <a:pt x="265524" y="1073912"/>
                  </a:cubicBezTo>
                  <a:cubicBezTo>
                    <a:pt x="274376" y="1061340"/>
                    <a:pt x="281042" y="1047364"/>
                    <a:pt x="285241" y="1032573"/>
                  </a:cubicBezTo>
                  <a:cubicBezTo>
                    <a:pt x="289194" y="1018139"/>
                    <a:pt x="291589" y="1003322"/>
                    <a:pt x="292385" y="988377"/>
                  </a:cubicBezTo>
                  <a:cubicBezTo>
                    <a:pt x="292385" y="981043"/>
                    <a:pt x="292861" y="973614"/>
                    <a:pt x="292385" y="966279"/>
                  </a:cubicBezTo>
                  <a:lnTo>
                    <a:pt x="291342" y="954719"/>
                  </a:lnTo>
                  <a:lnTo>
                    <a:pt x="273811" y="1002855"/>
                  </a:lnTo>
                  <a:cubicBezTo>
                    <a:pt x="267502" y="1012750"/>
                    <a:pt x="260398" y="1022115"/>
                    <a:pt x="252570" y="1030859"/>
                  </a:cubicBezTo>
                  <a:cubicBezTo>
                    <a:pt x="248379" y="1035717"/>
                    <a:pt x="243807" y="1040384"/>
                    <a:pt x="239235" y="1044670"/>
                  </a:cubicBezTo>
                  <a:lnTo>
                    <a:pt x="235806" y="1048004"/>
                  </a:lnTo>
                  <a:cubicBezTo>
                    <a:pt x="236090" y="1048241"/>
                    <a:pt x="236263" y="1048586"/>
                    <a:pt x="236283" y="1048956"/>
                  </a:cubicBezTo>
                  <a:lnTo>
                    <a:pt x="236283" y="1050957"/>
                  </a:lnTo>
                  <a:cubicBezTo>
                    <a:pt x="236328" y="1051750"/>
                    <a:pt x="236328" y="1052545"/>
                    <a:pt x="236283" y="1053338"/>
                  </a:cubicBezTo>
                  <a:cubicBezTo>
                    <a:pt x="236195" y="1055198"/>
                    <a:pt x="235708" y="1057017"/>
                    <a:pt x="234854" y="1058672"/>
                  </a:cubicBezTo>
                  <a:cubicBezTo>
                    <a:pt x="234182" y="1060204"/>
                    <a:pt x="233318" y="1061644"/>
                    <a:pt x="232282" y="1062958"/>
                  </a:cubicBezTo>
                  <a:cubicBezTo>
                    <a:pt x="231855" y="1063481"/>
                    <a:pt x="231376" y="1063959"/>
                    <a:pt x="230853" y="1064387"/>
                  </a:cubicBezTo>
                  <a:lnTo>
                    <a:pt x="229901" y="1065339"/>
                  </a:lnTo>
                  <a:lnTo>
                    <a:pt x="227710" y="1067149"/>
                  </a:lnTo>
                  <a:cubicBezTo>
                    <a:pt x="227520" y="1067435"/>
                    <a:pt x="227234" y="1066959"/>
                    <a:pt x="227615" y="1066578"/>
                  </a:cubicBezTo>
                  <a:cubicBezTo>
                    <a:pt x="228020" y="1065975"/>
                    <a:pt x="228371" y="1065337"/>
                    <a:pt x="228663" y="1064673"/>
                  </a:cubicBezTo>
                  <a:cubicBezTo>
                    <a:pt x="228859" y="1064375"/>
                    <a:pt x="229019" y="1064055"/>
                    <a:pt x="229139" y="1063720"/>
                  </a:cubicBezTo>
                  <a:cubicBezTo>
                    <a:pt x="229095" y="1063308"/>
                    <a:pt x="229095" y="1062893"/>
                    <a:pt x="229139" y="1062482"/>
                  </a:cubicBezTo>
                  <a:cubicBezTo>
                    <a:pt x="230577" y="1059249"/>
                    <a:pt x="231261" y="1055731"/>
                    <a:pt x="231139" y="1052195"/>
                  </a:cubicBezTo>
                  <a:cubicBezTo>
                    <a:pt x="229306" y="1053829"/>
                    <a:pt x="227329" y="1055295"/>
                    <a:pt x="225234" y="1056576"/>
                  </a:cubicBezTo>
                  <a:cubicBezTo>
                    <a:pt x="224376" y="1056576"/>
                    <a:pt x="222186" y="1057148"/>
                    <a:pt x="223043" y="1055624"/>
                  </a:cubicBezTo>
                  <a:cubicBezTo>
                    <a:pt x="224662" y="1053027"/>
                    <a:pt x="226580" y="1050630"/>
                    <a:pt x="228758" y="1048480"/>
                  </a:cubicBezTo>
                  <a:cubicBezTo>
                    <a:pt x="225041" y="1047813"/>
                    <a:pt x="221235" y="1047813"/>
                    <a:pt x="217519" y="1048480"/>
                  </a:cubicBezTo>
                  <a:cubicBezTo>
                    <a:pt x="215369" y="1049006"/>
                    <a:pt x="213267" y="1049707"/>
                    <a:pt x="211232" y="1050576"/>
                  </a:cubicBezTo>
                  <a:cubicBezTo>
                    <a:pt x="209041" y="1051623"/>
                    <a:pt x="207136" y="1053052"/>
                    <a:pt x="204945" y="1053909"/>
                  </a:cubicBezTo>
                  <a:cubicBezTo>
                    <a:pt x="204469" y="1053909"/>
                    <a:pt x="204088" y="1053909"/>
                    <a:pt x="204183" y="1053909"/>
                  </a:cubicBezTo>
                  <a:cubicBezTo>
                    <a:pt x="204614" y="1052811"/>
                    <a:pt x="205300" y="1051832"/>
                    <a:pt x="206184" y="1051052"/>
                  </a:cubicBezTo>
                  <a:cubicBezTo>
                    <a:pt x="209333" y="1048083"/>
                    <a:pt x="213158" y="1045925"/>
                    <a:pt x="217328" y="1044765"/>
                  </a:cubicBezTo>
                  <a:cubicBezTo>
                    <a:pt x="222268" y="1043527"/>
                    <a:pt x="227437" y="1043527"/>
                    <a:pt x="232377" y="1044765"/>
                  </a:cubicBezTo>
                  <a:cubicBezTo>
                    <a:pt x="232949" y="1044194"/>
                    <a:pt x="233520" y="1043718"/>
                    <a:pt x="233997" y="1043146"/>
                  </a:cubicBezTo>
                  <a:cubicBezTo>
                    <a:pt x="237997" y="1038765"/>
                    <a:pt x="241998" y="1034193"/>
                    <a:pt x="245903" y="1029621"/>
                  </a:cubicBezTo>
                  <a:cubicBezTo>
                    <a:pt x="253993" y="1020274"/>
                    <a:pt x="261379" y="1010341"/>
                    <a:pt x="268001" y="999903"/>
                  </a:cubicBezTo>
                  <a:lnTo>
                    <a:pt x="283822" y="956617"/>
                  </a:lnTo>
                  <a:lnTo>
                    <a:pt x="247340" y="995077"/>
                  </a:lnTo>
                  <a:cubicBezTo>
                    <a:pt x="228614" y="1010361"/>
                    <a:pt x="207949" y="1023270"/>
                    <a:pt x="185801" y="1033431"/>
                  </a:cubicBezTo>
                  <a:cubicBezTo>
                    <a:pt x="184578" y="1037942"/>
                    <a:pt x="182819" y="1042291"/>
                    <a:pt x="180562" y="1046385"/>
                  </a:cubicBezTo>
                  <a:cubicBezTo>
                    <a:pt x="179432" y="1048384"/>
                    <a:pt x="177985" y="1050185"/>
                    <a:pt x="176276" y="1051719"/>
                  </a:cubicBezTo>
                  <a:cubicBezTo>
                    <a:pt x="175382" y="1052591"/>
                    <a:pt x="174391" y="1053358"/>
                    <a:pt x="173323" y="1054005"/>
                  </a:cubicBezTo>
                  <a:cubicBezTo>
                    <a:pt x="172039" y="1054864"/>
                    <a:pt x="170623" y="1055507"/>
                    <a:pt x="169132" y="1055910"/>
                  </a:cubicBezTo>
                  <a:cubicBezTo>
                    <a:pt x="168561" y="1055910"/>
                    <a:pt x="168561" y="1055338"/>
                    <a:pt x="169132" y="1055053"/>
                  </a:cubicBezTo>
                  <a:cubicBezTo>
                    <a:pt x="169704" y="1054767"/>
                    <a:pt x="170085" y="1053528"/>
                    <a:pt x="170752" y="1052862"/>
                  </a:cubicBezTo>
                  <a:lnTo>
                    <a:pt x="172657" y="1050576"/>
                  </a:lnTo>
                  <a:cubicBezTo>
                    <a:pt x="173934" y="1048773"/>
                    <a:pt x="175050" y="1046860"/>
                    <a:pt x="175990" y="1044861"/>
                  </a:cubicBezTo>
                  <a:cubicBezTo>
                    <a:pt x="177173" y="1042140"/>
                    <a:pt x="178159" y="1039339"/>
                    <a:pt x="178943" y="1036479"/>
                  </a:cubicBezTo>
                  <a:cubicBezTo>
                    <a:pt x="173037" y="1038860"/>
                    <a:pt x="167132" y="1041146"/>
                    <a:pt x="161036" y="1043051"/>
                  </a:cubicBezTo>
                  <a:cubicBezTo>
                    <a:pt x="160083" y="1043051"/>
                    <a:pt x="160274" y="1042099"/>
                    <a:pt x="161036" y="1041813"/>
                  </a:cubicBezTo>
                  <a:lnTo>
                    <a:pt x="176943" y="1033336"/>
                  </a:lnTo>
                  <a:lnTo>
                    <a:pt x="174371" y="1031907"/>
                  </a:lnTo>
                  <a:cubicBezTo>
                    <a:pt x="172292" y="1030833"/>
                    <a:pt x="170083" y="1030033"/>
                    <a:pt x="167799" y="1029525"/>
                  </a:cubicBezTo>
                  <a:cubicBezTo>
                    <a:pt x="165901" y="1029032"/>
                    <a:pt x="163949" y="1028776"/>
                    <a:pt x="161988" y="1028763"/>
                  </a:cubicBezTo>
                  <a:lnTo>
                    <a:pt x="159036" y="1028763"/>
                  </a:lnTo>
                  <a:cubicBezTo>
                    <a:pt x="157988" y="1028763"/>
                    <a:pt x="156940" y="1028763"/>
                    <a:pt x="155892" y="1028763"/>
                  </a:cubicBezTo>
                  <a:cubicBezTo>
                    <a:pt x="154845" y="1028763"/>
                    <a:pt x="155892" y="1028001"/>
                    <a:pt x="155892" y="1027811"/>
                  </a:cubicBezTo>
                  <a:cubicBezTo>
                    <a:pt x="157037" y="1027166"/>
                    <a:pt x="158251" y="1026655"/>
                    <a:pt x="159512" y="1026287"/>
                  </a:cubicBezTo>
                  <a:lnTo>
                    <a:pt x="162846" y="1025811"/>
                  </a:lnTo>
                  <a:cubicBezTo>
                    <a:pt x="165062" y="1025573"/>
                    <a:pt x="167297" y="1025573"/>
                    <a:pt x="169513" y="1025811"/>
                  </a:cubicBezTo>
                  <a:cubicBezTo>
                    <a:pt x="173774" y="1026547"/>
                    <a:pt x="177813" y="1028240"/>
                    <a:pt x="181324" y="1030764"/>
                  </a:cubicBezTo>
                  <a:lnTo>
                    <a:pt x="241163" y="990488"/>
                  </a:lnTo>
                  <a:lnTo>
                    <a:pt x="286025" y="946176"/>
                  </a:lnTo>
                  <a:lnTo>
                    <a:pt x="278289" y="946753"/>
                  </a:lnTo>
                  <a:cubicBezTo>
                    <a:pt x="273524" y="947440"/>
                    <a:pt x="268814" y="948458"/>
                    <a:pt x="264192" y="949801"/>
                  </a:cubicBezTo>
                  <a:cubicBezTo>
                    <a:pt x="253475" y="952939"/>
                    <a:pt x="243001" y="956855"/>
                    <a:pt x="232854" y="961517"/>
                  </a:cubicBezTo>
                  <a:cubicBezTo>
                    <a:pt x="222956" y="965864"/>
                    <a:pt x="213404" y="970959"/>
                    <a:pt x="204279" y="976757"/>
                  </a:cubicBezTo>
                  <a:lnTo>
                    <a:pt x="199898" y="979710"/>
                  </a:lnTo>
                  <a:cubicBezTo>
                    <a:pt x="199954" y="979928"/>
                    <a:pt x="199954" y="980158"/>
                    <a:pt x="199898" y="980377"/>
                  </a:cubicBezTo>
                  <a:cubicBezTo>
                    <a:pt x="199426" y="986148"/>
                    <a:pt x="197528" y="991712"/>
                    <a:pt x="194373" y="996569"/>
                  </a:cubicBezTo>
                  <a:cubicBezTo>
                    <a:pt x="192831" y="998910"/>
                    <a:pt x="191007" y="1001053"/>
                    <a:pt x="188944" y="1002951"/>
                  </a:cubicBezTo>
                  <a:cubicBezTo>
                    <a:pt x="186265" y="1005067"/>
                    <a:pt x="183188" y="1006621"/>
                    <a:pt x="179895" y="1007523"/>
                  </a:cubicBezTo>
                  <a:cubicBezTo>
                    <a:pt x="179324" y="1007523"/>
                    <a:pt x="179895" y="1006951"/>
                    <a:pt x="179895" y="1006856"/>
                  </a:cubicBezTo>
                  <a:cubicBezTo>
                    <a:pt x="182247" y="1005171"/>
                    <a:pt x="184306" y="1003111"/>
                    <a:pt x="185991" y="1000760"/>
                  </a:cubicBezTo>
                  <a:cubicBezTo>
                    <a:pt x="187613" y="998724"/>
                    <a:pt x="188958" y="996482"/>
                    <a:pt x="189992" y="994093"/>
                  </a:cubicBezTo>
                  <a:cubicBezTo>
                    <a:pt x="191311" y="991031"/>
                    <a:pt x="192300" y="987838"/>
                    <a:pt x="192944" y="984568"/>
                  </a:cubicBezTo>
                  <a:cubicBezTo>
                    <a:pt x="188051" y="988498"/>
                    <a:pt x="182788" y="991943"/>
                    <a:pt x="177228" y="994855"/>
                  </a:cubicBezTo>
                  <a:cubicBezTo>
                    <a:pt x="176466" y="994854"/>
                    <a:pt x="175800" y="994854"/>
                    <a:pt x="176276" y="993997"/>
                  </a:cubicBezTo>
                  <a:cubicBezTo>
                    <a:pt x="179194" y="989615"/>
                    <a:pt x="182988" y="985885"/>
                    <a:pt x="187420" y="983044"/>
                  </a:cubicBezTo>
                  <a:cubicBezTo>
                    <a:pt x="188087" y="982567"/>
                    <a:pt x="188754" y="982186"/>
                    <a:pt x="189420" y="981615"/>
                  </a:cubicBezTo>
                  <a:cubicBezTo>
                    <a:pt x="188277" y="981615"/>
                    <a:pt x="187134" y="980662"/>
                    <a:pt x="185896" y="980376"/>
                  </a:cubicBezTo>
                  <a:cubicBezTo>
                    <a:pt x="183807" y="980145"/>
                    <a:pt x="181699" y="980145"/>
                    <a:pt x="179610" y="980376"/>
                  </a:cubicBezTo>
                  <a:cubicBezTo>
                    <a:pt x="177680" y="980389"/>
                    <a:pt x="175760" y="980645"/>
                    <a:pt x="173894" y="981138"/>
                  </a:cubicBezTo>
                  <a:cubicBezTo>
                    <a:pt x="172880" y="981355"/>
                    <a:pt x="171891" y="981674"/>
                    <a:pt x="170942" y="982091"/>
                  </a:cubicBezTo>
                  <a:lnTo>
                    <a:pt x="169704" y="982662"/>
                  </a:lnTo>
                  <a:cubicBezTo>
                    <a:pt x="168950" y="982843"/>
                    <a:pt x="168216" y="983099"/>
                    <a:pt x="167513" y="983424"/>
                  </a:cubicBezTo>
                  <a:cubicBezTo>
                    <a:pt x="166941" y="983424"/>
                    <a:pt x="166846" y="983424"/>
                    <a:pt x="167513" y="982662"/>
                  </a:cubicBezTo>
                  <a:cubicBezTo>
                    <a:pt x="168180" y="981900"/>
                    <a:pt x="167513" y="981900"/>
                    <a:pt x="168275" y="981519"/>
                  </a:cubicBezTo>
                  <a:cubicBezTo>
                    <a:pt x="168938" y="980867"/>
                    <a:pt x="169673" y="980292"/>
                    <a:pt x="170465" y="979805"/>
                  </a:cubicBezTo>
                  <a:cubicBezTo>
                    <a:pt x="171493" y="979141"/>
                    <a:pt x="172577" y="978567"/>
                    <a:pt x="173704" y="978091"/>
                  </a:cubicBezTo>
                  <a:cubicBezTo>
                    <a:pt x="175903" y="976993"/>
                    <a:pt x="178300" y="976346"/>
                    <a:pt x="180752" y="976186"/>
                  </a:cubicBezTo>
                  <a:cubicBezTo>
                    <a:pt x="185342" y="975928"/>
                    <a:pt x="189923" y="976811"/>
                    <a:pt x="194087" y="978757"/>
                  </a:cubicBezTo>
                  <a:cubicBezTo>
                    <a:pt x="196564" y="977043"/>
                    <a:pt x="198945" y="975138"/>
                    <a:pt x="201422" y="973519"/>
                  </a:cubicBezTo>
                  <a:cubicBezTo>
                    <a:pt x="211308" y="966944"/>
                    <a:pt x="221653" y="961087"/>
                    <a:pt x="232378" y="955993"/>
                  </a:cubicBezTo>
                  <a:cubicBezTo>
                    <a:pt x="242145" y="951437"/>
                    <a:pt x="252277" y="947709"/>
                    <a:pt x="262667" y="944848"/>
                  </a:cubicBezTo>
                  <a:lnTo>
                    <a:pt x="274872" y="943735"/>
                  </a:lnTo>
                  <a:lnTo>
                    <a:pt x="223331" y="937086"/>
                  </a:lnTo>
                  <a:cubicBezTo>
                    <a:pt x="200378" y="937198"/>
                    <a:pt x="177440" y="940358"/>
                    <a:pt x="155130" y="946563"/>
                  </a:cubicBezTo>
                  <a:cubicBezTo>
                    <a:pt x="154346" y="949158"/>
                    <a:pt x="153259" y="951652"/>
                    <a:pt x="151891" y="953992"/>
                  </a:cubicBezTo>
                  <a:cubicBezTo>
                    <a:pt x="150443" y="956719"/>
                    <a:pt x="148787" y="959330"/>
                    <a:pt x="146938" y="961803"/>
                  </a:cubicBezTo>
                  <a:cubicBezTo>
                    <a:pt x="145069" y="964261"/>
                    <a:pt x="143066" y="966614"/>
                    <a:pt x="140937" y="968851"/>
                  </a:cubicBezTo>
                  <a:cubicBezTo>
                    <a:pt x="139890" y="969804"/>
                    <a:pt x="138842" y="970851"/>
                    <a:pt x="137699" y="971709"/>
                  </a:cubicBezTo>
                  <a:cubicBezTo>
                    <a:pt x="136556" y="972566"/>
                    <a:pt x="134842" y="973518"/>
                    <a:pt x="133413" y="974566"/>
                  </a:cubicBezTo>
                  <a:cubicBezTo>
                    <a:pt x="131984" y="975614"/>
                    <a:pt x="130555" y="974566"/>
                    <a:pt x="131889" y="973423"/>
                  </a:cubicBezTo>
                  <a:cubicBezTo>
                    <a:pt x="132983" y="972242"/>
                    <a:pt x="133971" y="970967"/>
                    <a:pt x="134842" y="969613"/>
                  </a:cubicBezTo>
                  <a:lnTo>
                    <a:pt x="137699" y="966279"/>
                  </a:lnTo>
                  <a:cubicBezTo>
                    <a:pt x="139464" y="964167"/>
                    <a:pt x="141087" y="961939"/>
                    <a:pt x="142557" y="959612"/>
                  </a:cubicBezTo>
                  <a:cubicBezTo>
                    <a:pt x="143957" y="957270"/>
                    <a:pt x="145229" y="954853"/>
                    <a:pt x="146367" y="952373"/>
                  </a:cubicBezTo>
                  <a:cubicBezTo>
                    <a:pt x="146938" y="951230"/>
                    <a:pt x="147414" y="949992"/>
                    <a:pt x="147986" y="948753"/>
                  </a:cubicBezTo>
                  <a:cubicBezTo>
                    <a:pt x="147945" y="948565"/>
                    <a:pt x="147945" y="948370"/>
                    <a:pt x="147986" y="948182"/>
                  </a:cubicBezTo>
                  <a:cubicBezTo>
                    <a:pt x="140938" y="950182"/>
                    <a:pt x="133984" y="952278"/>
                    <a:pt x="127126" y="954659"/>
                  </a:cubicBezTo>
                  <a:cubicBezTo>
                    <a:pt x="125888" y="954659"/>
                    <a:pt x="126364" y="953611"/>
                    <a:pt x="127126" y="953230"/>
                  </a:cubicBezTo>
                  <a:cubicBezTo>
                    <a:pt x="134764" y="948816"/>
                    <a:pt x="142762" y="945056"/>
                    <a:pt x="151034" y="941991"/>
                  </a:cubicBezTo>
                  <a:cubicBezTo>
                    <a:pt x="141213" y="936727"/>
                    <a:pt x="129960" y="934757"/>
                    <a:pt x="118935" y="936371"/>
                  </a:cubicBezTo>
                  <a:cubicBezTo>
                    <a:pt x="118077" y="936371"/>
                    <a:pt x="118935" y="935323"/>
                    <a:pt x="118935" y="935132"/>
                  </a:cubicBezTo>
                  <a:cubicBezTo>
                    <a:pt x="122154" y="933796"/>
                    <a:pt x="125559" y="932961"/>
                    <a:pt x="129031" y="932656"/>
                  </a:cubicBezTo>
                  <a:cubicBezTo>
                    <a:pt x="133305" y="932367"/>
                    <a:pt x="137598" y="932655"/>
                    <a:pt x="141795" y="933513"/>
                  </a:cubicBezTo>
                  <a:cubicBezTo>
                    <a:pt x="147132" y="934644"/>
                    <a:pt x="152206" y="936778"/>
                    <a:pt x="156749" y="939800"/>
                  </a:cubicBezTo>
                  <a:cubicBezTo>
                    <a:pt x="179031" y="932710"/>
                    <a:pt x="202149" y="929232"/>
                    <a:pt x="225246" y="929360"/>
                  </a:cubicBezTo>
                  <a:lnTo>
                    <a:pt x="272474" y="937098"/>
                  </a:lnTo>
                  <a:lnTo>
                    <a:pt x="281913" y="938644"/>
                  </a:lnTo>
                  <a:lnTo>
                    <a:pt x="237467" y="910909"/>
                  </a:lnTo>
                  <a:cubicBezTo>
                    <a:pt x="218485" y="903084"/>
                    <a:pt x="198203" y="898413"/>
                    <a:pt x="177418" y="897223"/>
                  </a:cubicBezTo>
                  <a:cubicBezTo>
                    <a:pt x="172942" y="897223"/>
                    <a:pt x="168465" y="897223"/>
                    <a:pt x="163988" y="897223"/>
                  </a:cubicBezTo>
                  <a:lnTo>
                    <a:pt x="163988" y="897794"/>
                  </a:lnTo>
                  <a:lnTo>
                    <a:pt x="163512" y="898461"/>
                  </a:lnTo>
                  <a:lnTo>
                    <a:pt x="162655" y="899604"/>
                  </a:lnTo>
                  <a:cubicBezTo>
                    <a:pt x="161776" y="900658"/>
                    <a:pt x="160821" y="901645"/>
                    <a:pt x="159797" y="902557"/>
                  </a:cubicBezTo>
                  <a:cubicBezTo>
                    <a:pt x="158236" y="903953"/>
                    <a:pt x="156546" y="905197"/>
                    <a:pt x="154749" y="906271"/>
                  </a:cubicBezTo>
                  <a:cubicBezTo>
                    <a:pt x="152889" y="907540"/>
                    <a:pt x="150948" y="908686"/>
                    <a:pt x="148939" y="909700"/>
                  </a:cubicBezTo>
                  <a:cubicBezTo>
                    <a:pt x="146555" y="910885"/>
                    <a:pt x="144106" y="911935"/>
                    <a:pt x="141604" y="912844"/>
                  </a:cubicBezTo>
                  <a:cubicBezTo>
                    <a:pt x="139890" y="913511"/>
                    <a:pt x="138842" y="911987"/>
                    <a:pt x="140271" y="910844"/>
                  </a:cubicBezTo>
                  <a:cubicBezTo>
                    <a:pt x="141700" y="909700"/>
                    <a:pt x="143509" y="908177"/>
                    <a:pt x="145319" y="906938"/>
                  </a:cubicBezTo>
                  <a:lnTo>
                    <a:pt x="150081" y="903319"/>
                  </a:lnTo>
                  <a:cubicBezTo>
                    <a:pt x="152089" y="901582"/>
                    <a:pt x="153938" y="899669"/>
                    <a:pt x="155606" y="897604"/>
                  </a:cubicBezTo>
                  <a:cubicBezTo>
                    <a:pt x="149034" y="897604"/>
                    <a:pt x="142462" y="898175"/>
                    <a:pt x="135889" y="897604"/>
                  </a:cubicBezTo>
                  <a:cubicBezTo>
                    <a:pt x="134556" y="897604"/>
                    <a:pt x="135889" y="895985"/>
                    <a:pt x="135889" y="895699"/>
                  </a:cubicBezTo>
                  <a:cubicBezTo>
                    <a:pt x="141840" y="892805"/>
                    <a:pt x="148327" y="891183"/>
                    <a:pt x="154939" y="890936"/>
                  </a:cubicBezTo>
                  <a:cubicBezTo>
                    <a:pt x="154750" y="890597"/>
                    <a:pt x="154526" y="890278"/>
                    <a:pt x="154272" y="889984"/>
                  </a:cubicBezTo>
                  <a:lnTo>
                    <a:pt x="152082" y="887888"/>
                  </a:lnTo>
                  <a:lnTo>
                    <a:pt x="150463" y="886555"/>
                  </a:lnTo>
                  <a:cubicBezTo>
                    <a:pt x="148169" y="884793"/>
                    <a:pt x="145750" y="883201"/>
                    <a:pt x="143224" y="881792"/>
                  </a:cubicBezTo>
                  <a:cubicBezTo>
                    <a:pt x="141277" y="880667"/>
                    <a:pt x="139238" y="879711"/>
                    <a:pt x="137128" y="878935"/>
                  </a:cubicBezTo>
                  <a:lnTo>
                    <a:pt x="131508" y="876839"/>
                  </a:lnTo>
                  <a:cubicBezTo>
                    <a:pt x="131508" y="876839"/>
                    <a:pt x="131508" y="876363"/>
                    <a:pt x="131508" y="876268"/>
                  </a:cubicBezTo>
                  <a:cubicBezTo>
                    <a:pt x="134658" y="875710"/>
                    <a:pt x="137882" y="875710"/>
                    <a:pt x="141033" y="876268"/>
                  </a:cubicBezTo>
                  <a:cubicBezTo>
                    <a:pt x="144356" y="876948"/>
                    <a:pt x="147564" y="878103"/>
                    <a:pt x="150558" y="879697"/>
                  </a:cubicBezTo>
                  <a:cubicBezTo>
                    <a:pt x="153206" y="881223"/>
                    <a:pt x="155695" y="883010"/>
                    <a:pt x="157987" y="885031"/>
                  </a:cubicBezTo>
                  <a:cubicBezTo>
                    <a:pt x="159683" y="886509"/>
                    <a:pt x="161245" y="888135"/>
                    <a:pt x="162655" y="889888"/>
                  </a:cubicBezTo>
                  <a:cubicBezTo>
                    <a:pt x="167512" y="889888"/>
                    <a:pt x="172180" y="889412"/>
                    <a:pt x="177228" y="889888"/>
                  </a:cubicBezTo>
                  <a:cubicBezTo>
                    <a:pt x="191981" y="890313"/>
                    <a:pt x="206629" y="892519"/>
                    <a:pt x="220852" y="896461"/>
                  </a:cubicBezTo>
                  <a:cubicBezTo>
                    <a:pt x="248537" y="904262"/>
                    <a:pt x="274034" y="918380"/>
                    <a:pt x="295338" y="937704"/>
                  </a:cubicBezTo>
                  <a:lnTo>
                    <a:pt x="295365" y="938141"/>
                  </a:lnTo>
                  <a:lnTo>
                    <a:pt x="381253" y="889794"/>
                  </a:lnTo>
                  <a:cubicBezTo>
                    <a:pt x="432953" y="858667"/>
                    <a:pt x="482069" y="823439"/>
                    <a:pt x="528129" y="784448"/>
                  </a:cubicBezTo>
                  <a:cubicBezTo>
                    <a:pt x="551243" y="764953"/>
                    <a:pt x="573468" y="744538"/>
                    <a:pt x="594804" y="723202"/>
                  </a:cubicBezTo>
                  <a:cubicBezTo>
                    <a:pt x="605726" y="712343"/>
                    <a:pt x="616425" y="701263"/>
                    <a:pt x="626903" y="689960"/>
                  </a:cubicBezTo>
                  <a:lnTo>
                    <a:pt x="645211" y="669833"/>
                  </a:lnTo>
                  <a:lnTo>
                    <a:pt x="640525" y="666597"/>
                  </a:lnTo>
                  <a:lnTo>
                    <a:pt x="611473" y="672814"/>
                  </a:lnTo>
                  <a:cubicBezTo>
                    <a:pt x="594995" y="679101"/>
                    <a:pt x="578707" y="686435"/>
                    <a:pt x="561657" y="691197"/>
                  </a:cubicBezTo>
                  <a:cubicBezTo>
                    <a:pt x="497715" y="710405"/>
                    <a:pt x="432749" y="726018"/>
                    <a:pt x="367062" y="737965"/>
                  </a:cubicBezTo>
                  <a:cubicBezTo>
                    <a:pt x="335058" y="743109"/>
                    <a:pt x="302768" y="746919"/>
                    <a:pt x="270383" y="749491"/>
                  </a:cubicBezTo>
                  <a:lnTo>
                    <a:pt x="175647" y="751231"/>
                  </a:lnTo>
                  <a:lnTo>
                    <a:pt x="175659" y="751881"/>
                  </a:lnTo>
                  <a:lnTo>
                    <a:pt x="176466" y="752824"/>
                  </a:lnTo>
                  <a:cubicBezTo>
                    <a:pt x="174338" y="782106"/>
                    <a:pt x="165472" y="810499"/>
                    <a:pt x="150558" y="835787"/>
                  </a:cubicBezTo>
                  <a:cubicBezTo>
                    <a:pt x="142894" y="848728"/>
                    <a:pt x="133647" y="860662"/>
                    <a:pt x="123031" y="871315"/>
                  </a:cubicBezTo>
                  <a:cubicBezTo>
                    <a:pt x="119565" y="874876"/>
                    <a:pt x="115908" y="878247"/>
                    <a:pt x="112077" y="881412"/>
                  </a:cubicBezTo>
                  <a:cubicBezTo>
                    <a:pt x="112268" y="883694"/>
                    <a:pt x="112268" y="885988"/>
                    <a:pt x="112077" y="888270"/>
                  </a:cubicBezTo>
                  <a:cubicBezTo>
                    <a:pt x="111844" y="891504"/>
                    <a:pt x="111236" y="894700"/>
                    <a:pt x="110267" y="897795"/>
                  </a:cubicBezTo>
                  <a:cubicBezTo>
                    <a:pt x="109227" y="901197"/>
                    <a:pt x="107651" y="904413"/>
                    <a:pt x="105600" y="907320"/>
                  </a:cubicBezTo>
                  <a:cubicBezTo>
                    <a:pt x="103812" y="909933"/>
                    <a:pt x="101589" y="912220"/>
                    <a:pt x="99028" y="914083"/>
                  </a:cubicBezTo>
                  <a:cubicBezTo>
                    <a:pt x="98456" y="914083"/>
                    <a:pt x="98456" y="914083"/>
                    <a:pt x="98456" y="914083"/>
                  </a:cubicBezTo>
                  <a:cubicBezTo>
                    <a:pt x="99409" y="912273"/>
                    <a:pt x="100266" y="910368"/>
                    <a:pt x="101123" y="908463"/>
                  </a:cubicBezTo>
                  <a:cubicBezTo>
                    <a:pt x="102104" y="906432"/>
                    <a:pt x="102932" y="904331"/>
                    <a:pt x="103600" y="902176"/>
                  </a:cubicBezTo>
                  <a:cubicBezTo>
                    <a:pt x="104467" y="899337"/>
                    <a:pt x="105136" y="896441"/>
                    <a:pt x="105600" y="893509"/>
                  </a:cubicBezTo>
                  <a:cubicBezTo>
                    <a:pt x="105647" y="892811"/>
                    <a:pt x="105647" y="892111"/>
                    <a:pt x="105600" y="891413"/>
                  </a:cubicBezTo>
                  <a:cubicBezTo>
                    <a:pt x="105600" y="890365"/>
                    <a:pt x="105600" y="889318"/>
                    <a:pt x="105600" y="888270"/>
                  </a:cubicBezTo>
                  <a:lnTo>
                    <a:pt x="105600" y="887127"/>
                  </a:lnTo>
                  <a:cubicBezTo>
                    <a:pt x="100503" y="891410"/>
                    <a:pt x="94613" y="894647"/>
                    <a:pt x="88265" y="896652"/>
                  </a:cubicBezTo>
                  <a:cubicBezTo>
                    <a:pt x="87503" y="896938"/>
                    <a:pt x="85883" y="896366"/>
                    <a:pt x="86836" y="895318"/>
                  </a:cubicBezTo>
                  <a:cubicBezTo>
                    <a:pt x="91408" y="890556"/>
                    <a:pt x="96456" y="886079"/>
                    <a:pt x="101504" y="881698"/>
                  </a:cubicBezTo>
                  <a:cubicBezTo>
                    <a:pt x="98809" y="881506"/>
                    <a:pt x="96103" y="881506"/>
                    <a:pt x="93408" y="881698"/>
                  </a:cubicBezTo>
                  <a:lnTo>
                    <a:pt x="87312" y="882460"/>
                  </a:lnTo>
                  <a:cubicBezTo>
                    <a:pt x="85217" y="883126"/>
                    <a:pt x="82359" y="882936"/>
                    <a:pt x="80930" y="883126"/>
                  </a:cubicBezTo>
                  <a:cubicBezTo>
                    <a:pt x="79502" y="883317"/>
                    <a:pt x="78359" y="881698"/>
                    <a:pt x="80930" y="880745"/>
                  </a:cubicBezTo>
                  <a:cubicBezTo>
                    <a:pt x="83502" y="879793"/>
                    <a:pt x="85883" y="878555"/>
                    <a:pt x="88455" y="877888"/>
                  </a:cubicBezTo>
                  <a:cubicBezTo>
                    <a:pt x="90675" y="877213"/>
                    <a:pt x="92933" y="876673"/>
                    <a:pt x="95218" y="876268"/>
                  </a:cubicBezTo>
                  <a:cubicBezTo>
                    <a:pt x="97318" y="875822"/>
                    <a:pt x="99454" y="875567"/>
                    <a:pt x="101600" y="875506"/>
                  </a:cubicBezTo>
                  <a:cubicBezTo>
                    <a:pt x="102993" y="875364"/>
                    <a:pt x="104397" y="875364"/>
                    <a:pt x="105791" y="875506"/>
                  </a:cubicBezTo>
                  <a:lnTo>
                    <a:pt x="107124" y="875506"/>
                  </a:lnTo>
                  <a:lnTo>
                    <a:pt x="108077" y="875506"/>
                  </a:lnTo>
                  <a:lnTo>
                    <a:pt x="108648" y="875506"/>
                  </a:lnTo>
                  <a:cubicBezTo>
                    <a:pt x="111696" y="872459"/>
                    <a:pt x="115030" y="869315"/>
                    <a:pt x="118173" y="865981"/>
                  </a:cubicBezTo>
                  <a:cubicBezTo>
                    <a:pt x="127663" y="855853"/>
                    <a:pt x="136000" y="844704"/>
                    <a:pt x="143033" y="832739"/>
                  </a:cubicBezTo>
                  <a:cubicBezTo>
                    <a:pt x="150293" y="820564"/>
                    <a:pt x="156092" y="807629"/>
                    <a:pt x="160343" y="794204"/>
                  </a:cubicBezTo>
                  <a:lnTo>
                    <a:pt x="167128" y="759145"/>
                  </a:lnTo>
                  <a:lnTo>
                    <a:pt x="130799" y="807386"/>
                  </a:lnTo>
                  <a:cubicBezTo>
                    <a:pt x="113858" y="823764"/>
                    <a:pt x="94358" y="837498"/>
                    <a:pt x="72929" y="847979"/>
                  </a:cubicBezTo>
                  <a:cubicBezTo>
                    <a:pt x="71647" y="853404"/>
                    <a:pt x="69423" y="858563"/>
                    <a:pt x="66357" y="863219"/>
                  </a:cubicBezTo>
                  <a:cubicBezTo>
                    <a:pt x="63774" y="866748"/>
                    <a:pt x="60766" y="869947"/>
                    <a:pt x="57403" y="872744"/>
                  </a:cubicBezTo>
                  <a:cubicBezTo>
                    <a:pt x="54555" y="875004"/>
                    <a:pt x="51331" y="876745"/>
                    <a:pt x="47878" y="877887"/>
                  </a:cubicBezTo>
                  <a:cubicBezTo>
                    <a:pt x="47021" y="878078"/>
                    <a:pt x="46259" y="877697"/>
                    <a:pt x="47021" y="877220"/>
                  </a:cubicBezTo>
                  <a:cubicBezTo>
                    <a:pt x="56241" y="870612"/>
                    <a:pt x="63115" y="861236"/>
                    <a:pt x="66643" y="850455"/>
                  </a:cubicBezTo>
                  <a:cubicBezTo>
                    <a:pt x="58370" y="853948"/>
                    <a:pt x="49835" y="856783"/>
                    <a:pt x="41116" y="858932"/>
                  </a:cubicBezTo>
                  <a:cubicBezTo>
                    <a:pt x="40163" y="859123"/>
                    <a:pt x="38925" y="858361"/>
                    <a:pt x="40163" y="857789"/>
                  </a:cubicBezTo>
                  <a:cubicBezTo>
                    <a:pt x="46926" y="855122"/>
                    <a:pt x="53498" y="851789"/>
                    <a:pt x="60070" y="848264"/>
                  </a:cubicBezTo>
                  <a:lnTo>
                    <a:pt x="59594" y="848264"/>
                  </a:lnTo>
                  <a:lnTo>
                    <a:pt x="55784" y="846740"/>
                  </a:lnTo>
                  <a:cubicBezTo>
                    <a:pt x="53212" y="845788"/>
                    <a:pt x="50641" y="844835"/>
                    <a:pt x="47974" y="844073"/>
                  </a:cubicBezTo>
                  <a:cubicBezTo>
                    <a:pt x="45338" y="843388"/>
                    <a:pt x="42667" y="842847"/>
                    <a:pt x="39973" y="842454"/>
                  </a:cubicBezTo>
                  <a:lnTo>
                    <a:pt x="35496" y="842454"/>
                  </a:lnTo>
                  <a:cubicBezTo>
                    <a:pt x="33892" y="842132"/>
                    <a:pt x="32270" y="841910"/>
                    <a:pt x="30638" y="841787"/>
                  </a:cubicBezTo>
                  <a:cubicBezTo>
                    <a:pt x="28543" y="841787"/>
                    <a:pt x="28828" y="840168"/>
                    <a:pt x="30638" y="839882"/>
                  </a:cubicBezTo>
                  <a:cubicBezTo>
                    <a:pt x="32448" y="839597"/>
                    <a:pt x="34067" y="838930"/>
                    <a:pt x="35877" y="838930"/>
                  </a:cubicBezTo>
                  <a:cubicBezTo>
                    <a:pt x="37334" y="838786"/>
                    <a:pt x="38801" y="838786"/>
                    <a:pt x="40258" y="838930"/>
                  </a:cubicBezTo>
                  <a:cubicBezTo>
                    <a:pt x="43448" y="839014"/>
                    <a:pt x="46630" y="839301"/>
                    <a:pt x="49783" y="839787"/>
                  </a:cubicBezTo>
                  <a:cubicBezTo>
                    <a:pt x="53017" y="840281"/>
                    <a:pt x="56203" y="841046"/>
                    <a:pt x="59308" y="842073"/>
                  </a:cubicBezTo>
                  <a:cubicBezTo>
                    <a:pt x="61989" y="842873"/>
                    <a:pt x="64576" y="843958"/>
                    <a:pt x="67024" y="845312"/>
                  </a:cubicBezTo>
                  <a:cubicBezTo>
                    <a:pt x="87813" y="834228"/>
                    <a:pt x="106931" y="820465"/>
                    <a:pt x="123925" y="804448"/>
                  </a:cubicBezTo>
                  <a:lnTo>
                    <a:pt x="141668" y="782595"/>
                  </a:lnTo>
                  <a:lnTo>
                    <a:pt x="157207" y="763458"/>
                  </a:lnTo>
                  <a:lnTo>
                    <a:pt x="148177" y="770540"/>
                  </a:lnTo>
                  <a:cubicBezTo>
                    <a:pt x="138505" y="775774"/>
                    <a:pt x="128403" y="780171"/>
                    <a:pt x="117983" y="783685"/>
                  </a:cubicBezTo>
                  <a:cubicBezTo>
                    <a:pt x="106500" y="787496"/>
                    <a:pt x="94753" y="790457"/>
                    <a:pt x="82835" y="792543"/>
                  </a:cubicBezTo>
                  <a:cubicBezTo>
                    <a:pt x="79406" y="793115"/>
                    <a:pt x="76358" y="793877"/>
                    <a:pt x="73310" y="793876"/>
                  </a:cubicBezTo>
                  <a:cubicBezTo>
                    <a:pt x="71575" y="798233"/>
                    <a:pt x="68833" y="802117"/>
                    <a:pt x="65309" y="805211"/>
                  </a:cubicBezTo>
                  <a:cubicBezTo>
                    <a:pt x="63348" y="806771"/>
                    <a:pt x="61122" y="807965"/>
                    <a:pt x="58737" y="808735"/>
                  </a:cubicBezTo>
                  <a:cubicBezTo>
                    <a:pt x="57559" y="809153"/>
                    <a:pt x="56348" y="809472"/>
                    <a:pt x="55118" y="809688"/>
                  </a:cubicBezTo>
                  <a:cubicBezTo>
                    <a:pt x="54200" y="809787"/>
                    <a:pt x="53274" y="809787"/>
                    <a:pt x="52355" y="809688"/>
                  </a:cubicBezTo>
                  <a:cubicBezTo>
                    <a:pt x="51784" y="809688"/>
                    <a:pt x="50927" y="809688"/>
                    <a:pt x="50927" y="809688"/>
                  </a:cubicBezTo>
                  <a:cubicBezTo>
                    <a:pt x="50927" y="809688"/>
                    <a:pt x="50260" y="808926"/>
                    <a:pt x="50927" y="808926"/>
                  </a:cubicBezTo>
                  <a:cubicBezTo>
                    <a:pt x="51659" y="808689"/>
                    <a:pt x="52362" y="808369"/>
                    <a:pt x="53022" y="807974"/>
                  </a:cubicBezTo>
                  <a:lnTo>
                    <a:pt x="54356" y="807497"/>
                  </a:lnTo>
                  <a:lnTo>
                    <a:pt x="57213" y="806164"/>
                  </a:lnTo>
                  <a:cubicBezTo>
                    <a:pt x="60866" y="804043"/>
                    <a:pt x="64095" y="801266"/>
                    <a:pt x="66738" y="797972"/>
                  </a:cubicBezTo>
                  <a:cubicBezTo>
                    <a:pt x="67424" y="796890"/>
                    <a:pt x="67998" y="795741"/>
                    <a:pt x="68453" y="794543"/>
                  </a:cubicBezTo>
                  <a:lnTo>
                    <a:pt x="66071" y="794543"/>
                  </a:lnTo>
                  <a:cubicBezTo>
                    <a:pt x="60797" y="795676"/>
                    <a:pt x="55343" y="795676"/>
                    <a:pt x="50069" y="794543"/>
                  </a:cubicBezTo>
                  <a:cubicBezTo>
                    <a:pt x="49117" y="794353"/>
                    <a:pt x="49212" y="793210"/>
                    <a:pt x="50069" y="793210"/>
                  </a:cubicBezTo>
                  <a:cubicBezTo>
                    <a:pt x="56297" y="791471"/>
                    <a:pt x="62676" y="790322"/>
                    <a:pt x="69119" y="789781"/>
                  </a:cubicBezTo>
                  <a:cubicBezTo>
                    <a:pt x="66361" y="787830"/>
                    <a:pt x="63389" y="786200"/>
                    <a:pt x="60261" y="784923"/>
                  </a:cubicBezTo>
                  <a:cubicBezTo>
                    <a:pt x="57832" y="783850"/>
                    <a:pt x="55269" y="783113"/>
                    <a:pt x="52641" y="782732"/>
                  </a:cubicBezTo>
                  <a:cubicBezTo>
                    <a:pt x="49740" y="782256"/>
                    <a:pt x="46780" y="782256"/>
                    <a:pt x="43878" y="782732"/>
                  </a:cubicBezTo>
                  <a:cubicBezTo>
                    <a:pt x="43402" y="782828"/>
                    <a:pt x="42830" y="782161"/>
                    <a:pt x="43402" y="782161"/>
                  </a:cubicBezTo>
                  <a:cubicBezTo>
                    <a:pt x="46330" y="780507"/>
                    <a:pt x="49578" y="779500"/>
                    <a:pt x="52927" y="779208"/>
                  </a:cubicBezTo>
                  <a:cubicBezTo>
                    <a:pt x="55778" y="779110"/>
                    <a:pt x="58630" y="779398"/>
                    <a:pt x="61404" y="780065"/>
                  </a:cubicBezTo>
                  <a:cubicBezTo>
                    <a:pt x="67164" y="781378"/>
                    <a:pt x="72482" y="784168"/>
                    <a:pt x="76835" y="788162"/>
                  </a:cubicBezTo>
                  <a:cubicBezTo>
                    <a:pt x="76835" y="788733"/>
                    <a:pt x="76835" y="788733"/>
                    <a:pt x="76835" y="788733"/>
                  </a:cubicBezTo>
                  <a:lnTo>
                    <a:pt x="82169" y="787876"/>
                  </a:lnTo>
                  <a:cubicBezTo>
                    <a:pt x="104046" y="783299"/>
                    <a:pt x="125218" y="775836"/>
                    <a:pt x="145129" y="765683"/>
                  </a:cubicBezTo>
                  <a:cubicBezTo>
                    <a:pt x="149484" y="763441"/>
                    <a:pt x="153656" y="760861"/>
                    <a:pt x="157607" y="757967"/>
                  </a:cubicBezTo>
                  <a:lnTo>
                    <a:pt x="164587" y="752514"/>
                  </a:lnTo>
                  <a:lnTo>
                    <a:pt x="163222" y="752492"/>
                  </a:lnTo>
                  <a:lnTo>
                    <a:pt x="98736" y="751482"/>
                  </a:lnTo>
                  <a:cubicBezTo>
                    <a:pt x="74294" y="753379"/>
                    <a:pt x="50028" y="757550"/>
                    <a:pt x="26257" y="763969"/>
                  </a:cubicBezTo>
                  <a:cubicBezTo>
                    <a:pt x="25490" y="768300"/>
                    <a:pt x="23694" y="772384"/>
                    <a:pt x="21018" y="775875"/>
                  </a:cubicBezTo>
                  <a:cubicBezTo>
                    <a:pt x="19595" y="777679"/>
                    <a:pt x="17964" y="779309"/>
                    <a:pt x="16160" y="780733"/>
                  </a:cubicBezTo>
                  <a:lnTo>
                    <a:pt x="13493" y="782733"/>
                  </a:lnTo>
                  <a:cubicBezTo>
                    <a:pt x="12280" y="783349"/>
                    <a:pt x="11003" y="783828"/>
                    <a:pt x="9684" y="784162"/>
                  </a:cubicBezTo>
                  <a:cubicBezTo>
                    <a:pt x="8922" y="784352"/>
                    <a:pt x="8064" y="784162"/>
                    <a:pt x="8922" y="783495"/>
                  </a:cubicBezTo>
                  <a:cubicBezTo>
                    <a:pt x="9779" y="782828"/>
                    <a:pt x="10446" y="781971"/>
                    <a:pt x="11303" y="781304"/>
                  </a:cubicBezTo>
                  <a:lnTo>
                    <a:pt x="13589" y="779304"/>
                  </a:lnTo>
                  <a:cubicBezTo>
                    <a:pt x="15009" y="777902"/>
                    <a:pt x="16256" y="776335"/>
                    <a:pt x="17304" y="774637"/>
                  </a:cubicBezTo>
                  <a:cubicBezTo>
                    <a:pt x="18577" y="772662"/>
                    <a:pt x="19631" y="770554"/>
                    <a:pt x="20447" y="768350"/>
                  </a:cubicBezTo>
                  <a:cubicBezTo>
                    <a:pt x="20820" y="767394"/>
                    <a:pt x="21107" y="766405"/>
                    <a:pt x="21304" y="765398"/>
                  </a:cubicBezTo>
                  <a:cubicBezTo>
                    <a:pt x="15398" y="767017"/>
                    <a:pt x="9398" y="768636"/>
                    <a:pt x="3588" y="770446"/>
                  </a:cubicBezTo>
                  <a:cubicBezTo>
                    <a:pt x="2730" y="770636"/>
                    <a:pt x="1778" y="769398"/>
                    <a:pt x="2730" y="769398"/>
                  </a:cubicBezTo>
                  <a:cubicBezTo>
                    <a:pt x="8636" y="766541"/>
                    <a:pt x="14541" y="763969"/>
                    <a:pt x="20542" y="761683"/>
                  </a:cubicBezTo>
                  <a:cubicBezTo>
                    <a:pt x="17974" y="760073"/>
                    <a:pt x="15264" y="758702"/>
                    <a:pt x="12446" y="757587"/>
                  </a:cubicBezTo>
                  <a:cubicBezTo>
                    <a:pt x="10366" y="756709"/>
                    <a:pt x="8193" y="756070"/>
                    <a:pt x="5969" y="755682"/>
                  </a:cubicBezTo>
                  <a:cubicBezTo>
                    <a:pt x="5016" y="755682"/>
                    <a:pt x="3968" y="755682"/>
                    <a:pt x="3016" y="755682"/>
                  </a:cubicBezTo>
                  <a:lnTo>
                    <a:pt x="254" y="755682"/>
                  </a:lnTo>
                  <a:cubicBezTo>
                    <a:pt x="254" y="755682"/>
                    <a:pt x="-318" y="754825"/>
                    <a:pt x="254" y="754825"/>
                  </a:cubicBezTo>
                  <a:cubicBezTo>
                    <a:pt x="1532" y="754018"/>
                    <a:pt x="2956" y="753467"/>
                    <a:pt x="4445" y="753206"/>
                  </a:cubicBezTo>
                  <a:cubicBezTo>
                    <a:pt x="5732" y="752947"/>
                    <a:pt x="7038" y="752788"/>
                    <a:pt x="8350" y="752729"/>
                  </a:cubicBezTo>
                  <a:cubicBezTo>
                    <a:pt x="10702" y="752711"/>
                    <a:pt x="13043" y="753032"/>
                    <a:pt x="15303" y="753682"/>
                  </a:cubicBezTo>
                  <a:cubicBezTo>
                    <a:pt x="19837" y="755138"/>
                    <a:pt x="24185" y="757120"/>
                    <a:pt x="28257" y="759587"/>
                  </a:cubicBezTo>
                  <a:cubicBezTo>
                    <a:pt x="51631" y="751388"/>
                    <a:pt x="75859" y="746239"/>
                    <a:pt x="100345" y="744190"/>
                  </a:cubicBezTo>
                  <a:lnTo>
                    <a:pt x="155285" y="746581"/>
                  </a:lnTo>
                  <a:lnTo>
                    <a:pt x="113410" y="726154"/>
                  </a:lnTo>
                  <a:cubicBezTo>
                    <a:pt x="101145" y="723081"/>
                    <a:pt x="88662" y="720947"/>
                    <a:pt x="76072" y="719772"/>
                  </a:cubicBezTo>
                  <a:cubicBezTo>
                    <a:pt x="69976" y="719201"/>
                    <a:pt x="63880" y="718248"/>
                    <a:pt x="57784" y="718248"/>
                  </a:cubicBezTo>
                  <a:lnTo>
                    <a:pt x="55498" y="718248"/>
                  </a:lnTo>
                  <a:cubicBezTo>
                    <a:pt x="52750" y="722669"/>
                    <a:pt x="48913" y="726310"/>
                    <a:pt x="44354" y="728821"/>
                  </a:cubicBezTo>
                  <a:cubicBezTo>
                    <a:pt x="41958" y="730099"/>
                    <a:pt x="39392" y="731029"/>
                    <a:pt x="36734" y="731583"/>
                  </a:cubicBezTo>
                  <a:cubicBezTo>
                    <a:pt x="35068" y="731883"/>
                    <a:pt x="33379" y="732043"/>
                    <a:pt x="31686" y="732060"/>
                  </a:cubicBezTo>
                  <a:cubicBezTo>
                    <a:pt x="30502" y="732188"/>
                    <a:pt x="29306" y="731956"/>
                    <a:pt x="28257" y="731393"/>
                  </a:cubicBezTo>
                  <a:lnTo>
                    <a:pt x="28257" y="730535"/>
                  </a:lnTo>
                  <a:cubicBezTo>
                    <a:pt x="30543" y="729583"/>
                    <a:pt x="33019" y="729297"/>
                    <a:pt x="35305" y="728440"/>
                  </a:cubicBezTo>
                  <a:cubicBezTo>
                    <a:pt x="37447" y="727741"/>
                    <a:pt x="39494" y="726782"/>
                    <a:pt x="41401" y="725582"/>
                  </a:cubicBezTo>
                  <a:cubicBezTo>
                    <a:pt x="44722" y="723657"/>
                    <a:pt x="47634" y="721101"/>
                    <a:pt x="49974" y="718058"/>
                  </a:cubicBezTo>
                  <a:cubicBezTo>
                    <a:pt x="46757" y="717991"/>
                    <a:pt x="43560" y="717543"/>
                    <a:pt x="40449" y="716724"/>
                  </a:cubicBezTo>
                  <a:cubicBezTo>
                    <a:pt x="38734" y="716248"/>
                    <a:pt x="40354" y="714534"/>
                    <a:pt x="41306" y="714533"/>
                  </a:cubicBezTo>
                  <a:cubicBezTo>
                    <a:pt x="43780" y="714003"/>
                    <a:pt x="46301" y="713716"/>
                    <a:pt x="48831" y="713676"/>
                  </a:cubicBezTo>
                  <a:cubicBezTo>
                    <a:pt x="47435" y="712167"/>
                    <a:pt x="45869" y="710824"/>
                    <a:pt x="44163" y="709676"/>
                  </a:cubicBezTo>
                  <a:cubicBezTo>
                    <a:pt x="42871" y="708816"/>
                    <a:pt x="41500" y="708083"/>
                    <a:pt x="40068" y="707485"/>
                  </a:cubicBezTo>
                  <a:lnTo>
                    <a:pt x="39020" y="706818"/>
                  </a:lnTo>
                  <a:lnTo>
                    <a:pt x="37972" y="706342"/>
                  </a:lnTo>
                  <a:cubicBezTo>
                    <a:pt x="37298" y="706072"/>
                    <a:pt x="36595" y="705881"/>
                    <a:pt x="35877" y="705771"/>
                  </a:cubicBezTo>
                  <a:cubicBezTo>
                    <a:pt x="35305" y="705675"/>
                    <a:pt x="35210" y="705104"/>
                    <a:pt x="37115" y="704818"/>
                  </a:cubicBezTo>
                  <a:lnTo>
                    <a:pt x="39972" y="704818"/>
                  </a:lnTo>
                  <a:lnTo>
                    <a:pt x="41401" y="704818"/>
                  </a:lnTo>
                  <a:cubicBezTo>
                    <a:pt x="42096" y="704720"/>
                    <a:pt x="42802" y="704720"/>
                    <a:pt x="43497" y="704818"/>
                  </a:cubicBezTo>
                  <a:cubicBezTo>
                    <a:pt x="45172" y="705026"/>
                    <a:pt x="46808" y="705475"/>
                    <a:pt x="48355" y="706151"/>
                  </a:cubicBezTo>
                  <a:cubicBezTo>
                    <a:pt x="49288" y="706500"/>
                    <a:pt x="50182" y="706947"/>
                    <a:pt x="51021" y="707485"/>
                  </a:cubicBezTo>
                  <a:lnTo>
                    <a:pt x="53212" y="709104"/>
                  </a:lnTo>
                  <a:lnTo>
                    <a:pt x="55022" y="710723"/>
                  </a:lnTo>
                  <a:lnTo>
                    <a:pt x="55784" y="711581"/>
                  </a:lnTo>
                  <a:lnTo>
                    <a:pt x="55784" y="712057"/>
                  </a:lnTo>
                  <a:cubicBezTo>
                    <a:pt x="55917" y="712394"/>
                    <a:pt x="55917" y="712768"/>
                    <a:pt x="55784" y="713105"/>
                  </a:cubicBezTo>
                  <a:lnTo>
                    <a:pt x="60642" y="713105"/>
                  </a:lnTo>
                  <a:cubicBezTo>
                    <a:pt x="67214" y="713105"/>
                    <a:pt x="73691" y="713295"/>
                    <a:pt x="80168" y="713867"/>
                  </a:cubicBezTo>
                  <a:cubicBezTo>
                    <a:pt x="92119" y="714771"/>
                    <a:pt x="103972" y="716683"/>
                    <a:pt x="115601" y="719582"/>
                  </a:cubicBezTo>
                  <a:lnTo>
                    <a:pt x="159893" y="741517"/>
                  </a:lnTo>
                  <a:lnTo>
                    <a:pt x="153510" y="733489"/>
                  </a:lnTo>
                  <a:cubicBezTo>
                    <a:pt x="148462" y="727964"/>
                    <a:pt x="143224" y="722535"/>
                    <a:pt x="137699" y="717391"/>
                  </a:cubicBezTo>
                  <a:cubicBezTo>
                    <a:pt x="126613" y="706914"/>
                    <a:pt x="114411" y="697683"/>
                    <a:pt x="101314" y="689864"/>
                  </a:cubicBezTo>
                  <a:cubicBezTo>
                    <a:pt x="87798" y="681926"/>
                    <a:pt x="73055" y="676293"/>
                    <a:pt x="57689" y="673195"/>
                  </a:cubicBezTo>
                  <a:cubicBezTo>
                    <a:pt x="52305" y="672201"/>
                    <a:pt x="46866" y="671533"/>
                    <a:pt x="41401" y="671195"/>
                  </a:cubicBezTo>
                  <a:cubicBezTo>
                    <a:pt x="39480" y="674161"/>
                    <a:pt x="37025" y="676744"/>
                    <a:pt x="34162" y="678815"/>
                  </a:cubicBezTo>
                  <a:cubicBezTo>
                    <a:pt x="31838" y="680824"/>
                    <a:pt x="29241" y="682491"/>
                    <a:pt x="26447" y="683768"/>
                  </a:cubicBezTo>
                  <a:cubicBezTo>
                    <a:pt x="23448" y="685109"/>
                    <a:pt x="20207" y="685822"/>
                    <a:pt x="16922" y="685864"/>
                  </a:cubicBezTo>
                  <a:cubicBezTo>
                    <a:pt x="13302" y="685768"/>
                    <a:pt x="9778" y="684911"/>
                    <a:pt x="6159" y="684911"/>
                  </a:cubicBezTo>
                  <a:cubicBezTo>
                    <a:pt x="4920" y="684816"/>
                    <a:pt x="5301" y="683768"/>
                    <a:pt x="6159" y="683768"/>
                  </a:cubicBezTo>
                  <a:cubicBezTo>
                    <a:pt x="13013" y="683248"/>
                    <a:pt x="19689" y="681336"/>
                    <a:pt x="25780" y="678148"/>
                  </a:cubicBezTo>
                  <a:cubicBezTo>
                    <a:pt x="28236" y="676679"/>
                    <a:pt x="30507" y="674921"/>
                    <a:pt x="32543" y="672910"/>
                  </a:cubicBezTo>
                  <a:cubicBezTo>
                    <a:pt x="33321" y="672195"/>
                    <a:pt x="34053" y="671431"/>
                    <a:pt x="34734" y="670624"/>
                  </a:cubicBezTo>
                  <a:cubicBezTo>
                    <a:pt x="28066" y="670624"/>
                    <a:pt x="21303" y="670624"/>
                    <a:pt x="14445" y="670624"/>
                  </a:cubicBezTo>
                  <a:cubicBezTo>
                    <a:pt x="14445" y="670624"/>
                    <a:pt x="13969" y="669957"/>
                    <a:pt x="14445" y="669957"/>
                  </a:cubicBezTo>
                  <a:cubicBezTo>
                    <a:pt x="19419" y="668284"/>
                    <a:pt x="24562" y="667166"/>
                    <a:pt x="29781" y="666623"/>
                  </a:cubicBezTo>
                  <a:cubicBezTo>
                    <a:pt x="28995" y="665967"/>
                    <a:pt x="28168" y="665362"/>
                    <a:pt x="27304" y="664813"/>
                  </a:cubicBezTo>
                  <a:cubicBezTo>
                    <a:pt x="24752" y="663433"/>
                    <a:pt x="22111" y="662223"/>
                    <a:pt x="19398" y="661194"/>
                  </a:cubicBezTo>
                  <a:cubicBezTo>
                    <a:pt x="16571" y="660110"/>
                    <a:pt x="13632" y="659344"/>
                    <a:pt x="10635" y="658908"/>
                  </a:cubicBezTo>
                  <a:lnTo>
                    <a:pt x="6254" y="658908"/>
                  </a:lnTo>
                  <a:cubicBezTo>
                    <a:pt x="4798" y="658596"/>
                    <a:pt x="3366" y="658183"/>
                    <a:pt x="1968" y="657670"/>
                  </a:cubicBezTo>
                  <a:cubicBezTo>
                    <a:pt x="1968" y="657574"/>
                    <a:pt x="1968" y="657003"/>
                    <a:pt x="1968" y="657003"/>
                  </a:cubicBezTo>
                  <a:cubicBezTo>
                    <a:pt x="3785" y="655935"/>
                    <a:pt x="5789" y="655224"/>
                    <a:pt x="7873" y="654907"/>
                  </a:cubicBezTo>
                  <a:cubicBezTo>
                    <a:pt x="9364" y="654811"/>
                    <a:pt x="10859" y="654811"/>
                    <a:pt x="12350" y="654907"/>
                  </a:cubicBezTo>
                  <a:cubicBezTo>
                    <a:pt x="15770" y="655210"/>
                    <a:pt x="19151" y="655848"/>
                    <a:pt x="22446" y="656812"/>
                  </a:cubicBezTo>
                  <a:cubicBezTo>
                    <a:pt x="25478" y="657812"/>
                    <a:pt x="28386" y="659154"/>
                    <a:pt x="31114" y="660813"/>
                  </a:cubicBezTo>
                  <a:cubicBezTo>
                    <a:pt x="32543" y="661765"/>
                    <a:pt x="33972" y="662718"/>
                    <a:pt x="35305" y="663766"/>
                  </a:cubicBezTo>
                  <a:cubicBezTo>
                    <a:pt x="36227" y="664344"/>
                    <a:pt x="37034" y="665086"/>
                    <a:pt x="37686" y="665956"/>
                  </a:cubicBezTo>
                  <a:cubicBezTo>
                    <a:pt x="61334" y="666928"/>
                    <a:pt x="84387" y="673664"/>
                    <a:pt x="104838" y="685578"/>
                  </a:cubicBezTo>
                  <a:cubicBezTo>
                    <a:pt x="118618" y="693156"/>
                    <a:pt x="131415" y="702402"/>
                    <a:pt x="142938" y="713105"/>
                  </a:cubicBezTo>
                  <a:cubicBezTo>
                    <a:pt x="148840" y="718468"/>
                    <a:pt x="154467" y="724127"/>
                    <a:pt x="159797" y="730060"/>
                  </a:cubicBezTo>
                  <a:lnTo>
                    <a:pt x="163557" y="735007"/>
                  </a:lnTo>
                  <a:lnTo>
                    <a:pt x="161986" y="730007"/>
                  </a:lnTo>
                  <a:lnTo>
                    <a:pt x="155321" y="708785"/>
                  </a:lnTo>
                  <a:cubicBezTo>
                    <a:pt x="149377" y="695426"/>
                    <a:pt x="141908" y="682745"/>
                    <a:pt x="133032" y="671005"/>
                  </a:cubicBezTo>
                  <a:cubicBezTo>
                    <a:pt x="124205" y="658919"/>
                    <a:pt x="113646" y="648200"/>
                    <a:pt x="101695" y="639191"/>
                  </a:cubicBezTo>
                  <a:cubicBezTo>
                    <a:pt x="97228" y="635962"/>
                    <a:pt x="92550" y="633034"/>
                    <a:pt x="87693" y="630428"/>
                  </a:cubicBezTo>
                  <a:cubicBezTo>
                    <a:pt x="82552" y="633668"/>
                    <a:pt x="76766" y="635749"/>
                    <a:pt x="70738" y="636524"/>
                  </a:cubicBezTo>
                  <a:cubicBezTo>
                    <a:pt x="67572" y="636857"/>
                    <a:pt x="64380" y="636857"/>
                    <a:pt x="61213" y="636524"/>
                  </a:cubicBezTo>
                  <a:cubicBezTo>
                    <a:pt x="59614" y="636396"/>
                    <a:pt x="58024" y="636173"/>
                    <a:pt x="56451" y="635858"/>
                  </a:cubicBezTo>
                  <a:lnTo>
                    <a:pt x="51688" y="634524"/>
                  </a:lnTo>
                  <a:cubicBezTo>
                    <a:pt x="50641" y="634334"/>
                    <a:pt x="51022" y="633667"/>
                    <a:pt x="51688" y="633667"/>
                  </a:cubicBezTo>
                  <a:cubicBezTo>
                    <a:pt x="54736" y="633572"/>
                    <a:pt x="57975" y="633095"/>
                    <a:pt x="61213" y="633095"/>
                  </a:cubicBezTo>
                  <a:cubicBezTo>
                    <a:pt x="64089" y="633126"/>
                    <a:pt x="66961" y="632870"/>
                    <a:pt x="69786" y="632333"/>
                  </a:cubicBezTo>
                  <a:cubicBezTo>
                    <a:pt x="74292" y="631526"/>
                    <a:pt x="78616" y="629912"/>
                    <a:pt x="82549" y="627571"/>
                  </a:cubicBezTo>
                  <a:cubicBezTo>
                    <a:pt x="79692" y="626047"/>
                    <a:pt x="75120" y="624332"/>
                    <a:pt x="73024" y="623570"/>
                  </a:cubicBezTo>
                  <a:cubicBezTo>
                    <a:pt x="70929" y="622808"/>
                    <a:pt x="67595" y="621761"/>
                    <a:pt x="66643" y="621380"/>
                  </a:cubicBezTo>
                  <a:cubicBezTo>
                    <a:pt x="65690" y="620999"/>
                    <a:pt x="64642" y="619856"/>
                    <a:pt x="63785" y="619665"/>
                  </a:cubicBezTo>
                  <a:cubicBezTo>
                    <a:pt x="62928" y="619475"/>
                    <a:pt x="62547" y="618236"/>
                    <a:pt x="64357" y="618903"/>
                  </a:cubicBezTo>
                  <a:cubicBezTo>
                    <a:pt x="66166" y="619570"/>
                    <a:pt x="68071" y="619570"/>
                    <a:pt x="69976" y="619570"/>
                  </a:cubicBezTo>
                  <a:lnTo>
                    <a:pt x="75025" y="621094"/>
                  </a:lnTo>
                  <a:cubicBezTo>
                    <a:pt x="77406" y="621761"/>
                    <a:pt x="79692" y="622618"/>
                    <a:pt x="81978" y="623380"/>
                  </a:cubicBezTo>
                  <a:cubicBezTo>
                    <a:pt x="81025" y="621856"/>
                    <a:pt x="80073" y="620427"/>
                    <a:pt x="79025" y="618998"/>
                  </a:cubicBezTo>
                  <a:cubicBezTo>
                    <a:pt x="76634" y="615721"/>
                    <a:pt x="73922" y="612689"/>
                    <a:pt x="70929" y="609950"/>
                  </a:cubicBezTo>
                  <a:cubicBezTo>
                    <a:pt x="68073" y="607250"/>
                    <a:pt x="64870" y="604944"/>
                    <a:pt x="61404" y="603092"/>
                  </a:cubicBezTo>
                  <a:cubicBezTo>
                    <a:pt x="59787" y="602077"/>
                    <a:pt x="58062" y="601246"/>
                    <a:pt x="56260" y="600615"/>
                  </a:cubicBezTo>
                  <a:cubicBezTo>
                    <a:pt x="54588" y="600374"/>
                    <a:pt x="52991" y="599755"/>
                    <a:pt x="51593" y="598805"/>
                  </a:cubicBezTo>
                  <a:cubicBezTo>
                    <a:pt x="51212" y="598520"/>
                    <a:pt x="51307" y="598424"/>
                    <a:pt x="51307" y="598424"/>
                  </a:cubicBezTo>
                  <a:cubicBezTo>
                    <a:pt x="53238" y="598172"/>
                    <a:pt x="55201" y="598401"/>
                    <a:pt x="57022" y="599091"/>
                  </a:cubicBezTo>
                  <a:cubicBezTo>
                    <a:pt x="58894" y="599562"/>
                    <a:pt x="60738" y="600134"/>
                    <a:pt x="62547" y="600806"/>
                  </a:cubicBezTo>
                  <a:cubicBezTo>
                    <a:pt x="66253" y="602245"/>
                    <a:pt x="69721" y="604236"/>
                    <a:pt x="72834" y="606711"/>
                  </a:cubicBezTo>
                  <a:cubicBezTo>
                    <a:pt x="76382" y="609235"/>
                    <a:pt x="79585" y="612213"/>
                    <a:pt x="82359" y="615569"/>
                  </a:cubicBezTo>
                  <a:cubicBezTo>
                    <a:pt x="85131" y="618862"/>
                    <a:pt x="87497" y="622475"/>
                    <a:pt x="89407" y="626333"/>
                  </a:cubicBezTo>
                  <a:cubicBezTo>
                    <a:pt x="95204" y="628524"/>
                    <a:pt x="100732" y="631368"/>
                    <a:pt x="105886" y="634810"/>
                  </a:cubicBezTo>
                  <a:cubicBezTo>
                    <a:pt x="117706" y="643060"/>
                    <a:pt x="128153" y="653121"/>
                    <a:pt x="136842" y="664623"/>
                  </a:cubicBezTo>
                  <a:cubicBezTo>
                    <a:pt x="146422" y="676888"/>
                    <a:pt x="154476" y="690202"/>
                    <a:pt x="160871" y="704270"/>
                  </a:cubicBezTo>
                  <a:lnTo>
                    <a:pt x="174284" y="746377"/>
                  </a:lnTo>
                  <a:lnTo>
                    <a:pt x="282194" y="739680"/>
                  </a:lnTo>
                  <a:cubicBezTo>
                    <a:pt x="346161" y="733935"/>
                    <a:pt x="409573" y="723138"/>
                    <a:pt x="471837" y="707390"/>
                  </a:cubicBezTo>
                  <a:cubicBezTo>
                    <a:pt x="502983" y="699484"/>
                    <a:pt x="534225" y="693579"/>
                    <a:pt x="564610" y="683292"/>
                  </a:cubicBezTo>
                  <a:cubicBezTo>
                    <a:pt x="580041" y="677958"/>
                    <a:pt x="599662" y="670147"/>
                    <a:pt x="615188" y="664909"/>
                  </a:cubicBezTo>
                  <a:lnTo>
                    <a:pt x="632261" y="660890"/>
                  </a:lnTo>
                  <a:lnTo>
                    <a:pt x="627624" y="657687"/>
                  </a:lnTo>
                  <a:lnTo>
                    <a:pt x="612902" y="658717"/>
                  </a:lnTo>
                  <a:cubicBezTo>
                    <a:pt x="600710" y="659384"/>
                    <a:pt x="588423" y="659955"/>
                    <a:pt x="576231" y="659955"/>
                  </a:cubicBezTo>
                  <a:cubicBezTo>
                    <a:pt x="531310" y="660452"/>
                    <a:pt x="486424" y="657266"/>
                    <a:pt x="442024" y="650430"/>
                  </a:cubicBezTo>
                  <a:cubicBezTo>
                    <a:pt x="419830" y="647001"/>
                    <a:pt x="397732" y="642715"/>
                    <a:pt x="375920" y="637477"/>
                  </a:cubicBezTo>
                  <a:lnTo>
                    <a:pt x="319625" y="620465"/>
                  </a:lnTo>
                  <a:lnTo>
                    <a:pt x="319627" y="620807"/>
                  </a:lnTo>
                  <a:lnTo>
                    <a:pt x="319021" y="621129"/>
                  </a:lnTo>
                  <a:lnTo>
                    <a:pt x="319055" y="621189"/>
                  </a:lnTo>
                  <a:cubicBezTo>
                    <a:pt x="315523" y="643323"/>
                    <a:pt x="306809" y="664309"/>
                    <a:pt x="293623" y="682434"/>
                  </a:cubicBezTo>
                  <a:cubicBezTo>
                    <a:pt x="287584" y="690918"/>
                    <a:pt x="280256" y="698406"/>
                    <a:pt x="271906" y="704628"/>
                  </a:cubicBezTo>
                  <a:cubicBezTo>
                    <a:pt x="268216" y="707154"/>
                    <a:pt x="264293" y="709323"/>
                    <a:pt x="260190" y="711105"/>
                  </a:cubicBezTo>
                  <a:cubicBezTo>
                    <a:pt x="258904" y="713931"/>
                    <a:pt x="257273" y="716586"/>
                    <a:pt x="255333" y="719010"/>
                  </a:cubicBezTo>
                  <a:cubicBezTo>
                    <a:pt x="253505" y="721473"/>
                    <a:pt x="251359" y="723683"/>
                    <a:pt x="248951" y="725583"/>
                  </a:cubicBezTo>
                  <a:cubicBezTo>
                    <a:pt x="246731" y="727416"/>
                    <a:pt x="244262" y="728923"/>
                    <a:pt x="241617" y="730059"/>
                  </a:cubicBezTo>
                  <a:cubicBezTo>
                    <a:pt x="240351" y="730603"/>
                    <a:pt x="239045" y="731049"/>
                    <a:pt x="237711" y="731393"/>
                  </a:cubicBezTo>
                  <a:cubicBezTo>
                    <a:pt x="236382" y="731928"/>
                    <a:pt x="234950" y="732155"/>
                    <a:pt x="233520" y="732060"/>
                  </a:cubicBezTo>
                  <a:cubicBezTo>
                    <a:pt x="233520" y="732060"/>
                    <a:pt x="233235" y="731012"/>
                    <a:pt x="233520" y="731012"/>
                  </a:cubicBezTo>
                  <a:cubicBezTo>
                    <a:pt x="234537" y="730360"/>
                    <a:pt x="235668" y="729908"/>
                    <a:pt x="236854" y="729678"/>
                  </a:cubicBezTo>
                  <a:cubicBezTo>
                    <a:pt x="238157" y="729178"/>
                    <a:pt x="239402" y="728539"/>
                    <a:pt x="240569" y="727773"/>
                  </a:cubicBezTo>
                  <a:cubicBezTo>
                    <a:pt x="242992" y="726336"/>
                    <a:pt x="245231" y="724609"/>
                    <a:pt x="247236" y="722630"/>
                  </a:cubicBezTo>
                  <a:cubicBezTo>
                    <a:pt x="249310" y="720584"/>
                    <a:pt x="251191" y="718352"/>
                    <a:pt x="252856" y="715963"/>
                  </a:cubicBezTo>
                  <a:cubicBezTo>
                    <a:pt x="253591" y="714927"/>
                    <a:pt x="254259" y="713845"/>
                    <a:pt x="254856" y="712724"/>
                  </a:cubicBezTo>
                  <a:lnTo>
                    <a:pt x="249903" y="714534"/>
                  </a:lnTo>
                  <a:lnTo>
                    <a:pt x="246284" y="715677"/>
                  </a:lnTo>
                  <a:cubicBezTo>
                    <a:pt x="244950" y="715677"/>
                    <a:pt x="243522" y="715677"/>
                    <a:pt x="242188" y="716343"/>
                  </a:cubicBezTo>
                  <a:cubicBezTo>
                    <a:pt x="240855" y="717010"/>
                    <a:pt x="241236" y="716343"/>
                    <a:pt x="242188" y="715772"/>
                  </a:cubicBezTo>
                  <a:cubicBezTo>
                    <a:pt x="243141" y="715200"/>
                    <a:pt x="243522" y="714819"/>
                    <a:pt x="244284" y="714438"/>
                  </a:cubicBezTo>
                  <a:cubicBezTo>
                    <a:pt x="245046" y="714057"/>
                    <a:pt x="247332" y="713295"/>
                    <a:pt x="248760" y="712724"/>
                  </a:cubicBezTo>
                  <a:cubicBezTo>
                    <a:pt x="250189" y="712152"/>
                    <a:pt x="253523" y="710819"/>
                    <a:pt x="255809" y="709676"/>
                  </a:cubicBezTo>
                  <a:cubicBezTo>
                    <a:pt x="252852" y="708058"/>
                    <a:pt x="249624" y="706992"/>
                    <a:pt x="246284" y="706533"/>
                  </a:cubicBezTo>
                  <a:cubicBezTo>
                    <a:pt x="244224" y="706346"/>
                    <a:pt x="242152" y="706346"/>
                    <a:pt x="240093" y="706533"/>
                  </a:cubicBezTo>
                  <a:lnTo>
                    <a:pt x="233044" y="706533"/>
                  </a:lnTo>
                  <a:cubicBezTo>
                    <a:pt x="232568" y="706533"/>
                    <a:pt x="232282" y="706056"/>
                    <a:pt x="233044" y="705866"/>
                  </a:cubicBezTo>
                  <a:lnTo>
                    <a:pt x="236378" y="704818"/>
                  </a:lnTo>
                  <a:cubicBezTo>
                    <a:pt x="237504" y="704535"/>
                    <a:pt x="238650" y="704344"/>
                    <a:pt x="239807" y="704247"/>
                  </a:cubicBezTo>
                  <a:cubicBezTo>
                    <a:pt x="242087" y="704009"/>
                    <a:pt x="244385" y="704009"/>
                    <a:pt x="246665" y="704247"/>
                  </a:cubicBezTo>
                  <a:cubicBezTo>
                    <a:pt x="251035" y="704661"/>
                    <a:pt x="255261" y="706027"/>
                    <a:pt x="259047" y="708247"/>
                  </a:cubicBezTo>
                  <a:cubicBezTo>
                    <a:pt x="262359" y="706262"/>
                    <a:pt x="265541" y="704066"/>
                    <a:pt x="268572" y="701675"/>
                  </a:cubicBezTo>
                  <a:cubicBezTo>
                    <a:pt x="276951" y="694836"/>
                    <a:pt x="284326" y="686852"/>
                    <a:pt x="290480" y="677958"/>
                  </a:cubicBezTo>
                  <a:lnTo>
                    <a:pt x="307759" y="635897"/>
                  </a:lnTo>
                  <a:lnTo>
                    <a:pt x="297148" y="647192"/>
                  </a:lnTo>
                  <a:cubicBezTo>
                    <a:pt x="289110" y="655156"/>
                    <a:pt x="280120" y="662098"/>
                    <a:pt x="270383" y="667861"/>
                  </a:cubicBezTo>
                  <a:cubicBezTo>
                    <a:pt x="255984" y="676783"/>
                    <a:pt x="239648" y="682109"/>
                    <a:pt x="222758" y="683387"/>
                  </a:cubicBezTo>
                  <a:cubicBezTo>
                    <a:pt x="222282" y="684020"/>
                    <a:pt x="221702" y="684568"/>
                    <a:pt x="221043" y="685006"/>
                  </a:cubicBezTo>
                  <a:cubicBezTo>
                    <a:pt x="220123" y="685819"/>
                    <a:pt x="219135" y="686552"/>
                    <a:pt x="218090" y="687197"/>
                  </a:cubicBezTo>
                  <a:cubicBezTo>
                    <a:pt x="216159" y="688487"/>
                    <a:pt x="214081" y="689543"/>
                    <a:pt x="211899" y="690340"/>
                  </a:cubicBezTo>
                  <a:cubicBezTo>
                    <a:pt x="209575" y="691105"/>
                    <a:pt x="207183" y="691647"/>
                    <a:pt x="204755" y="691959"/>
                  </a:cubicBezTo>
                  <a:lnTo>
                    <a:pt x="201517" y="691959"/>
                  </a:lnTo>
                  <a:cubicBezTo>
                    <a:pt x="199722" y="691609"/>
                    <a:pt x="198030" y="690861"/>
                    <a:pt x="196564" y="689768"/>
                  </a:cubicBezTo>
                  <a:cubicBezTo>
                    <a:pt x="197579" y="689351"/>
                    <a:pt x="198631" y="689032"/>
                    <a:pt x="199707" y="688816"/>
                  </a:cubicBezTo>
                  <a:lnTo>
                    <a:pt x="202850" y="688816"/>
                  </a:lnTo>
                  <a:cubicBezTo>
                    <a:pt x="205003" y="688434"/>
                    <a:pt x="207110" y="687828"/>
                    <a:pt x="209137" y="687006"/>
                  </a:cubicBezTo>
                  <a:cubicBezTo>
                    <a:pt x="211074" y="686221"/>
                    <a:pt x="212952" y="685298"/>
                    <a:pt x="214757" y="684244"/>
                  </a:cubicBezTo>
                  <a:lnTo>
                    <a:pt x="216471" y="682910"/>
                  </a:lnTo>
                  <a:cubicBezTo>
                    <a:pt x="212689" y="682637"/>
                    <a:pt x="208950" y="681934"/>
                    <a:pt x="205327" y="680815"/>
                  </a:cubicBezTo>
                  <a:lnTo>
                    <a:pt x="219900" y="680148"/>
                  </a:lnTo>
                  <a:lnTo>
                    <a:pt x="218281" y="678529"/>
                  </a:lnTo>
                  <a:cubicBezTo>
                    <a:pt x="216784" y="677082"/>
                    <a:pt x="215084" y="675862"/>
                    <a:pt x="213233" y="674909"/>
                  </a:cubicBezTo>
                  <a:cubicBezTo>
                    <a:pt x="208778" y="672709"/>
                    <a:pt x="203909" y="671476"/>
                    <a:pt x="198945" y="671290"/>
                  </a:cubicBezTo>
                  <a:cubicBezTo>
                    <a:pt x="198374" y="671290"/>
                    <a:pt x="198088" y="670528"/>
                    <a:pt x="198945" y="670433"/>
                  </a:cubicBezTo>
                  <a:cubicBezTo>
                    <a:pt x="201517" y="670433"/>
                    <a:pt x="204089" y="669671"/>
                    <a:pt x="206756" y="669575"/>
                  </a:cubicBezTo>
                  <a:cubicBezTo>
                    <a:pt x="209175" y="669491"/>
                    <a:pt x="211583" y="669946"/>
                    <a:pt x="213804" y="670909"/>
                  </a:cubicBezTo>
                  <a:cubicBezTo>
                    <a:pt x="215812" y="671777"/>
                    <a:pt x="217700" y="672897"/>
                    <a:pt x="219424" y="674243"/>
                  </a:cubicBezTo>
                  <a:cubicBezTo>
                    <a:pt x="221548" y="675669"/>
                    <a:pt x="223389" y="677478"/>
                    <a:pt x="224853" y="679577"/>
                  </a:cubicBezTo>
                  <a:cubicBezTo>
                    <a:pt x="228758" y="679199"/>
                    <a:pt x="232638" y="678595"/>
                    <a:pt x="236474" y="677767"/>
                  </a:cubicBezTo>
                  <a:cubicBezTo>
                    <a:pt x="247498" y="675194"/>
                    <a:pt x="258022" y="670817"/>
                    <a:pt x="267620" y="664813"/>
                  </a:cubicBezTo>
                  <a:cubicBezTo>
                    <a:pt x="276911" y="658904"/>
                    <a:pt x="285534" y="652006"/>
                    <a:pt x="293338" y="644239"/>
                  </a:cubicBezTo>
                  <a:cubicBezTo>
                    <a:pt x="297243" y="640429"/>
                    <a:pt x="300862" y="636333"/>
                    <a:pt x="304387" y="632237"/>
                  </a:cubicBezTo>
                  <a:lnTo>
                    <a:pt x="308528" y="626704"/>
                  </a:lnTo>
                  <a:lnTo>
                    <a:pt x="276955" y="643477"/>
                  </a:lnTo>
                  <a:cubicBezTo>
                    <a:pt x="268629" y="645809"/>
                    <a:pt x="260122" y="647434"/>
                    <a:pt x="251523" y="648334"/>
                  </a:cubicBezTo>
                  <a:cubicBezTo>
                    <a:pt x="246843" y="648889"/>
                    <a:pt x="242138" y="649207"/>
                    <a:pt x="237426" y="649287"/>
                  </a:cubicBezTo>
                  <a:lnTo>
                    <a:pt x="233902" y="649287"/>
                  </a:lnTo>
                  <a:cubicBezTo>
                    <a:pt x="233989" y="649534"/>
                    <a:pt x="233989" y="649803"/>
                    <a:pt x="233902" y="650049"/>
                  </a:cubicBezTo>
                  <a:lnTo>
                    <a:pt x="233330" y="650716"/>
                  </a:lnTo>
                  <a:lnTo>
                    <a:pt x="232092" y="651954"/>
                  </a:lnTo>
                  <a:lnTo>
                    <a:pt x="230568" y="653097"/>
                  </a:lnTo>
                  <a:cubicBezTo>
                    <a:pt x="229988" y="653538"/>
                    <a:pt x="229346" y="653891"/>
                    <a:pt x="228663" y="654145"/>
                  </a:cubicBezTo>
                  <a:cubicBezTo>
                    <a:pt x="227564" y="654624"/>
                    <a:pt x="226413" y="654975"/>
                    <a:pt x="225234" y="655193"/>
                  </a:cubicBezTo>
                  <a:lnTo>
                    <a:pt x="220567" y="655192"/>
                  </a:lnTo>
                  <a:cubicBezTo>
                    <a:pt x="220567" y="655192"/>
                    <a:pt x="219614" y="653954"/>
                    <a:pt x="219900" y="653954"/>
                  </a:cubicBezTo>
                  <a:cubicBezTo>
                    <a:pt x="220440" y="653865"/>
                    <a:pt x="220958" y="653671"/>
                    <a:pt x="221424" y="653383"/>
                  </a:cubicBezTo>
                  <a:cubicBezTo>
                    <a:pt x="221424" y="653383"/>
                    <a:pt x="221995" y="653383"/>
                    <a:pt x="222186" y="653383"/>
                  </a:cubicBezTo>
                  <a:lnTo>
                    <a:pt x="222948" y="653383"/>
                  </a:lnTo>
                  <a:cubicBezTo>
                    <a:pt x="223984" y="652905"/>
                    <a:pt x="224972" y="652331"/>
                    <a:pt x="225901" y="651668"/>
                  </a:cubicBezTo>
                  <a:cubicBezTo>
                    <a:pt x="227069" y="650786"/>
                    <a:pt x="228153" y="649797"/>
                    <a:pt x="229139" y="648716"/>
                  </a:cubicBezTo>
                  <a:cubicBezTo>
                    <a:pt x="227318" y="648750"/>
                    <a:pt x="225498" y="648591"/>
                    <a:pt x="223710" y="648239"/>
                  </a:cubicBezTo>
                  <a:cubicBezTo>
                    <a:pt x="223043" y="648239"/>
                    <a:pt x="221805" y="647096"/>
                    <a:pt x="223043" y="646620"/>
                  </a:cubicBezTo>
                  <a:cubicBezTo>
                    <a:pt x="225175" y="645971"/>
                    <a:pt x="227387" y="645618"/>
                    <a:pt x="229615" y="645572"/>
                  </a:cubicBezTo>
                  <a:cubicBezTo>
                    <a:pt x="227924" y="643391"/>
                    <a:pt x="225779" y="641604"/>
                    <a:pt x="223329" y="640334"/>
                  </a:cubicBezTo>
                  <a:cubicBezTo>
                    <a:pt x="221912" y="639509"/>
                    <a:pt x="220411" y="638839"/>
                    <a:pt x="218852" y="638333"/>
                  </a:cubicBezTo>
                  <a:cubicBezTo>
                    <a:pt x="217138" y="637762"/>
                    <a:pt x="215328" y="637571"/>
                    <a:pt x="213709" y="637000"/>
                  </a:cubicBezTo>
                  <a:lnTo>
                    <a:pt x="213709" y="636333"/>
                  </a:lnTo>
                  <a:cubicBezTo>
                    <a:pt x="214516" y="636089"/>
                    <a:pt x="215378" y="636089"/>
                    <a:pt x="216185" y="636333"/>
                  </a:cubicBezTo>
                  <a:cubicBezTo>
                    <a:pt x="217387" y="636191"/>
                    <a:pt x="218602" y="636191"/>
                    <a:pt x="219805" y="636333"/>
                  </a:cubicBezTo>
                  <a:cubicBezTo>
                    <a:pt x="225548" y="637413"/>
                    <a:pt x="230566" y="640873"/>
                    <a:pt x="233616" y="645858"/>
                  </a:cubicBezTo>
                  <a:lnTo>
                    <a:pt x="235235" y="645858"/>
                  </a:lnTo>
                  <a:cubicBezTo>
                    <a:pt x="239712" y="645858"/>
                    <a:pt x="244094" y="644906"/>
                    <a:pt x="248475" y="644334"/>
                  </a:cubicBezTo>
                  <a:cubicBezTo>
                    <a:pt x="257517" y="643227"/>
                    <a:pt x="266464" y="641444"/>
                    <a:pt x="275240" y="639000"/>
                  </a:cubicBezTo>
                  <a:lnTo>
                    <a:pt x="306389" y="622534"/>
                  </a:lnTo>
                  <a:lnTo>
                    <a:pt x="292799" y="623601"/>
                  </a:lnTo>
                  <a:lnTo>
                    <a:pt x="265426" y="625749"/>
                  </a:lnTo>
                  <a:cubicBezTo>
                    <a:pt x="247643" y="624869"/>
                    <a:pt x="229972" y="621722"/>
                    <a:pt x="212851" y="616331"/>
                  </a:cubicBezTo>
                  <a:cubicBezTo>
                    <a:pt x="209873" y="618209"/>
                    <a:pt x="206673" y="619713"/>
                    <a:pt x="203326" y="620808"/>
                  </a:cubicBezTo>
                  <a:cubicBezTo>
                    <a:pt x="201704" y="621376"/>
                    <a:pt x="199997" y="621666"/>
                    <a:pt x="198278" y="621665"/>
                  </a:cubicBezTo>
                  <a:cubicBezTo>
                    <a:pt x="197360" y="621763"/>
                    <a:pt x="196434" y="621763"/>
                    <a:pt x="195516" y="621665"/>
                  </a:cubicBezTo>
                  <a:cubicBezTo>
                    <a:pt x="194621" y="621010"/>
                    <a:pt x="193847" y="620204"/>
                    <a:pt x="193230" y="619283"/>
                  </a:cubicBezTo>
                  <a:cubicBezTo>
                    <a:pt x="193230" y="619283"/>
                    <a:pt x="193230" y="618712"/>
                    <a:pt x="193230" y="618617"/>
                  </a:cubicBezTo>
                  <a:cubicBezTo>
                    <a:pt x="193896" y="618662"/>
                    <a:pt x="194564" y="618662"/>
                    <a:pt x="195230" y="618617"/>
                  </a:cubicBezTo>
                  <a:cubicBezTo>
                    <a:pt x="195928" y="618663"/>
                    <a:pt x="196628" y="618663"/>
                    <a:pt x="197326" y="618617"/>
                  </a:cubicBezTo>
                  <a:cubicBezTo>
                    <a:pt x="198925" y="618299"/>
                    <a:pt x="200489" y="617820"/>
                    <a:pt x="201993" y="617188"/>
                  </a:cubicBezTo>
                  <a:cubicBezTo>
                    <a:pt x="203977" y="616292"/>
                    <a:pt x="205888" y="615241"/>
                    <a:pt x="207708" y="614045"/>
                  </a:cubicBezTo>
                  <a:cubicBezTo>
                    <a:pt x="203326" y="612426"/>
                    <a:pt x="199040" y="610711"/>
                    <a:pt x="194754" y="608806"/>
                  </a:cubicBezTo>
                  <a:cubicBezTo>
                    <a:pt x="193992" y="608806"/>
                    <a:pt x="194754" y="607854"/>
                    <a:pt x="195230" y="608044"/>
                  </a:cubicBezTo>
                  <a:lnTo>
                    <a:pt x="208184" y="611283"/>
                  </a:lnTo>
                  <a:cubicBezTo>
                    <a:pt x="208184" y="610520"/>
                    <a:pt x="208184" y="609854"/>
                    <a:pt x="207422" y="609187"/>
                  </a:cubicBezTo>
                  <a:cubicBezTo>
                    <a:pt x="206257" y="606261"/>
                    <a:pt x="204507" y="603603"/>
                    <a:pt x="202278" y="601376"/>
                  </a:cubicBezTo>
                  <a:lnTo>
                    <a:pt x="200564" y="600043"/>
                  </a:lnTo>
                  <a:lnTo>
                    <a:pt x="198849" y="598424"/>
                  </a:lnTo>
                  <a:cubicBezTo>
                    <a:pt x="198373" y="598424"/>
                    <a:pt x="198849" y="597852"/>
                    <a:pt x="199326" y="598424"/>
                  </a:cubicBezTo>
                  <a:cubicBezTo>
                    <a:pt x="200278" y="598641"/>
                    <a:pt x="201204" y="598960"/>
                    <a:pt x="202088" y="599376"/>
                  </a:cubicBezTo>
                  <a:lnTo>
                    <a:pt x="204088" y="600805"/>
                  </a:lnTo>
                  <a:cubicBezTo>
                    <a:pt x="205427" y="601764"/>
                    <a:pt x="206642" y="602883"/>
                    <a:pt x="207708" y="604139"/>
                  </a:cubicBezTo>
                  <a:cubicBezTo>
                    <a:pt x="209698" y="606641"/>
                    <a:pt x="211069" y="609578"/>
                    <a:pt x="211708" y="612711"/>
                  </a:cubicBezTo>
                  <a:cubicBezTo>
                    <a:pt x="228999" y="616856"/>
                    <a:pt x="246604" y="619357"/>
                    <a:pt x="264287" y="620202"/>
                  </a:cubicBezTo>
                  <a:lnTo>
                    <a:pt x="299122" y="618599"/>
                  </a:lnTo>
                  <a:lnTo>
                    <a:pt x="311555" y="618026"/>
                  </a:lnTo>
                  <a:lnTo>
                    <a:pt x="310674" y="617760"/>
                  </a:lnTo>
                  <a:lnTo>
                    <a:pt x="311221" y="616885"/>
                  </a:lnTo>
                  <a:lnTo>
                    <a:pt x="306768" y="613474"/>
                  </a:lnTo>
                  <a:cubicBezTo>
                    <a:pt x="303740" y="611445"/>
                    <a:pt x="300555" y="609661"/>
                    <a:pt x="297243" y="608140"/>
                  </a:cubicBezTo>
                  <a:cubicBezTo>
                    <a:pt x="289811" y="604592"/>
                    <a:pt x="282141" y="601569"/>
                    <a:pt x="274288" y="599091"/>
                  </a:cubicBezTo>
                  <a:cubicBezTo>
                    <a:pt x="266777" y="596682"/>
                    <a:pt x="259106" y="594804"/>
                    <a:pt x="251332" y="593471"/>
                  </a:cubicBezTo>
                  <a:lnTo>
                    <a:pt x="247523" y="593471"/>
                  </a:lnTo>
                  <a:cubicBezTo>
                    <a:pt x="244462" y="596419"/>
                    <a:pt x="240687" y="598520"/>
                    <a:pt x="236569" y="599567"/>
                  </a:cubicBezTo>
                  <a:cubicBezTo>
                    <a:pt x="234586" y="600132"/>
                    <a:pt x="232535" y="600421"/>
                    <a:pt x="230473" y="600424"/>
                  </a:cubicBezTo>
                  <a:cubicBezTo>
                    <a:pt x="227944" y="600289"/>
                    <a:pt x="225474" y="599606"/>
                    <a:pt x="223234" y="598424"/>
                  </a:cubicBezTo>
                  <a:cubicBezTo>
                    <a:pt x="225312" y="598801"/>
                    <a:pt x="227442" y="598801"/>
                    <a:pt x="229520" y="598424"/>
                  </a:cubicBezTo>
                  <a:cubicBezTo>
                    <a:pt x="231437" y="598130"/>
                    <a:pt x="233299" y="597552"/>
                    <a:pt x="235045" y="596710"/>
                  </a:cubicBezTo>
                  <a:cubicBezTo>
                    <a:pt x="237242" y="595747"/>
                    <a:pt x="239320" y="594532"/>
                    <a:pt x="241236" y="593090"/>
                  </a:cubicBezTo>
                  <a:cubicBezTo>
                    <a:pt x="236636" y="592794"/>
                    <a:pt x="232076" y="592061"/>
                    <a:pt x="227615" y="590899"/>
                  </a:cubicBezTo>
                  <a:cubicBezTo>
                    <a:pt x="226948" y="590899"/>
                    <a:pt x="226853" y="590137"/>
                    <a:pt x="227615" y="589947"/>
                  </a:cubicBezTo>
                  <a:cubicBezTo>
                    <a:pt x="231419" y="589182"/>
                    <a:pt x="235337" y="589182"/>
                    <a:pt x="239140" y="589947"/>
                  </a:cubicBezTo>
                  <a:lnTo>
                    <a:pt x="240855" y="589947"/>
                  </a:lnTo>
                  <a:cubicBezTo>
                    <a:pt x="240500" y="589094"/>
                    <a:pt x="240086" y="588266"/>
                    <a:pt x="239617" y="587470"/>
                  </a:cubicBezTo>
                  <a:cubicBezTo>
                    <a:pt x="238627" y="586272"/>
                    <a:pt x="237509" y="585186"/>
                    <a:pt x="236283" y="584232"/>
                  </a:cubicBezTo>
                  <a:cubicBezTo>
                    <a:pt x="235187" y="583300"/>
                    <a:pt x="234007" y="582470"/>
                    <a:pt x="232759" y="581755"/>
                  </a:cubicBezTo>
                  <a:lnTo>
                    <a:pt x="230663" y="580898"/>
                  </a:lnTo>
                  <a:lnTo>
                    <a:pt x="229711" y="580898"/>
                  </a:lnTo>
                  <a:cubicBezTo>
                    <a:pt x="229139" y="580200"/>
                    <a:pt x="228659" y="579432"/>
                    <a:pt x="228282" y="578612"/>
                  </a:cubicBezTo>
                  <a:cubicBezTo>
                    <a:pt x="228282" y="578612"/>
                    <a:pt x="228853" y="578612"/>
                    <a:pt x="229235" y="578612"/>
                  </a:cubicBezTo>
                  <a:cubicBezTo>
                    <a:pt x="229894" y="578468"/>
                    <a:pt x="230576" y="578468"/>
                    <a:pt x="231235" y="578612"/>
                  </a:cubicBezTo>
                  <a:cubicBezTo>
                    <a:pt x="232135" y="578747"/>
                    <a:pt x="233026" y="578938"/>
                    <a:pt x="233902" y="579184"/>
                  </a:cubicBezTo>
                  <a:cubicBezTo>
                    <a:pt x="235648" y="579659"/>
                    <a:pt x="237272" y="580504"/>
                    <a:pt x="238664" y="581660"/>
                  </a:cubicBezTo>
                  <a:cubicBezTo>
                    <a:pt x="241310" y="583776"/>
                    <a:pt x="243375" y="586529"/>
                    <a:pt x="244665" y="589661"/>
                  </a:cubicBezTo>
                  <a:cubicBezTo>
                    <a:pt x="246856" y="589661"/>
                    <a:pt x="249142" y="589661"/>
                    <a:pt x="251332" y="590423"/>
                  </a:cubicBezTo>
                  <a:cubicBezTo>
                    <a:pt x="259977" y="591660"/>
                    <a:pt x="268512" y="593571"/>
                    <a:pt x="276859" y="596138"/>
                  </a:cubicBezTo>
                  <a:cubicBezTo>
                    <a:pt x="284463" y="598421"/>
                    <a:pt x="291856" y="601353"/>
                    <a:pt x="298957" y="604901"/>
                  </a:cubicBezTo>
                  <a:lnTo>
                    <a:pt x="307321" y="611173"/>
                  </a:lnTo>
                  <a:lnTo>
                    <a:pt x="283645" y="583738"/>
                  </a:lnTo>
                  <a:lnTo>
                    <a:pt x="281425" y="581165"/>
                  </a:lnTo>
                  <a:cubicBezTo>
                    <a:pt x="268821" y="569955"/>
                    <a:pt x="254744" y="560402"/>
                    <a:pt x="239522" y="552799"/>
                  </a:cubicBezTo>
                  <a:cubicBezTo>
                    <a:pt x="237829" y="553884"/>
                    <a:pt x="236005" y="554748"/>
                    <a:pt x="234093" y="555371"/>
                  </a:cubicBezTo>
                  <a:cubicBezTo>
                    <a:pt x="231941" y="556106"/>
                    <a:pt x="229746" y="556710"/>
                    <a:pt x="227520" y="557180"/>
                  </a:cubicBezTo>
                  <a:cubicBezTo>
                    <a:pt x="225287" y="557612"/>
                    <a:pt x="223028" y="557899"/>
                    <a:pt x="220758" y="558038"/>
                  </a:cubicBezTo>
                  <a:lnTo>
                    <a:pt x="217615" y="558038"/>
                  </a:lnTo>
                  <a:cubicBezTo>
                    <a:pt x="216376" y="558038"/>
                    <a:pt x="215138" y="558038"/>
                    <a:pt x="213804" y="557466"/>
                  </a:cubicBezTo>
                  <a:cubicBezTo>
                    <a:pt x="212471" y="556895"/>
                    <a:pt x="212281" y="556133"/>
                    <a:pt x="213804" y="556133"/>
                  </a:cubicBezTo>
                  <a:cubicBezTo>
                    <a:pt x="215328" y="556133"/>
                    <a:pt x="216091" y="556133"/>
                    <a:pt x="217233" y="555466"/>
                  </a:cubicBezTo>
                  <a:lnTo>
                    <a:pt x="220472" y="555466"/>
                  </a:lnTo>
                  <a:cubicBezTo>
                    <a:pt x="222377" y="555466"/>
                    <a:pt x="224377" y="554704"/>
                    <a:pt x="226282" y="554132"/>
                  </a:cubicBezTo>
                  <a:cubicBezTo>
                    <a:pt x="228187" y="553561"/>
                    <a:pt x="229997" y="552799"/>
                    <a:pt x="231807" y="552037"/>
                  </a:cubicBezTo>
                  <a:lnTo>
                    <a:pt x="234474" y="550799"/>
                  </a:lnTo>
                  <a:cubicBezTo>
                    <a:pt x="229711" y="548417"/>
                    <a:pt x="224949" y="546131"/>
                    <a:pt x="219900" y="544036"/>
                  </a:cubicBezTo>
                  <a:cubicBezTo>
                    <a:pt x="218948" y="544036"/>
                    <a:pt x="219900" y="543083"/>
                    <a:pt x="220567" y="543179"/>
                  </a:cubicBezTo>
                  <a:cubicBezTo>
                    <a:pt x="226899" y="544594"/>
                    <a:pt x="233109" y="546505"/>
                    <a:pt x="239141" y="548894"/>
                  </a:cubicBezTo>
                  <a:cubicBezTo>
                    <a:pt x="236411" y="541113"/>
                    <a:pt x="231230" y="534429"/>
                    <a:pt x="224377" y="529844"/>
                  </a:cubicBezTo>
                  <a:cubicBezTo>
                    <a:pt x="223901" y="529844"/>
                    <a:pt x="224377" y="529177"/>
                    <a:pt x="225044" y="529272"/>
                  </a:cubicBezTo>
                  <a:cubicBezTo>
                    <a:pt x="227467" y="530134"/>
                    <a:pt x="229746" y="531354"/>
                    <a:pt x="231807" y="532892"/>
                  </a:cubicBezTo>
                  <a:cubicBezTo>
                    <a:pt x="234300" y="534831"/>
                    <a:pt x="236512" y="537107"/>
                    <a:pt x="238379" y="539654"/>
                  </a:cubicBezTo>
                  <a:cubicBezTo>
                    <a:pt x="240704" y="542904"/>
                    <a:pt x="242415" y="546552"/>
                    <a:pt x="243427" y="550418"/>
                  </a:cubicBezTo>
                  <a:cubicBezTo>
                    <a:pt x="259112" y="557549"/>
                    <a:pt x="273471" y="567064"/>
                    <a:pt x="286040" y="578540"/>
                  </a:cubicBezTo>
                  <a:lnTo>
                    <a:pt x="312708" y="611912"/>
                  </a:lnTo>
                  <a:lnTo>
                    <a:pt x="294671" y="560133"/>
                  </a:lnTo>
                  <a:cubicBezTo>
                    <a:pt x="289351" y="551641"/>
                    <a:pt x="283123" y="543753"/>
                    <a:pt x="276098" y="536607"/>
                  </a:cubicBezTo>
                  <a:cubicBezTo>
                    <a:pt x="273736" y="534259"/>
                    <a:pt x="271257" y="532034"/>
                    <a:pt x="268668" y="529939"/>
                  </a:cubicBezTo>
                  <a:lnTo>
                    <a:pt x="268001" y="529939"/>
                  </a:lnTo>
                  <a:lnTo>
                    <a:pt x="267049" y="529939"/>
                  </a:lnTo>
                  <a:lnTo>
                    <a:pt x="264001" y="529939"/>
                  </a:lnTo>
                  <a:cubicBezTo>
                    <a:pt x="262480" y="530080"/>
                    <a:pt x="260950" y="530080"/>
                    <a:pt x="259429" y="529939"/>
                  </a:cubicBezTo>
                  <a:cubicBezTo>
                    <a:pt x="257760" y="529723"/>
                    <a:pt x="256106" y="529404"/>
                    <a:pt x="254476" y="528987"/>
                  </a:cubicBezTo>
                  <a:cubicBezTo>
                    <a:pt x="252571" y="528987"/>
                    <a:pt x="250856" y="527653"/>
                    <a:pt x="248951" y="526986"/>
                  </a:cubicBezTo>
                  <a:cubicBezTo>
                    <a:pt x="247046" y="526320"/>
                    <a:pt x="247904" y="525177"/>
                    <a:pt x="248951" y="525272"/>
                  </a:cubicBezTo>
                  <a:lnTo>
                    <a:pt x="253619" y="525272"/>
                  </a:lnTo>
                  <a:cubicBezTo>
                    <a:pt x="255109" y="525370"/>
                    <a:pt x="256605" y="525370"/>
                    <a:pt x="258096" y="525272"/>
                  </a:cubicBezTo>
                  <a:cubicBezTo>
                    <a:pt x="259996" y="525463"/>
                    <a:pt x="261910" y="525463"/>
                    <a:pt x="263811" y="525272"/>
                  </a:cubicBezTo>
                  <a:cubicBezTo>
                    <a:pt x="260096" y="522224"/>
                    <a:pt x="256381" y="519176"/>
                    <a:pt x="252952" y="515747"/>
                  </a:cubicBezTo>
                  <a:cubicBezTo>
                    <a:pt x="252285" y="515080"/>
                    <a:pt x="252952" y="514699"/>
                    <a:pt x="254000" y="514794"/>
                  </a:cubicBezTo>
                  <a:cubicBezTo>
                    <a:pt x="258623" y="516201"/>
                    <a:pt x="262927" y="518498"/>
                    <a:pt x="266668" y="521557"/>
                  </a:cubicBezTo>
                  <a:cubicBezTo>
                    <a:pt x="266716" y="521273"/>
                    <a:pt x="266716" y="520984"/>
                    <a:pt x="266668" y="520700"/>
                  </a:cubicBezTo>
                  <a:cubicBezTo>
                    <a:pt x="266718" y="519971"/>
                    <a:pt x="266718" y="519239"/>
                    <a:pt x="266668" y="518509"/>
                  </a:cubicBezTo>
                  <a:cubicBezTo>
                    <a:pt x="266622" y="517970"/>
                    <a:pt x="266622" y="517429"/>
                    <a:pt x="266668" y="516890"/>
                  </a:cubicBezTo>
                  <a:cubicBezTo>
                    <a:pt x="266274" y="514791"/>
                    <a:pt x="265733" y="512722"/>
                    <a:pt x="265049" y="510699"/>
                  </a:cubicBezTo>
                  <a:cubicBezTo>
                    <a:pt x="264512" y="509166"/>
                    <a:pt x="263876" y="507671"/>
                    <a:pt x="263144" y="506222"/>
                  </a:cubicBezTo>
                  <a:cubicBezTo>
                    <a:pt x="262477" y="504888"/>
                    <a:pt x="261810" y="503555"/>
                    <a:pt x="261048" y="502221"/>
                  </a:cubicBezTo>
                  <a:cubicBezTo>
                    <a:pt x="262966" y="503467"/>
                    <a:pt x="264644" y="505048"/>
                    <a:pt x="266001" y="506889"/>
                  </a:cubicBezTo>
                  <a:cubicBezTo>
                    <a:pt x="267509" y="508953"/>
                    <a:pt x="268697" y="511233"/>
                    <a:pt x="269525" y="513651"/>
                  </a:cubicBezTo>
                  <a:cubicBezTo>
                    <a:pt x="270279" y="515778"/>
                    <a:pt x="270790" y="517983"/>
                    <a:pt x="271050" y="520224"/>
                  </a:cubicBezTo>
                  <a:cubicBezTo>
                    <a:pt x="271193" y="521872"/>
                    <a:pt x="271193" y="523529"/>
                    <a:pt x="271050" y="525177"/>
                  </a:cubicBezTo>
                  <a:cubicBezTo>
                    <a:pt x="273909" y="527338"/>
                    <a:pt x="276644" y="529660"/>
                    <a:pt x="279241" y="532130"/>
                  </a:cubicBezTo>
                  <a:cubicBezTo>
                    <a:pt x="302558" y="554488"/>
                    <a:pt x="317089" y="584463"/>
                    <a:pt x="320199" y="616617"/>
                  </a:cubicBezTo>
                  <a:lnTo>
                    <a:pt x="320156" y="616683"/>
                  </a:lnTo>
                  <a:lnTo>
                    <a:pt x="385826" y="633762"/>
                  </a:lnTo>
                  <a:cubicBezTo>
                    <a:pt x="429154" y="643637"/>
                    <a:pt x="473206" y="650008"/>
                    <a:pt x="517557" y="652812"/>
                  </a:cubicBezTo>
                  <a:cubicBezTo>
                    <a:pt x="539782" y="654145"/>
                    <a:pt x="562007" y="654590"/>
                    <a:pt x="584232" y="654145"/>
                  </a:cubicBezTo>
                  <a:cubicBezTo>
                    <a:pt x="595566" y="653955"/>
                    <a:pt x="606901" y="653478"/>
                    <a:pt x="618236" y="652812"/>
                  </a:cubicBezTo>
                  <a:lnTo>
                    <a:pt x="620294" y="652625"/>
                  </a:lnTo>
                  <a:lnTo>
                    <a:pt x="611187" y="646335"/>
                  </a:lnTo>
                  <a:cubicBezTo>
                    <a:pt x="597788" y="637064"/>
                    <a:pt x="584199" y="628174"/>
                    <a:pt x="570420" y="619665"/>
                  </a:cubicBezTo>
                  <a:cubicBezTo>
                    <a:pt x="543369" y="602774"/>
                    <a:pt x="515683" y="586899"/>
                    <a:pt x="487362" y="572040"/>
                  </a:cubicBezTo>
                  <a:cubicBezTo>
                    <a:pt x="430733" y="542869"/>
                    <a:pt x="371873" y="518248"/>
                    <a:pt x="311340" y="498412"/>
                  </a:cubicBezTo>
                  <a:lnTo>
                    <a:pt x="215281" y="470061"/>
                  </a:lnTo>
                  <a:lnTo>
                    <a:pt x="211756" y="477387"/>
                  </a:lnTo>
                  <a:lnTo>
                    <a:pt x="198586" y="504759"/>
                  </a:lnTo>
                  <a:cubicBezTo>
                    <a:pt x="191008" y="516669"/>
                    <a:pt x="182026" y="527686"/>
                    <a:pt x="171798" y="537559"/>
                  </a:cubicBezTo>
                  <a:cubicBezTo>
                    <a:pt x="162466" y="546877"/>
                    <a:pt x="151692" y="554629"/>
                    <a:pt x="139890" y="560514"/>
                  </a:cubicBezTo>
                  <a:cubicBezTo>
                    <a:pt x="134785" y="562962"/>
                    <a:pt x="129415" y="564815"/>
                    <a:pt x="123888" y="566039"/>
                  </a:cubicBezTo>
                  <a:cubicBezTo>
                    <a:pt x="121621" y="569272"/>
                    <a:pt x="119002" y="572244"/>
                    <a:pt x="116077" y="574897"/>
                  </a:cubicBezTo>
                  <a:cubicBezTo>
                    <a:pt x="113182" y="577548"/>
                    <a:pt x="109985" y="579850"/>
                    <a:pt x="106552" y="581755"/>
                  </a:cubicBezTo>
                  <a:cubicBezTo>
                    <a:pt x="103356" y="583530"/>
                    <a:pt x="99924" y="584844"/>
                    <a:pt x="96360" y="585660"/>
                  </a:cubicBezTo>
                  <a:lnTo>
                    <a:pt x="91217" y="586613"/>
                  </a:lnTo>
                  <a:cubicBezTo>
                    <a:pt x="89459" y="586994"/>
                    <a:pt x="87640" y="586994"/>
                    <a:pt x="85883" y="586613"/>
                  </a:cubicBezTo>
                  <a:cubicBezTo>
                    <a:pt x="85883" y="586613"/>
                    <a:pt x="85407" y="586232"/>
                    <a:pt x="85407" y="585946"/>
                  </a:cubicBezTo>
                  <a:cubicBezTo>
                    <a:pt x="86789" y="585340"/>
                    <a:pt x="88279" y="585016"/>
                    <a:pt x="89788" y="584993"/>
                  </a:cubicBezTo>
                  <a:cubicBezTo>
                    <a:pt x="91514" y="584642"/>
                    <a:pt x="93204" y="584132"/>
                    <a:pt x="94837" y="583469"/>
                  </a:cubicBezTo>
                  <a:cubicBezTo>
                    <a:pt x="98194" y="582157"/>
                    <a:pt x="101390" y="580463"/>
                    <a:pt x="104362" y="578421"/>
                  </a:cubicBezTo>
                  <a:cubicBezTo>
                    <a:pt x="107420" y="576330"/>
                    <a:pt x="110260" y="573937"/>
                    <a:pt x="112839" y="571277"/>
                  </a:cubicBezTo>
                  <a:cubicBezTo>
                    <a:pt x="114024" y="570142"/>
                    <a:pt x="115138" y="568933"/>
                    <a:pt x="116173" y="567658"/>
                  </a:cubicBezTo>
                  <a:lnTo>
                    <a:pt x="109505" y="568896"/>
                  </a:lnTo>
                  <a:lnTo>
                    <a:pt x="104742" y="569563"/>
                  </a:lnTo>
                  <a:cubicBezTo>
                    <a:pt x="103028" y="569563"/>
                    <a:pt x="101313" y="569563"/>
                    <a:pt x="99504" y="569563"/>
                  </a:cubicBezTo>
                  <a:cubicBezTo>
                    <a:pt x="97694" y="569563"/>
                    <a:pt x="98361" y="568896"/>
                    <a:pt x="99504" y="568801"/>
                  </a:cubicBezTo>
                  <a:cubicBezTo>
                    <a:pt x="100487" y="568464"/>
                    <a:pt x="101443" y="568050"/>
                    <a:pt x="102361" y="567563"/>
                  </a:cubicBezTo>
                  <a:cubicBezTo>
                    <a:pt x="104266" y="566991"/>
                    <a:pt x="106457" y="566896"/>
                    <a:pt x="108457" y="566420"/>
                  </a:cubicBezTo>
                  <a:cubicBezTo>
                    <a:pt x="111674" y="565842"/>
                    <a:pt x="114854" y="565079"/>
                    <a:pt x="117982" y="564134"/>
                  </a:cubicBezTo>
                  <a:cubicBezTo>
                    <a:pt x="114657" y="561535"/>
                    <a:pt x="110923" y="559508"/>
                    <a:pt x="106933" y="558133"/>
                  </a:cubicBezTo>
                  <a:cubicBezTo>
                    <a:pt x="104442" y="557340"/>
                    <a:pt x="101895" y="556735"/>
                    <a:pt x="99313" y="556323"/>
                  </a:cubicBezTo>
                  <a:cubicBezTo>
                    <a:pt x="96360" y="556323"/>
                    <a:pt x="93503" y="555085"/>
                    <a:pt x="90550" y="554514"/>
                  </a:cubicBezTo>
                  <a:cubicBezTo>
                    <a:pt x="89979" y="554514"/>
                    <a:pt x="89788" y="553847"/>
                    <a:pt x="90550" y="553751"/>
                  </a:cubicBezTo>
                  <a:cubicBezTo>
                    <a:pt x="91312" y="553656"/>
                    <a:pt x="93503" y="553275"/>
                    <a:pt x="95027" y="553180"/>
                  </a:cubicBezTo>
                  <a:cubicBezTo>
                    <a:pt x="96518" y="553085"/>
                    <a:pt x="98013" y="553085"/>
                    <a:pt x="99504" y="553180"/>
                  </a:cubicBezTo>
                  <a:cubicBezTo>
                    <a:pt x="102367" y="553337"/>
                    <a:pt x="105207" y="553784"/>
                    <a:pt x="107981" y="554514"/>
                  </a:cubicBezTo>
                  <a:cubicBezTo>
                    <a:pt x="113344" y="555991"/>
                    <a:pt x="118318" y="558624"/>
                    <a:pt x="122554" y="562229"/>
                  </a:cubicBezTo>
                  <a:cubicBezTo>
                    <a:pt x="127291" y="560476"/>
                    <a:pt x="131905" y="558408"/>
                    <a:pt x="136365" y="556037"/>
                  </a:cubicBezTo>
                  <a:cubicBezTo>
                    <a:pt x="148347" y="549418"/>
                    <a:pt x="159290" y="541074"/>
                    <a:pt x="168846" y="531272"/>
                  </a:cubicBezTo>
                  <a:cubicBezTo>
                    <a:pt x="178406" y="521783"/>
                    <a:pt x="186819" y="511263"/>
                    <a:pt x="193946" y="499934"/>
                  </a:cubicBezTo>
                  <a:lnTo>
                    <a:pt x="203420" y="480204"/>
                  </a:lnTo>
                  <a:lnTo>
                    <a:pt x="205977" y="474880"/>
                  </a:lnTo>
                  <a:lnTo>
                    <a:pt x="199611" y="481172"/>
                  </a:lnTo>
                  <a:cubicBezTo>
                    <a:pt x="193797" y="486036"/>
                    <a:pt x="187724" y="490583"/>
                    <a:pt x="181419" y="494792"/>
                  </a:cubicBezTo>
                  <a:cubicBezTo>
                    <a:pt x="169233" y="503343"/>
                    <a:pt x="156016" y="510320"/>
                    <a:pt x="142080" y="515557"/>
                  </a:cubicBezTo>
                  <a:cubicBezTo>
                    <a:pt x="121213" y="524053"/>
                    <a:pt x="98586" y="527323"/>
                    <a:pt x="76167" y="525082"/>
                  </a:cubicBezTo>
                  <a:cubicBezTo>
                    <a:pt x="75403" y="525782"/>
                    <a:pt x="74536" y="526360"/>
                    <a:pt x="73596" y="526796"/>
                  </a:cubicBezTo>
                  <a:cubicBezTo>
                    <a:pt x="72184" y="527620"/>
                    <a:pt x="70720" y="528352"/>
                    <a:pt x="69214" y="528987"/>
                  </a:cubicBezTo>
                  <a:cubicBezTo>
                    <a:pt x="66436" y="530204"/>
                    <a:pt x="63528" y="531099"/>
                    <a:pt x="60546" y="531654"/>
                  </a:cubicBezTo>
                  <a:cubicBezTo>
                    <a:pt x="57379" y="531972"/>
                    <a:pt x="54188" y="531972"/>
                    <a:pt x="51021" y="531654"/>
                  </a:cubicBezTo>
                  <a:lnTo>
                    <a:pt x="46735" y="531654"/>
                  </a:lnTo>
                  <a:cubicBezTo>
                    <a:pt x="44763" y="531257"/>
                    <a:pt x="42887" y="530481"/>
                    <a:pt x="41211" y="529368"/>
                  </a:cubicBezTo>
                  <a:cubicBezTo>
                    <a:pt x="41211" y="529368"/>
                    <a:pt x="41211" y="528796"/>
                    <a:pt x="41211" y="528796"/>
                  </a:cubicBezTo>
                  <a:cubicBezTo>
                    <a:pt x="42585" y="528466"/>
                    <a:pt x="43989" y="528275"/>
                    <a:pt x="45402" y="528225"/>
                  </a:cubicBezTo>
                  <a:cubicBezTo>
                    <a:pt x="46797" y="528320"/>
                    <a:pt x="48197" y="528320"/>
                    <a:pt x="49593" y="528225"/>
                  </a:cubicBezTo>
                  <a:cubicBezTo>
                    <a:pt x="52478" y="528243"/>
                    <a:pt x="55355" y="527923"/>
                    <a:pt x="58165" y="527273"/>
                  </a:cubicBezTo>
                  <a:cubicBezTo>
                    <a:pt x="60852" y="526701"/>
                    <a:pt x="63494" y="525937"/>
                    <a:pt x="66071" y="524987"/>
                  </a:cubicBezTo>
                  <a:lnTo>
                    <a:pt x="68738" y="523653"/>
                  </a:lnTo>
                  <a:cubicBezTo>
                    <a:pt x="63843" y="522444"/>
                    <a:pt x="59110" y="520653"/>
                    <a:pt x="54641" y="518319"/>
                  </a:cubicBezTo>
                  <a:cubicBezTo>
                    <a:pt x="54641" y="518319"/>
                    <a:pt x="54641" y="517748"/>
                    <a:pt x="54641" y="517748"/>
                  </a:cubicBezTo>
                  <a:cubicBezTo>
                    <a:pt x="60991" y="518700"/>
                    <a:pt x="67341" y="519557"/>
                    <a:pt x="73691" y="520319"/>
                  </a:cubicBezTo>
                  <a:lnTo>
                    <a:pt x="71881" y="517748"/>
                  </a:lnTo>
                  <a:cubicBezTo>
                    <a:pt x="70224" y="515582"/>
                    <a:pt x="68304" y="513630"/>
                    <a:pt x="66166" y="511937"/>
                  </a:cubicBezTo>
                  <a:cubicBezTo>
                    <a:pt x="60866" y="508114"/>
                    <a:pt x="54835" y="505423"/>
                    <a:pt x="48450" y="504031"/>
                  </a:cubicBezTo>
                  <a:cubicBezTo>
                    <a:pt x="47688" y="504031"/>
                    <a:pt x="47402" y="502793"/>
                    <a:pt x="48450" y="502889"/>
                  </a:cubicBezTo>
                  <a:cubicBezTo>
                    <a:pt x="51879" y="502889"/>
                    <a:pt x="55308" y="502889"/>
                    <a:pt x="58832" y="503460"/>
                  </a:cubicBezTo>
                  <a:cubicBezTo>
                    <a:pt x="61982" y="503955"/>
                    <a:pt x="64996" y="505089"/>
                    <a:pt x="67690" y="506794"/>
                  </a:cubicBezTo>
                  <a:cubicBezTo>
                    <a:pt x="70073" y="508430"/>
                    <a:pt x="72276" y="510314"/>
                    <a:pt x="74263" y="512413"/>
                  </a:cubicBezTo>
                  <a:cubicBezTo>
                    <a:pt x="76608" y="514830"/>
                    <a:pt x="78567" y="517593"/>
                    <a:pt x="80073" y="520605"/>
                  </a:cubicBezTo>
                  <a:cubicBezTo>
                    <a:pt x="85243" y="520939"/>
                    <a:pt x="90429" y="520939"/>
                    <a:pt x="95599" y="520605"/>
                  </a:cubicBezTo>
                  <a:cubicBezTo>
                    <a:pt x="110508" y="519883"/>
                    <a:pt x="125190" y="516664"/>
                    <a:pt x="139033" y="511080"/>
                  </a:cubicBezTo>
                  <a:cubicBezTo>
                    <a:pt x="152461" y="505470"/>
                    <a:pt x="165236" y="498412"/>
                    <a:pt x="177133" y="490030"/>
                  </a:cubicBezTo>
                  <a:cubicBezTo>
                    <a:pt x="183038" y="485934"/>
                    <a:pt x="188658" y="481552"/>
                    <a:pt x="194277" y="477076"/>
                  </a:cubicBezTo>
                  <a:lnTo>
                    <a:pt x="198842" y="472739"/>
                  </a:lnTo>
                  <a:lnTo>
                    <a:pt x="156749" y="486505"/>
                  </a:lnTo>
                  <a:cubicBezTo>
                    <a:pt x="145419" y="487648"/>
                    <a:pt x="134012" y="487839"/>
                    <a:pt x="122650" y="487077"/>
                  </a:cubicBezTo>
                  <a:cubicBezTo>
                    <a:pt x="116459" y="487077"/>
                    <a:pt x="110267" y="486029"/>
                    <a:pt x="104171" y="485172"/>
                  </a:cubicBezTo>
                  <a:lnTo>
                    <a:pt x="99504" y="484505"/>
                  </a:lnTo>
                  <a:cubicBezTo>
                    <a:pt x="99488" y="484903"/>
                    <a:pt x="99318" y="485279"/>
                    <a:pt x="99028" y="485553"/>
                  </a:cubicBezTo>
                  <a:lnTo>
                    <a:pt x="98552" y="485553"/>
                  </a:lnTo>
                  <a:lnTo>
                    <a:pt x="97694" y="486220"/>
                  </a:lnTo>
                  <a:lnTo>
                    <a:pt x="95789" y="487553"/>
                  </a:lnTo>
                  <a:cubicBezTo>
                    <a:pt x="95117" y="488061"/>
                    <a:pt x="94380" y="488477"/>
                    <a:pt x="93599" y="488791"/>
                  </a:cubicBezTo>
                  <a:cubicBezTo>
                    <a:pt x="92715" y="489208"/>
                    <a:pt x="91789" y="489527"/>
                    <a:pt x="90836" y="489744"/>
                  </a:cubicBezTo>
                  <a:cubicBezTo>
                    <a:pt x="89278" y="490127"/>
                    <a:pt x="87679" y="490319"/>
                    <a:pt x="86074" y="490315"/>
                  </a:cubicBezTo>
                  <a:lnTo>
                    <a:pt x="84169" y="490315"/>
                  </a:lnTo>
                  <a:lnTo>
                    <a:pt x="82740" y="490315"/>
                  </a:lnTo>
                  <a:cubicBezTo>
                    <a:pt x="81864" y="490070"/>
                    <a:pt x="80973" y="489879"/>
                    <a:pt x="80073" y="489744"/>
                  </a:cubicBezTo>
                  <a:cubicBezTo>
                    <a:pt x="78930" y="488601"/>
                    <a:pt x="79216" y="488029"/>
                    <a:pt x="79692" y="488029"/>
                  </a:cubicBezTo>
                  <a:cubicBezTo>
                    <a:pt x="80384" y="488163"/>
                    <a:pt x="81096" y="488163"/>
                    <a:pt x="81788" y="488029"/>
                  </a:cubicBezTo>
                  <a:lnTo>
                    <a:pt x="82835" y="488029"/>
                  </a:lnTo>
                  <a:lnTo>
                    <a:pt x="83883" y="488029"/>
                  </a:lnTo>
                  <a:cubicBezTo>
                    <a:pt x="85310" y="487606"/>
                    <a:pt x="86709" y="487097"/>
                    <a:pt x="88074" y="486505"/>
                  </a:cubicBezTo>
                  <a:cubicBezTo>
                    <a:pt x="89781" y="485548"/>
                    <a:pt x="91434" y="484498"/>
                    <a:pt x="93027" y="483362"/>
                  </a:cubicBezTo>
                  <a:cubicBezTo>
                    <a:pt x="90625" y="482942"/>
                    <a:pt x="88266" y="482304"/>
                    <a:pt x="85979" y="481457"/>
                  </a:cubicBezTo>
                  <a:cubicBezTo>
                    <a:pt x="85217" y="481457"/>
                    <a:pt x="83788" y="479552"/>
                    <a:pt x="85502" y="479266"/>
                  </a:cubicBezTo>
                  <a:cubicBezTo>
                    <a:pt x="88414" y="478929"/>
                    <a:pt x="91354" y="478929"/>
                    <a:pt x="94265" y="479266"/>
                  </a:cubicBezTo>
                  <a:cubicBezTo>
                    <a:pt x="92474" y="476101"/>
                    <a:pt x="90079" y="473318"/>
                    <a:pt x="87217" y="471075"/>
                  </a:cubicBezTo>
                  <a:cubicBezTo>
                    <a:pt x="85570" y="469685"/>
                    <a:pt x="83782" y="468472"/>
                    <a:pt x="81883" y="467455"/>
                  </a:cubicBezTo>
                  <a:cubicBezTo>
                    <a:pt x="79883" y="466407"/>
                    <a:pt x="77501" y="465741"/>
                    <a:pt x="75596" y="464598"/>
                  </a:cubicBezTo>
                  <a:cubicBezTo>
                    <a:pt x="75596" y="464598"/>
                    <a:pt x="75120" y="463931"/>
                    <a:pt x="75596" y="463836"/>
                  </a:cubicBezTo>
                  <a:cubicBezTo>
                    <a:pt x="76683" y="463504"/>
                    <a:pt x="77844" y="463504"/>
                    <a:pt x="78930" y="463836"/>
                  </a:cubicBezTo>
                  <a:cubicBezTo>
                    <a:pt x="80558" y="464025"/>
                    <a:pt x="82157" y="464409"/>
                    <a:pt x="83693" y="464979"/>
                  </a:cubicBezTo>
                  <a:cubicBezTo>
                    <a:pt x="86103" y="465827"/>
                    <a:pt x="88380" y="467014"/>
                    <a:pt x="90456" y="468503"/>
                  </a:cubicBezTo>
                  <a:cubicBezTo>
                    <a:pt x="94525" y="471509"/>
                    <a:pt x="97795" y="475466"/>
                    <a:pt x="99981" y="480028"/>
                  </a:cubicBezTo>
                  <a:lnTo>
                    <a:pt x="102076" y="480028"/>
                  </a:lnTo>
                  <a:cubicBezTo>
                    <a:pt x="107886" y="480028"/>
                    <a:pt x="113696" y="480790"/>
                    <a:pt x="119507" y="480981"/>
                  </a:cubicBezTo>
                  <a:cubicBezTo>
                    <a:pt x="131513" y="481602"/>
                    <a:pt x="143548" y="481316"/>
                    <a:pt x="155511" y="480124"/>
                  </a:cubicBezTo>
                  <a:lnTo>
                    <a:pt x="199149" y="466070"/>
                  </a:lnTo>
                  <a:lnTo>
                    <a:pt x="145740" y="461015"/>
                  </a:lnTo>
                  <a:cubicBezTo>
                    <a:pt x="122854" y="455861"/>
                    <a:pt x="100620" y="447806"/>
                    <a:pt x="79597" y="436975"/>
                  </a:cubicBezTo>
                  <a:cubicBezTo>
                    <a:pt x="75448" y="438743"/>
                    <a:pt x="71097" y="439991"/>
                    <a:pt x="66643" y="440690"/>
                  </a:cubicBezTo>
                  <a:cubicBezTo>
                    <a:pt x="64441" y="441119"/>
                    <a:pt x="62177" y="441119"/>
                    <a:pt x="59975" y="440690"/>
                  </a:cubicBezTo>
                  <a:cubicBezTo>
                    <a:pt x="58738" y="440551"/>
                    <a:pt x="57523" y="440263"/>
                    <a:pt x="56356" y="439833"/>
                  </a:cubicBezTo>
                  <a:cubicBezTo>
                    <a:pt x="55041" y="439106"/>
                    <a:pt x="53851" y="438173"/>
                    <a:pt x="52831" y="437070"/>
                  </a:cubicBezTo>
                  <a:cubicBezTo>
                    <a:pt x="52355" y="437070"/>
                    <a:pt x="52831" y="436213"/>
                    <a:pt x="52831" y="436308"/>
                  </a:cubicBezTo>
                  <a:cubicBezTo>
                    <a:pt x="53720" y="436259"/>
                    <a:pt x="54610" y="436259"/>
                    <a:pt x="55498" y="436308"/>
                  </a:cubicBezTo>
                  <a:lnTo>
                    <a:pt x="58356" y="436308"/>
                  </a:lnTo>
                  <a:cubicBezTo>
                    <a:pt x="60473" y="436217"/>
                    <a:pt x="62578" y="435930"/>
                    <a:pt x="64642" y="435451"/>
                  </a:cubicBezTo>
                  <a:cubicBezTo>
                    <a:pt x="67437" y="434732"/>
                    <a:pt x="70175" y="433808"/>
                    <a:pt x="72834" y="432689"/>
                  </a:cubicBezTo>
                  <a:cubicBezTo>
                    <a:pt x="67500" y="429641"/>
                    <a:pt x="62261" y="426466"/>
                    <a:pt x="57118" y="423164"/>
                  </a:cubicBezTo>
                  <a:cubicBezTo>
                    <a:pt x="56260" y="422593"/>
                    <a:pt x="57118" y="422021"/>
                    <a:pt x="57975" y="422307"/>
                  </a:cubicBezTo>
                  <a:cubicBezTo>
                    <a:pt x="63309" y="424783"/>
                    <a:pt x="68643" y="427069"/>
                    <a:pt x="74072" y="429450"/>
                  </a:cubicBezTo>
                  <a:cubicBezTo>
                    <a:pt x="74072" y="428498"/>
                    <a:pt x="74072" y="427545"/>
                    <a:pt x="74072" y="426593"/>
                  </a:cubicBezTo>
                  <a:cubicBezTo>
                    <a:pt x="73633" y="424389"/>
                    <a:pt x="72929" y="422246"/>
                    <a:pt x="71977" y="420211"/>
                  </a:cubicBezTo>
                  <a:cubicBezTo>
                    <a:pt x="71178" y="418457"/>
                    <a:pt x="70187" y="416796"/>
                    <a:pt x="69024" y="415258"/>
                  </a:cubicBezTo>
                  <a:cubicBezTo>
                    <a:pt x="68472" y="414517"/>
                    <a:pt x="67867" y="413816"/>
                    <a:pt x="67214" y="413163"/>
                  </a:cubicBezTo>
                  <a:cubicBezTo>
                    <a:pt x="66452" y="412305"/>
                    <a:pt x="65976" y="411448"/>
                    <a:pt x="65309" y="410686"/>
                  </a:cubicBezTo>
                  <a:cubicBezTo>
                    <a:pt x="64642" y="409924"/>
                    <a:pt x="65309" y="409924"/>
                    <a:pt x="66071" y="410686"/>
                  </a:cubicBezTo>
                  <a:cubicBezTo>
                    <a:pt x="67249" y="411157"/>
                    <a:pt x="68368" y="411764"/>
                    <a:pt x="69405" y="412496"/>
                  </a:cubicBezTo>
                  <a:lnTo>
                    <a:pt x="71786" y="414782"/>
                  </a:lnTo>
                  <a:cubicBezTo>
                    <a:pt x="73245" y="416383"/>
                    <a:pt x="74523" y="418140"/>
                    <a:pt x="75596" y="420021"/>
                  </a:cubicBezTo>
                  <a:cubicBezTo>
                    <a:pt x="77638" y="423668"/>
                    <a:pt x="78781" y="427750"/>
                    <a:pt x="78930" y="431927"/>
                  </a:cubicBezTo>
                  <a:lnTo>
                    <a:pt x="145508" y="453552"/>
                  </a:lnTo>
                  <a:lnTo>
                    <a:pt x="207430" y="461449"/>
                  </a:lnTo>
                  <a:lnTo>
                    <a:pt x="201516" y="454977"/>
                  </a:lnTo>
                  <a:cubicBezTo>
                    <a:pt x="198148" y="451739"/>
                    <a:pt x="194551" y="448747"/>
                    <a:pt x="190753" y="446024"/>
                  </a:cubicBezTo>
                  <a:cubicBezTo>
                    <a:pt x="181938" y="439734"/>
                    <a:pt x="172674" y="434100"/>
                    <a:pt x="163035" y="429164"/>
                  </a:cubicBezTo>
                  <a:cubicBezTo>
                    <a:pt x="153831" y="424306"/>
                    <a:pt x="144280" y="420135"/>
                    <a:pt x="134460" y="416687"/>
                  </a:cubicBezTo>
                  <a:lnTo>
                    <a:pt x="129603" y="415163"/>
                  </a:lnTo>
                  <a:cubicBezTo>
                    <a:pt x="124961" y="418324"/>
                    <a:pt x="119579" y="420227"/>
                    <a:pt x="113982" y="420687"/>
                  </a:cubicBezTo>
                  <a:cubicBezTo>
                    <a:pt x="111293" y="421020"/>
                    <a:pt x="108574" y="421020"/>
                    <a:pt x="105885" y="420687"/>
                  </a:cubicBezTo>
                  <a:cubicBezTo>
                    <a:pt x="102623" y="419984"/>
                    <a:pt x="99562" y="418551"/>
                    <a:pt x="96932" y="416496"/>
                  </a:cubicBezTo>
                  <a:cubicBezTo>
                    <a:pt x="96932" y="416496"/>
                    <a:pt x="96932" y="416496"/>
                    <a:pt x="97503" y="416496"/>
                  </a:cubicBezTo>
                  <a:cubicBezTo>
                    <a:pt x="100194" y="417277"/>
                    <a:pt x="102990" y="417631"/>
                    <a:pt x="105790" y="417544"/>
                  </a:cubicBezTo>
                  <a:cubicBezTo>
                    <a:pt x="108295" y="417515"/>
                    <a:pt x="110788" y="417195"/>
                    <a:pt x="113220" y="416592"/>
                  </a:cubicBezTo>
                  <a:cubicBezTo>
                    <a:pt x="116336" y="415732"/>
                    <a:pt x="119365" y="414584"/>
                    <a:pt x="122268" y="413163"/>
                  </a:cubicBezTo>
                  <a:cubicBezTo>
                    <a:pt x="116135" y="411802"/>
                    <a:pt x="110163" y="409790"/>
                    <a:pt x="104457" y="407162"/>
                  </a:cubicBezTo>
                  <a:cubicBezTo>
                    <a:pt x="103695" y="407162"/>
                    <a:pt x="103695" y="406019"/>
                    <a:pt x="104457" y="405923"/>
                  </a:cubicBezTo>
                  <a:cubicBezTo>
                    <a:pt x="109557" y="405547"/>
                    <a:pt x="114681" y="406228"/>
                    <a:pt x="119506" y="407924"/>
                  </a:cubicBezTo>
                  <a:lnTo>
                    <a:pt x="121792" y="408590"/>
                  </a:lnTo>
                  <a:cubicBezTo>
                    <a:pt x="121792" y="407352"/>
                    <a:pt x="121125" y="406209"/>
                    <a:pt x="120649" y="405066"/>
                  </a:cubicBezTo>
                  <a:cubicBezTo>
                    <a:pt x="119630" y="403310"/>
                    <a:pt x="118450" y="401651"/>
                    <a:pt x="117125" y="400113"/>
                  </a:cubicBezTo>
                  <a:cubicBezTo>
                    <a:pt x="115912" y="398693"/>
                    <a:pt x="114573" y="397386"/>
                    <a:pt x="113124" y="396208"/>
                  </a:cubicBezTo>
                  <a:cubicBezTo>
                    <a:pt x="112312" y="395601"/>
                    <a:pt x="111452" y="395059"/>
                    <a:pt x="110553" y="394589"/>
                  </a:cubicBezTo>
                  <a:lnTo>
                    <a:pt x="109410" y="393922"/>
                  </a:lnTo>
                  <a:cubicBezTo>
                    <a:pt x="108797" y="393476"/>
                    <a:pt x="108161" y="393063"/>
                    <a:pt x="107505" y="392684"/>
                  </a:cubicBezTo>
                  <a:cubicBezTo>
                    <a:pt x="106933" y="392684"/>
                    <a:pt x="107505" y="391922"/>
                    <a:pt x="107505" y="392017"/>
                  </a:cubicBezTo>
                  <a:cubicBezTo>
                    <a:pt x="107505" y="392112"/>
                    <a:pt x="108267" y="392017"/>
                    <a:pt x="108838" y="392017"/>
                  </a:cubicBezTo>
                  <a:cubicBezTo>
                    <a:pt x="109727" y="392093"/>
                    <a:pt x="110596" y="392318"/>
                    <a:pt x="111410" y="392684"/>
                  </a:cubicBezTo>
                  <a:lnTo>
                    <a:pt x="114648" y="394017"/>
                  </a:lnTo>
                  <a:cubicBezTo>
                    <a:pt x="116800" y="395084"/>
                    <a:pt x="118737" y="396537"/>
                    <a:pt x="120363" y="398303"/>
                  </a:cubicBezTo>
                  <a:cubicBezTo>
                    <a:pt x="123283" y="401702"/>
                    <a:pt x="125341" y="405753"/>
                    <a:pt x="126364" y="410114"/>
                  </a:cubicBezTo>
                  <a:cubicBezTo>
                    <a:pt x="129222" y="410876"/>
                    <a:pt x="131984" y="411543"/>
                    <a:pt x="134841" y="412496"/>
                  </a:cubicBezTo>
                  <a:cubicBezTo>
                    <a:pt x="145774" y="416120"/>
                    <a:pt x="156437" y="420512"/>
                    <a:pt x="166750" y="425640"/>
                  </a:cubicBezTo>
                  <a:cubicBezTo>
                    <a:pt x="176084" y="430380"/>
                    <a:pt x="185005" y="435892"/>
                    <a:pt x="193420" y="442118"/>
                  </a:cubicBezTo>
                  <a:lnTo>
                    <a:pt x="203057" y="452347"/>
                  </a:lnTo>
                  <a:lnTo>
                    <a:pt x="186198" y="424039"/>
                  </a:lnTo>
                  <a:lnTo>
                    <a:pt x="175986" y="406892"/>
                  </a:lnTo>
                  <a:cubicBezTo>
                    <a:pt x="162147" y="389434"/>
                    <a:pt x="145991" y="373811"/>
                    <a:pt x="127888" y="360490"/>
                  </a:cubicBezTo>
                  <a:cubicBezTo>
                    <a:pt x="125447" y="361508"/>
                    <a:pt x="122887" y="362212"/>
                    <a:pt x="120268" y="362585"/>
                  </a:cubicBezTo>
                  <a:cubicBezTo>
                    <a:pt x="117312" y="363111"/>
                    <a:pt x="114318" y="363398"/>
                    <a:pt x="111315" y="363442"/>
                  </a:cubicBezTo>
                  <a:cubicBezTo>
                    <a:pt x="108333" y="363630"/>
                    <a:pt x="105343" y="363630"/>
                    <a:pt x="102361" y="363442"/>
                  </a:cubicBezTo>
                  <a:cubicBezTo>
                    <a:pt x="100982" y="363272"/>
                    <a:pt x="99614" y="363018"/>
                    <a:pt x="98266" y="362680"/>
                  </a:cubicBezTo>
                  <a:cubicBezTo>
                    <a:pt x="96646" y="362680"/>
                    <a:pt x="95122" y="361537"/>
                    <a:pt x="93503" y="361156"/>
                  </a:cubicBezTo>
                  <a:cubicBezTo>
                    <a:pt x="91884" y="360775"/>
                    <a:pt x="91789" y="358966"/>
                    <a:pt x="93503" y="359251"/>
                  </a:cubicBezTo>
                  <a:cubicBezTo>
                    <a:pt x="95056" y="359395"/>
                    <a:pt x="96618" y="359395"/>
                    <a:pt x="98171" y="359251"/>
                  </a:cubicBezTo>
                  <a:lnTo>
                    <a:pt x="102457" y="359251"/>
                  </a:lnTo>
                  <a:cubicBezTo>
                    <a:pt x="105057" y="359438"/>
                    <a:pt x="107667" y="359438"/>
                    <a:pt x="110267" y="359251"/>
                  </a:cubicBezTo>
                  <a:cubicBezTo>
                    <a:pt x="112863" y="358914"/>
                    <a:pt x="115438" y="358437"/>
                    <a:pt x="117982" y="357823"/>
                  </a:cubicBezTo>
                  <a:lnTo>
                    <a:pt x="121697" y="356870"/>
                  </a:lnTo>
                  <a:lnTo>
                    <a:pt x="122173" y="356870"/>
                  </a:lnTo>
                  <a:cubicBezTo>
                    <a:pt x="116712" y="352298"/>
                    <a:pt x="110807" y="348107"/>
                    <a:pt x="104457" y="344297"/>
                  </a:cubicBezTo>
                  <a:cubicBezTo>
                    <a:pt x="103409" y="343630"/>
                    <a:pt x="104457" y="343059"/>
                    <a:pt x="105600" y="343345"/>
                  </a:cubicBezTo>
                  <a:cubicBezTo>
                    <a:pt x="113496" y="346611"/>
                    <a:pt x="121138" y="350464"/>
                    <a:pt x="128460" y="354870"/>
                  </a:cubicBezTo>
                  <a:cubicBezTo>
                    <a:pt x="126708" y="344270"/>
                    <a:pt x="121639" y="334498"/>
                    <a:pt x="113982" y="326962"/>
                  </a:cubicBezTo>
                  <a:cubicBezTo>
                    <a:pt x="113315" y="326390"/>
                    <a:pt x="113982" y="326200"/>
                    <a:pt x="114934" y="326390"/>
                  </a:cubicBezTo>
                  <a:cubicBezTo>
                    <a:pt x="117871" y="328038"/>
                    <a:pt x="120537" y="330126"/>
                    <a:pt x="122840" y="332581"/>
                  </a:cubicBezTo>
                  <a:cubicBezTo>
                    <a:pt x="125624" y="335657"/>
                    <a:pt x="127993" y="339083"/>
                    <a:pt x="129889" y="342773"/>
                  </a:cubicBezTo>
                  <a:cubicBezTo>
                    <a:pt x="132190" y="347554"/>
                    <a:pt x="133579" y="352723"/>
                    <a:pt x="133984" y="358013"/>
                  </a:cubicBezTo>
                  <a:cubicBezTo>
                    <a:pt x="152728" y="370759"/>
                    <a:pt x="169225" y="386298"/>
                    <a:pt x="182967" y="403978"/>
                  </a:cubicBezTo>
                  <a:lnTo>
                    <a:pt x="210468" y="453809"/>
                  </a:lnTo>
                  <a:lnTo>
                    <a:pt x="208932" y="421640"/>
                  </a:lnTo>
                  <a:cubicBezTo>
                    <a:pt x="206742" y="408406"/>
                    <a:pt x="203017" y="395426"/>
                    <a:pt x="197802" y="382968"/>
                  </a:cubicBezTo>
                  <a:cubicBezTo>
                    <a:pt x="192746" y="370746"/>
                    <a:pt x="186357" y="359119"/>
                    <a:pt x="178752" y="348297"/>
                  </a:cubicBezTo>
                  <a:cubicBezTo>
                    <a:pt x="176275" y="344773"/>
                    <a:pt x="173513" y="341344"/>
                    <a:pt x="170751" y="338010"/>
                  </a:cubicBezTo>
                  <a:lnTo>
                    <a:pt x="167988" y="338010"/>
                  </a:lnTo>
                  <a:cubicBezTo>
                    <a:pt x="166656" y="338104"/>
                    <a:pt x="165320" y="338104"/>
                    <a:pt x="163988" y="338010"/>
                  </a:cubicBezTo>
                  <a:cubicBezTo>
                    <a:pt x="161982" y="337616"/>
                    <a:pt x="160008" y="337075"/>
                    <a:pt x="158082" y="336391"/>
                  </a:cubicBezTo>
                  <a:cubicBezTo>
                    <a:pt x="155996" y="335707"/>
                    <a:pt x="153959" y="334880"/>
                    <a:pt x="151986" y="333915"/>
                  </a:cubicBezTo>
                  <a:cubicBezTo>
                    <a:pt x="149662" y="332808"/>
                    <a:pt x="147404" y="331568"/>
                    <a:pt x="145224" y="330200"/>
                  </a:cubicBezTo>
                  <a:cubicBezTo>
                    <a:pt x="143699" y="329343"/>
                    <a:pt x="144176" y="327628"/>
                    <a:pt x="145986" y="328104"/>
                  </a:cubicBezTo>
                  <a:cubicBezTo>
                    <a:pt x="147795" y="328581"/>
                    <a:pt x="149986" y="328962"/>
                    <a:pt x="151891" y="329533"/>
                  </a:cubicBezTo>
                  <a:cubicBezTo>
                    <a:pt x="153796" y="330105"/>
                    <a:pt x="155701" y="330676"/>
                    <a:pt x="157606" y="331057"/>
                  </a:cubicBezTo>
                  <a:cubicBezTo>
                    <a:pt x="160123" y="331504"/>
                    <a:pt x="162670" y="331759"/>
                    <a:pt x="165226" y="331819"/>
                  </a:cubicBezTo>
                  <a:cubicBezTo>
                    <a:pt x="161035" y="326961"/>
                    <a:pt x="156939" y="322294"/>
                    <a:pt x="153224" y="316960"/>
                  </a:cubicBezTo>
                  <a:cubicBezTo>
                    <a:pt x="152462" y="315912"/>
                    <a:pt x="154082" y="315627"/>
                    <a:pt x="154844" y="315912"/>
                  </a:cubicBezTo>
                  <a:cubicBezTo>
                    <a:pt x="160540" y="318772"/>
                    <a:pt x="165620" y="322719"/>
                    <a:pt x="169798" y="327533"/>
                  </a:cubicBezTo>
                  <a:cubicBezTo>
                    <a:pt x="169752" y="327153"/>
                    <a:pt x="169752" y="326770"/>
                    <a:pt x="169798" y="326390"/>
                  </a:cubicBezTo>
                  <a:cubicBezTo>
                    <a:pt x="169798" y="325437"/>
                    <a:pt x="169798" y="324485"/>
                    <a:pt x="169798" y="323532"/>
                  </a:cubicBezTo>
                  <a:cubicBezTo>
                    <a:pt x="169846" y="322835"/>
                    <a:pt x="169846" y="322135"/>
                    <a:pt x="169798" y="321437"/>
                  </a:cubicBezTo>
                  <a:cubicBezTo>
                    <a:pt x="169765" y="318631"/>
                    <a:pt x="169543" y="315831"/>
                    <a:pt x="169131" y="313055"/>
                  </a:cubicBezTo>
                  <a:cubicBezTo>
                    <a:pt x="168781" y="310924"/>
                    <a:pt x="168271" y="308823"/>
                    <a:pt x="167607" y="306768"/>
                  </a:cubicBezTo>
                  <a:cubicBezTo>
                    <a:pt x="167036" y="304863"/>
                    <a:pt x="166560" y="302958"/>
                    <a:pt x="165893" y="301149"/>
                  </a:cubicBezTo>
                  <a:cubicBezTo>
                    <a:pt x="165893" y="301149"/>
                    <a:pt x="165893" y="301149"/>
                    <a:pt x="166369" y="301149"/>
                  </a:cubicBezTo>
                  <a:cubicBezTo>
                    <a:pt x="168548" y="303239"/>
                    <a:pt x="170352" y="305687"/>
                    <a:pt x="171703" y="308388"/>
                  </a:cubicBezTo>
                  <a:cubicBezTo>
                    <a:pt x="173222" y="311387"/>
                    <a:pt x="174282" y="314598"/>
                    <a:pt x="174846" y="317913"/>
                  </a:cubicBezTo>
                  <a:cubicBezTo>
                    <a:pt x="175179" y="320824"/>
                    <a:pt x="175179" y="323764"/>
                    <a:pt x="174846" y="326676"/>
                  </a:cubicBezTo>
                  <a:cubicBezTo>
                    <a:pt x="174796" y="328891"/>
                    <a:pt x="174509" y="331094"/>
                    <a:pt x="173989" y="333248"/>
                  </a:cubicBezTo>
                  <a:cubicBezTo>
                    <a:pt x="177156" y="336746"/>
                    <a:pt x="180144" y="340402"/>
                    <a:pt x="182943" y="344202"/>
                  </a:cubicBezTo>
                  <a:cubicBezTo>
                    <a:pt x="191489" y="355653"/>
                    <a:pt x="198561" y="368133"/>
                    <a:pt x="203993" y="381349"/>
                  </a:cubicBezTo>
                  <a:cubicBezTo>
                    <a:pt x="209346" y="394269"/>
                    <a:pt x="213149" y="407727"/>
                    <a:pt x="215354" y="421441"/>
                  </a:cubicBezTo>
                  <a:lnTo>
                    <a:pt x="217101" y="462228"/>
                  </a:lnTo>
                  <a:lnTo>
                    <a:pt x="217443" y="462389"/>
                  </a:lnTo>
                  <a:lnTo>
                    <a:pt x="217959" y="462633"/>
                  </a:lnTo>
                  <a:lnTo>
                    <a:pt x="217559" y="465209"/>
                  </a:lnTo>
                  <a:lnTo>
                    <a:pt x="302195" y="486220"/>
                  </a:lnTo>
                  <a:cubicBezTo>
                    <a:pt x="332930" y="495808"/>
                    <a:pt x="363251" y="506667"/>
                    <a:pt x="393159" y="518795"/>
                  </a:cubicBezTo>
                  <a:cubicBezTo>
                    <a:pt x="452817" y="543020"/>
                    <a:pt x="510383" y="572105"/>
                    <a:pt x="565276" y="605758"/>
                  </a:cubicBezTo>
                  <a:cubicBezTo>
                    <a:pt x="580262" y="614902"/>
                    <a:pt x="595026" y="624427"/>
                    <a:pt x="609567" y="634334"/>
                  </a:cubicBezTo>
                  <a:cubicBezTo>
                    <a:pt x="617187" y="639477"/>
                    <a:pt x="624807" y="644716"/>
                    <a:pt x="632332" y="650050"/>
                  </a:cubicBezTo>
                  <a:lnTo>
                    <a:pt x="634079" y="651368"/>
                  </a:lnTo>
                  <a:lnTo>
                    <a:pt x="647023" y="650188"/>
                  </a:lnTo>
                  <a:lnTo>
                    <a:pt x="647578" y="650137"/>
                  </a:lnTo>
                  <a:lnTo>
                    <a:pt x="641953" y="645382"/>
                  </a:lnTo>
                  <a:cubicBezTo>
                    <a:pt x="635603" y="639540"/>
                    <a:pt x="629253" y="633635"/>
                    <a:pt x="622903" y="627666"/>
                  </a:cubicBezTo>
                  <a:cubicBezTo>
                    <a:pt x="610774" y="616299"/>
                    <a:pt x="598900" y="604711"/>
                    <a:pt x="587279" y="592900"/>
                  </a:cubicBezTo>
                  <a:cubicBezTo>
                    <a:pt x="544592" y="549327"/>
                    <a:pt x="505537" y="502340"/>
                    <a:pt x="470503" y="452406"/>
                  </a:cubicBezTo>
                  <a:cubicBezTo>
                    <a:pt x="452977" y="427323"/>
                    <a:pt x="436499" y="401638"/>
                    <a:pt x="421068" y="375349"/>
                  </a:cubicBezTo>
                  <a:lnTo>
                    <a:pt x="381553" y="297309"/>
                  </a:lnTo>
                  <a:lnTo>
                    <a:pt x="381158" y="297434"/>
                  </a:lnTo>
                  <a:lnTo>
                    <a:pt x="380763" y="297059"/>
                  </a:lnTo>
                  <a:lnTo>
                    <a:pt x="340462" y="316950"/>
                  </a:lnTo>
                  <a:cubicBezTo>
                    <a:pt x="326202" y="322002"/>
                    <a:pt x="311346" y="325375"/>
                    <a:pt x="296195" y="326962"/>
                  </a:cubicBezTo>
                  <a:cubicBezTo>
                    <a:pt x="282153" y="328552"/>
                    <a:pt x="267949" y="327942"/>
                    <a:pt x="254095" y="325152"/>
                  </a:cubicBezTo>
                  <a:cubicBezTo>
                    <a:pt x="248169" y="323859"/>
                    <a:pt x="242415" y="321877"/>
                    <a:pt x="236950" y="319246"/>
                  </a:cubicBezTo>
                  <a:cubicBezTo>
                    <a:pt x="232903" y="320529"/>
                    <a:pt x="228711" y="321297"/>
                    <a:pt x="224472" y="321532"/>
                  </a:cubicBezTo>
                  <a:cubicBezTo>
                    <a:pt x="220361" y="322055"/>
                    <a:pt x="216201" y="322055"/>
                    <a:pt x="212090" y="321532"/>
                  </a:cubicBezTo>
                  <a:cubicBezTo>
                    <a:pt x="208237" y="320947"/>
                    <a:pt x="204486" y="319825"/>
                    <a:pt x="200945" y="318199"/>
                  </a:cubicBezTo>
                  <a:lnTo>
                    <a:pt x="195992" y="315532"/>
                  </a:lnTo>
                  <a:cubicBezTo>
                    <a:pt x="194267" y="314645"/>
                    <a:pt x="192768" y="313374"/>
                    <a:pt x="191611" y="311817"/>
                  </a:cubicBezTo>
                  <a:cubicBezTo>
                    <a:pt x="191611" y="311817"/>
                    <a:pt x="191896" y="311055"/>
                    <a:pt x="192373" y="311150"/>
                  </a:cubicBezTo>
                  <a:cubicBezTo>
                    <a:pt x="193972" y="311512"/>
                    <a:pt x="195469" y="312228"/>
                    <a:pt x="196754" y="313246"/>
                  </a:cubicBezTo>
                  <a:cubicBezTo>
                    <a:pt x="198470" y="314068"/>
                    <a:pt x="200255" y="314737"/>
                    <a:pt x="202088" y="315246"/>
                  </a:cubicBezTo>
                  <a:cubicBezTo>
                    <a:pt x="205735" y="316388"/>
                    <a:pt x="209512" y="317060"/>
                    <a:pt x="213328" y="317246"/>
                  </a:cubicBezTo>
                  <a:cubicBezTo>
                    <a:pt x="217256" y="317627"/>
                    <a:pt x="221211" y="317627"/>
                    <a:pt x="225139" y="317246"/>
                  </a:cubicBezTo>
                  <a:cubicBezTo>
                    <a:pt x="226949" y="317246"/>
                    <a:pt x="228663" y="316675"/>
                    <a:pt x="230282" y="316389"/>
                  </a:cubicBezTo>
                  <a:cubicBezTo>
                    <a:pt x="228187" y="315246"/>
                    <a:pt x="226091" y="314198"/>
                    <a:pt x="223996" y="312960"/>
                  </a:cubicBezTo>
                  <a:lnTo>
                    <a:pt x="219519" y="310483"/>
                  </a:lnTo>
                  <a:cubicBezTo>
                    <a:pt x="217900" y="309436"/>
                    <a:pt x="216757" y="307912"/>
                    <a:pt x="215138" y="306864"/>
                  </a:cubicBezTo>
                  <a:cubicBezTo>
                    <a:pt x="213518" y="305816"/>
                    <a:pt x="214566" y="305530"/>
                    <a:pt x="215138" y="305911"/>
                  </a:cubicBezTo>
                  <a:cubicBezTo>
                    <a:pt x="215709" y="306292"/>
                    <a:pt x="217328" y="305911"/>
                    <a:pt x="218376" y="306864"/>
                  </a:cubicBezTo>
                  <a:cubicBezTo>
                    <a:pt x="219424" y="307816"/>
                    <a:pt x="222281" y="308959"/>
                    <a:pt x="224186" y="309912"/>
                  </a:cubicBezTo>
                  <a:cubicBezTo>
                    <a:pt x="227281" y="311485"/>
                    <a:pt x="230461" y="312884"/>
                    <a:pt x="233711" y="314103"/>
                  </a:cubicBezTo>
                  <a:cubicBezTo>
                    <a:pt x="232713" y="309698"/>
                    <a:pt x="230939" y="305505"/>
                    <a:pt x="228473" y="301720"/>
                  </a:cubicBezTo>
                  <a:cubicBezTo>
                    <a:pt x="226862" y="299425"/>
                    <a:pt x="225112" y="297230"/>
                    <a:pt x="223234" y="295148"/>
                  </a:cubicBezTo>
                  <a:cubicBezTo>
                    <a:pt x="221043" y="292862"/>
                    <a:pt x="219138" y="290290"/>
                    <a:pt x="216947" y="287814"/>
                  </a:cubicBezTo>
                  <a:cubicBezTo>
                    <a:pt x="216947" y="287814"/>
                    <a:pt x="216947" y="286766"/>
                    <a:pt x="216947" y="287147"/>
                  </a:cubicBezTo>
                  <a:cubicBezTo>
                    <a:pt x="216947" y="287528"/>
                    <a:pt x="219710" y="288671"/>
                    <a:pt x="221043" y="289624"/>
                  </a:cubicBezTo>
                  <a:cubicBezTo>
                    <a:pt x="222375" y="290491"/>
                    <a:pt x="223647" y="291446"/>
                    <a:pt x="224853" y="292481"/>
                  </a:cubicBezTo>
                  <a:cubicBezTo>
                    <a:pt x="227167" y="294557"/>
                    <a:pt x="229273" y="296854"/>
                    <a:pt x="231140" y="299339"/>
                  </a:cubicBezTo>
                  <a:cubicBezTo>
                    <a:pt x="234673" y="304127"/>
                    <a:pt x="237141" y="309616"/>
                    <a:pt x="238379" y="315437"/>
                  </a:cubicBezTo>
                  <a:lnTo>
                    <a:pt x="238379" y="315436"/>
                  </a:lnTo>
                  <a:cubicBezTo>
                    <a:pt x="243526" y="317104"/>
                    <a:pt x="248776" y="318441"/>
                    <a:pt x="254095" y="319437"/>
                  </a:cubicBezTo>
                  <a:cubicBezTo>
                    <a:pt x="268592" y="321538"/>
                    <a:pt x="283317" y="321538"/>
                    <a:pt x="297814" y="319437"/>
                  </a:cubicBezTo>
                  <a:cubicBezTo>
                    <a:pt x="312139" y="317792"/>
                    <a:pt x="326184" y="314526"/>
                    <a:pt x="339685" y="309732"/>
                  </a:cubicBezTo>
                  <a:lnTo>
                    <a:pt x="350059" y="304663"/>
                  </a:lnTo>
                  <a:lnTo>
                    <a:pt x="363388" y="298150"/>
                  </a:lnTo>
                  <a:lnTo>
                    <a:pt x="359632" y="298577"/>
                  </a:lnTo>
                  <a:cubicBezTo>
                    <a:pt x="351916" y="298577"/>
                    <a:pt x="344010" y="298577"/>
                    <a:pt x="336295" y="298101"/>
                  </a:cubicBezTo>
                  <a:cubicBezTo>
                    <a:pt x="320939" y="297200"/>
                    <a:pt x="305748" y="294450"/>
                    <a:pt x="291051" y="289910"/>
                  </a:cubicBezTo>
                  <a:cubicBezTo>
                    <a:pt x="268789" y="283397"/>
                    <a:pt x="248431" y="271601"/>
                    <a:pt x="231711" y="255524"/>
                  </a:cubicBezTo>
                  <a:cubicBezTo>
                    <a:pt x="230639" y="255709"/>
                    <a:pt x="229544" y="255709"/>
                    <a:pt x="228472" y="255524"/>
                  </a:cubicBezTo>
                  <a:cubicBezTo>
                    <a:pt x="226826" y="255312"/>
                    <a:pt x="225201" y="254962"/>
                    <a:pt x="223615" y="254477"/>
                  </a:cubicBezTo>
                  <a:cubicBezTo>
                    <a:pt x="220561" y="253750"/>
                    <a:pt x="217616" y="252629"/>
                    <a:pt x="214852" y="251143"/>
                  </a:cubicBezTo>
                  <a:cubicBezTo>
                    <a:pt x="211951" y="249458"/>
                    <a:pt x="209209" y="247514"/>
                    <a:pt x="206660" y="245333"/>
                  </a:cubicBezTo>
                  <a:lnTo>
                    <a:pt x="203517" y="242285"/>
                  </a:lnTo>
                  <a:cubicBezTo>
                    <a:pt x="201859" y="240668"/>
                    <a:pt x="200561" y="238721"/>
                    <a:pt x="199707" y="236570"/>
                  </a:cubicBezTo>
                  <a:cubicBezTo>
                    <a:pt x="199707" y="236570"/>
                    <a:pt x="199707" y="236570"/>
                    <a:pt x="200278" y="236570"/>
                  </a:cubicBezTo>
                  <a:cubicBezTo>
                    <a:pt x="201600" y="237207"/>
                    <a:pt x="202873" y="237939"/>
                    <a:pt x="204088" y="238760"/>
                  </a:cubicBezTo>
                  <a:cubicBezTo>
                    <a:pt x="205136" y="239713"/>
                    <a:pt x="206184" y="240761"/>
                    <a:pt x="207327" y="241618"/>
                  </a:cubicBezTo>
                  <a:cubicBezTo>
                    <a:pt x="209645" y="243461"/>
                    <a:pt x="212170" y="245027"/>
                    <a:pt x="214851" y="246285"/>
                  </a:cubicBezTo>
                  <a:cubicBezTo>
                    <a:pt x="217388" y="247567"/>
                    <a:pt x="220033" y="248619"/>
                    <a:pt x="222757" y="249428"/>
                  </a:cubicBezTo>
                  <a:lnTo>
                    <a:pt x="225710" y="250000"/>
                  </a:lnTo>
                  <a:cubicBezTo>
                    <a:pt x="222576" y="245920"/>
                    <a:pt x="219894" y="241513"/>
                    <a:pt x="217709" y="236855"/>
                  </a:cubicBezTo>
                  <a:cubicBezTo>
                    <a:pt x="217709" y="236855"/>
                    <a:pt x="217709" y="236284"/>
                    <a:pt x="218376" y="236855"/>
                  </a:cubicBezTo>
                  <a:cubicBezTo>
                    <a:pt x="222948" y="241618"/>
                    <a:pt x="227901" y="246380"/>
                    <a:pt x="232282" y="251048"/>
                  </a:cubicBezTo>
                  <a:cubicBezTo>
                    <a:pt x="232282" y="250000"/>
                    <a:pt x="232282" y="248952"/>
                    <a:pt x="232282" y="247904"/>
                  </a:cubicBezTo>
                  <a:cubicBezTo>
                    <a:pt x="232295" y="245083"/>
                    <a:pt x="231975" y="242269"/>
                    <a:pt x="231330" y="239522"/>
                  </a:cubicBezTo>
                  <a:cubicBezTo>
                    <a:pt x="229420" y="233019"/>
                    <a:pt x="226176" y="226985"/>
                    <a:pt x="221805" y="221806"/>
                  </a:cubicBezTo>
                  <a:cubicBezTo>
                    <a:pt x="221329" y="221234"/>
                    <a:pt x="221805" y="220282"/>
                    <a:pt x="222471" y="220949"/>
                  </a:cubicBezTo>
                  <a:cubicBezTo>
                    <a:pt x="225138" y="223330"/>
                    <a:pt x="227996" y="225425"/>
                    <a:pt x="230472" y="227997"/>
                  </a:cubicBezTo>
                  <a:cubicBezTo>
                    <a:pt x="232783" y="230342"/>
                    <a:pt x="234540" y="233173"/>
                    <a:pt x="235616" y="236284"/>
                  </a:cubicBezTo>
                  <a:cubicBezTo>
                    <a:pt x="236561" y="239119"/>
                    <a:pt x="237137" y="242065"/>
                    <a:pt x="237330" y="245047"/>
                  </a:cubicBezTo>
                  <a:cubicBezTo>
                    <a:pt x="238043" y="248234"/>
                    <a:pt x="238204" y="251521"/>
                    <a:pt x="237807" y="254762"/>
                  </a:cubicBezTo>
                  <a:cubicBezTo>
                    <a:pt x="241717" y="258415"/>
                    <a:pt x="245853" y="261819"/>
                    <a:pt x="250189" y="264954"/>
                  </a:cubicBezTo>
                  <a:cubicBezTo>
                    <a:pt x="262799" y="273778"/>
                    <a:pt x="276807" y="280411"/>
                    <a:pt x="291623" y="284576"/>
                  </a:cubicBezTo>
                  <a:cubicBezTo>
                    <a:pt x="306045" y="288604"/>
                    <a:pt x="320866" y="291032"/>
                    <a:pt x="335819" y="291815"/>
                  </a:cubicBezTo>
                  <a:cubicBezTo>
                    <a:pt x="343153" y="291815"/>
                    <a:pt x="350583" y="291815"/>
                    <a:pt x="357917" y="291815"/>
                  </a:cubicBezTo>
                  <a:lnTo>
                    <a:pt x="369203" y="290753"/>
                  </a:lnTo>
                  <a:lnTo>
                    <a:pt x="321341" y="273812"/>
                  </a:lnTo>
                  <a:cubicBezTo>
                    <a:pt x="311430" y="267526"/>
                    <a:pt x="302063" y="260421"/>
                    <a:pt x="293338" y="252571"/>
                  </a:cubicBezTo>
                  <a:cubicBezTo>
                    <a:pt x="288480" y="248285"/>
                    <a:pt x="283813" y="243808"/>
                    <a:pt x="279526" y="239237"/>
                  </a:cubicBezTo>
                  <a:lnTo>
                    <a:pt x="275907" y="235712"/>
                  </a:lnTo>
                  <a:cubicBezTo>
                    <a:pt x="275572" y="235855"/>
                    <a:pt x="275194" y="235855"/>
                    <a:pt x="274859" y="235712"/>
                  </a:cubicBezTo>
                  <a:lnTo>
                    <a:pt x="270573" y="235712"/>
                  </a:lnTo>
                  <a:lnTo>
                    <a:pt x="268001" y="235712"/>
                  </a:lnTo>
                  <a:cubicBezTo>
                    <a:pt x="267002" y="235507"/>
                    <a:pt x="266039" y="235154"/>
                    <a:pt x="265144" y="234665"/>
                  </a:cubicBezTo>
                  <a:cubicBezTo>
                    <a:pt x="263675" y="233968"/>
                    <a:pt x="262272" y="233139"/>
                    <a:pt x="260953" y="232188"/>
                  </a:cubicBezTo>
                  <a:cubicBezTo>
                    <a:pt x="260430" y="231761"/>
                    <a:pt x="259951" y="231282"/>
                    <a:pt x="259524" y="230759"/>
                  </a:cubicBezTo>
                  <a:lnTo>
                    <a:pt x="258476" y="229712"/>
                  </a:lnTo>
                  <a:lnTo>
                    <a:pt x="256762" y="227521"/>
                  </a:lnTo>
                  <a:cubicBezTo>
                    <a:pt x="256857" y="227521"/>
                    <a:pt x="256857" y="227235"/>
                    <a:pt x="257524" y="227521"/>
                  </a:cubicBezTo>
                  <a:cubicBezTo>
                    <a:pt x="258104" y="227961"/>
                    <a:pt x="258746" y="228315"/>
                    <a:pt x="259429" y="228569"/>
                  </a:cubicBezTo>
                  <a:cubicBezTo>
                    <a:pt x="259744" y="228620"/>
                    <a:pt x="260066" y="228620"/>
                    <a:pt x="260381" y="228569"/>
                  </a:cubicBezTo>
                  <a:lnTo>
                    <a:pt x="261524" y="228569"/>
                  </a:lnTo>
                  <a:cubicBezTo>
                    <a:pt x="264830" y="229875"/>
                    <a:pt x="268351" y="230554"/>
                    <a:pt x="271906" y="230569"/>
                  </a:cubicBezTo>
                  <a:cubicBezTo>
                    <a:pt x="270249" y="228697"/>
                    <a:pt x="268751" y="226690"/>
                    <a:pt x="267430" y="224568"/>
                  </a:cubicBezTo>
                  <a:cubicBezTo>
                    <a:pt x="266953" y="223806"/>
                    <a:pt x="266953" y="221615"/>
                    <a:pt x="268382" y="222473"/>
                  </a:cubicBezTo>
                  <a:cubicBezTo>
                    <a:pt x="270989" y="224040"/>
                    <a:pt x="273389" y="225928"/>
                    <a:pt x="275526" y="228092"/>
                  </a:cubicBezTo>
                  <a:cubicBezTo>
                    <a:pt x="276132" y="224384"/>
                    <a:pt x="275970" y="220591"/>
                    <a:pt x="275050" y="216948"/>
                  </a:cubicBezTo>
                  <a:cubicBezTo>
                    <a:pt x="274628" y="214782"/>
                    <a:pt x="273957" y="212673"/>
                    <a:pt x="273049" y="210661"/>
                  </a:cubicBezTo>
                  <a:cubicBezTo>
                    <a:pt x="272002" y="208471"/>
                    <a:pt x="270573" y="206471"/>
                    <a:pt x="269716" y="204280"/>
                  </a:cubicBezTo>
                  <a:cubicBezTo>
                    <a:pt x="269716" y="204280"/>
                    <a:pt x="269716" y="203518"/>
                    <a:pt x="270192" y="203613"/>
                  </a:cubicBezTo>
                  <a:cubicBezTo>
                    <a:pt x="271310" y="203953"/>
                    <a:pt x="272282" y="204657"/>
                    <a:pt x="272954" y="205613"/>
                  </a:cubicBezTo>
                  <a:cubicBezTo>
                    <a:pt x="274132" y="206804"/>
                    <a:pt x="275185" y="208113"/>
                    <a:pt x="276097" y="209519"/>
                  </a:cubicBezTo>
                  <a:cubicBezTo>
                    <a:pt x="277521" y="211763"/>
                    <a:pt x="278611" y="214201"/>
                    <a:pt x="279336" y="216758"/>
                  </a:cubicBezTo>
                  <a:cubicBezTo>
                    <a:pt x="280574" y="221698"/>
                    <a:pt x="280574" y="226867"/>
                    <a:pt x="279336" y="231807"/>
                  </a:cubicBezTo>
                  <a:cubicBezTo>
                    <a:pt x="279828" y="232363"/>
                    <a:pt x="280370" y="232873"/>
                    <a:pt x="280955" y="233331"/>
                  </a:cubicBezTo>
                  <a:cubicBezTo>
                    <a:pt x="285337" y="237427"/>
                    <a:pt x="289909" y="241332"/>
                    <a:pt x="294481" y="245237"/>
                  </a:cubicBezTo>
                  <a:cubicBezTo>
                    <a:pt x="303802" y="253387"/>
                    <a:pt x="313737" y="260807"/>
                    <a:pt x="324199" y="267431"/>
                  </a:cubicBezTo>
                  <a:lnTo>
                    <a:pt x="365464" y="282537"/>
                  </a:lnTo>
                  <a:lnTo>
                    <a:pt x="341203" y="259507"/>
                  </a:lnTo>
                  <a:lnTo>
                    <a:pt x="328539" y="247486"/>
                  </a:lnTo>
                  <a:cubicBezTo>
                    <a:pt x="313254" y="228744"/>
                    <a:pt x="300348" y="208062"/>
                    <a:pt x="290194" y="185896"/>
                  </a:cubicBezTo>
                  <a:cubicBezTo>
                    <a:pt x="285686" y="184706"/>
                    <a:pt x="281337" y="182979"/>
                    <a:pt x="277240" y="180753"/>
                  </a:cubicBezTo>
                  <a:cubicBezTo>
                    <a:pt x="275217" y="179619"/>
                    <a:pt x="273412" y="178135"/>
                    <a:pt x="271906" y="176371"/>
                  </a:cubicBezTo>
                  <a:cubicBezTo>
                    <a:pt x="271011" y="175474"/>
                    <a:pt x="270213" y="174484"/>
                    <a:pt x="269525" y="173418"/>
                  </a:cubicBezTo>
                  <a:cubicBezTo>
                    <a:pt x="268831" y="172046"/>
                    <a:pt x="268380" y="170563"/>
                    <a:pt x="268192" y="169037"/>
                  </a:cubicBezTo>
                  <a:cubicBezTo>
                    <a:pt x="268192" y="168370"/>
                    <a:pt x="268763" y="168370"/>
                    <a:pt x="269049" y="169037"/>
                  </a:cubicBezTo>
                  <a:cubicBezTo>
                    <a:pt x="269335" y="169704"/>
                    <a:pt x="270573" y="170085"/>
                    <a:pt x="271240" y="170656"/>
                  </a:cubicBezTo>
                  <a:lnTo>
                    <a:pt x="273526" y="172656"/>
                  </a:lnTo>
                  <a:cubicBezTo>
                    <a:pt x="275329" y="173934"/>
                    <a:pt x="277241" y="175050"/>
                    <a:pt x="279241" y="175990"/>
                  </a:cubicBezTo>
                  <a:cubicBezTo>
                    <a:pt x="281961" y="177172"/>
                    <a:pt x="284762" y="178159"/>
                    <a:pt x="287623" y="178943"/>
                  </a:cubicBezTo>
                  <a:cubicBezTo>
                    <a:pt x="285146" y="173037"/>
                    <a:pt x="282956" y="167132"/>
                    <a:pt x="281050" y="161036"/>
                  </a:cubicBezTo>
                  <a:cubicBezTo>
                    <a:pt x="281050" y="159988"/>
                    <a:pt x="282003" y="160179"/>
                    <a:pt x="282289" y="161036"/>
                  </a:cubicBezTo>
                  <a:cubicBezTo>
                    <a:pt x="285051" y="166465"/>
                    <a:pt x="287813" y="171799"/>
                    <a:pt x="290766" y="177038"/>
                  </a:cubicBezTo>
                  <a:cubicBezTo>
                    <a:pt x="291274" y="176276"/>
                    <a:pt x="291750" y="175419"/>
                    <a:pt x="292195" y="174466"/>
                  </a:cubicBezTo>
                  <a:cubicBezTo>
                    <a:pt x="293242" y="172409"/>
                    <a:pt x="294042" y="170235"/>
                    <a:pt x="294576" y="167989"/>
                  </a:cubicBezTo>
                  <a:cubicBezTo>
                    <a:pt x="295064" y="166090"/>
                    <a:pt x="295319" y="164139"/>
                    <a:pt x="295338" y="162179"/>
                  </a:cubicBezTo>
                  <a:cubicBezTo>
                    <a:pt x="295338" y="161227"/>
                    <a:pt x="295338" y="160179"/>
                    <a:pt x="295338" y="159226"/>
                  </a:cubicBezTo>
                  <a:cubicBezTo>
                    <a:pt x="295338" y="158274"/>
                    <a:pt x="295338" y="157131"/>
                    <a:pt x="295338" y="155988"/>
                  </a:cubicBezTo>
                  <a:cubicBezTo>
                    <a:pt x="295338" y="154845"/>
                    <a:pt x="296100" y="155988"/>
                    <a:pt x="296290" y="155988"/>
                  </a:cubicBezTo>
                  <a:cubicBezTo>
                    <a:pt x="296913" y="157176"/>
                    <a:pt x="297423" y="158420"/>
                    <a:pt x="297815" y="159702"/>
                  </a:cubicBezTo>
                  <a:cubicBezTo>
                    <a:pt x="297815" y="160750"/>
                    <a:pt x="297815" y="161893"/>
                    <a:pt x="297815" y="162941"/>
                  </a:cubicBezTo>
                  <a:cubicBezTo>
                    <a:pt x="298053" y="165189"/>
                    <a:pt x="298053" y="167456"/>
                    <a:pt x="297815" y="169704"/>
                  </a:cubicBezTo>
                  <a:cubicBezTo>
                    <a:pt x="297078" y="173965"/>
                    <a:pt x="295385" y="178003"/>
                    <a:pt x="292861" y="181515"/>
                  </a:cubicBezTo>
                  <a:cubicBezTo>
                    <a:pt x="304418" y="202719"/>
                    <a:pt x="317910" y="222746"/>
                    <a:pt x="333138" y="241353"/>
                  </a:cubicBezTo>
                  <a:lnTo>
                    <a:pt x="377979" y="286752"/>
                  </a:lnTo>
                  <a:lnTo>
                    <a:pt x="377348" y="278289"/>
                  </a:lnTo>
                  <a:cubicBezTo>
                    <a:pt x="376672" y="273523"/>
                    <a:pt x="375653" y="268812"/>
                    <a:pt x="374300" y="264192"/>
                  </a:cubicBezTo>
                  <a:cubicBezTo>
                    <a:pt x="371134" y="253485"/>
                    <a:pt x="367219" y="243013"/>
                    <a:pt x="362584" y="232855"/>
                  </a:cubicBezTo>
                  <a:cubicBezTo>
                    <a:pt x="358175" y="222987"/>
                    <a:pt x="353082" y="213439"/>
                    <a:pt x="347344" y="204280"/>
                  </a:cubicBezTo>
                  <a:lnTo>
                    <a:pt x="344392" y="199994"/>
                  </a:lnTo>
                  <a:lnTo>
                    <a:pt x="343725" y="199994"/>
                  </a:lnTo>
                  <a:cubicBezTo>
                    <a:pt x="337952" y="199599"/>
                    <a:pt x="332376" y="197730"/>
                    <a:pt x="327532" y="194564"/>
                  </a:cubicBezTo>
                  <a:cubicBezTo>
                    <a:pt x="325171" y="193012"/>
                    <a:pt x="323025" y="191154"/>
                    <a:pt x="321151" y="189040"/>
                  </a:cubicBezTo>
                  <a:cubicBezTo>
                    <a:pt x="318925" y="186433"/>
                    <a:pt x="317357" y="183329"/>
                    <a:pt x="316579" y="179991"/>
                  </a:cubicBezTo>
                  <a:cubicBezTo>
                    <a:pt x="316579" y="179515"/>
                    <a:pt x="317150" y="179991"/>
                    <a:pt x="317245" y="179991"/>
                  </a:cubicBezTo>
                  <a:cubicBezTo>
                    <a:pt x="318875" y="182415"/>
                    <a:pt x="320943" y="184515"/>
                    <a:pt x="323341" y="186182"/>
                  </a:cubicBezTo>
                  <a:cubicBezTo>
                    <a:pt x="325358" y="187808"/>
                    <a:pt x="327605" y="189124"/>
                    <a:pt x="330009" y="190088"/>
                  </a:cubicBezTo>
                  <a:cubicBezTo>
                    <a:pt x="333068" y="191435"/>
                    <a:pt x="336261" y="192457"/>
                    <a:pt x="339534" y="193136"/>
                  </a:cubicBezTo>
                  <a:cubicBezTo>
                    <a:pt x="335604" y="188189"/>
                    <a:pt x="332129" y="182897"/>
                    <a:pt x="329152" y="177324"/>
                  </a:cubicBezTo>
                  <a:cubicBezTo>
                    <a:pt x="329152" y="176562"/>
                    <a:pt x="329152" y="175991"/>
                    <a:pt x="330104" y="176371"/>
                  </a:cubicBezTo>
                  <a:cubicBezTo>
                    <a:pt x="334480" y="179501"/>
                    <a:pt x="338174" y="183487"/>
                    <a:pt x="340963" y="188087"/>
                  </a:cubicBezTo>
                  <a:cubicBezTo>
                    <a:pt x="341439" y="188659"/>
                    <a:pt x="341820" y="189421"/>
                    <a:pt x="342296" y="189992"/>
                  </a:cubicBezTo>
                  <a:cubicBezTo>
                    <a:pt x="342839" y="188857"/>
                    <a:pt x="343285" y="187678"/>
                    <a:pt x="343630" y="186468"/>
                  </a:cubicBezTo>
                  <a:cubicBezTo>
                    <a:pt x="343863" y="184411"/>
                    <a:pt x="343863" y="182334"/>
                    <a:pt x="343630" y="180277"/>
                  </a:cubicBezTo>
                  <a:cubicBezTo>
                    <a:pt x="343617" y="178316"/>
                    <a:pt x="343361" y="176364"/>
                    <a:pt x="342868" y="174466"/>
                  </a:cubicBezTo>
                  <a:cubicBezTo>
                    <a:pt x="342637" y="173487"/>
                    <a:pt x="342318" y="172531"/>
                    <a:pt x="341915" y="171609"/>
                  </a:cubicBezTo>
                  <a:lnTo>
                    <a:pt x="341344" y="170275"/>
                  </a:lnTo>
                  <a:cubicBezTo>
                    <a:pt x="341132" y="169531"/>
                    <a:pt x="340878" y="168800"/>
                    <a:pt x="340582" y="168085"/>
                  </a:cubicBezTo>
                  <a:cubicBezTo>
                    <a:pt x="340582" y="168085"/>
                    <a:pt x="340582" y="167513"/>
                    <a:pt x="341344" y="168085"/>
                  </a:cubicBezTo>
                  <a:cubicBezTo>
                    <a:pt x="342106" y="168656"/>
                    <a:pt x="342106" y="168085"/>
                    <a:pt x="342487" y="168847"/>
                  </a:cubicBezTo>
                  <a:cubicBezTo>
                    <a:pt x="343162" y="169489"/>
                    <a:pt x="343740" y="170227"/>
                    <a:pt x="344201" y="171038"/>
                  </a:cubicBezTo>
                  <a:lnTo>
                    <a:pt x="345916" y="174276"/>
                  </a:lnTo>
                  <a:cubicBezTo>
                    <a:pt x="347023" y="176472"/>
                    <a:pt x="347671" y="178870"/>
                    <a:pt x="347821" y="181325"/>
                  </a:cubicBezTo>
                  <a:cubicBezTo>
                    <a:pt x="348018" y="185919"/>
                    <a:pt x="347103" y="190494"/>
                    <a:pt x="345154" y="194660"/>
                  </a:cubicBezTo>
                  <a:cubicBezTo>
                    <a:pt x="346963" y="197041"/>
                    <a:pt x="348773" y="199517"/>
                    <a:pt x="350488" y="201994"/>
                  </a:cubicBezTo>
                  <a:cubicBezTo>
                    <a:pt x="357083" y="211868"/>
                    <a:pt x="362940" y="222215"/>
                    <a:pt x="368014" y="232950"/>
                  </a:cubicBezTo>
                  <a:cubicBezTo>
                    <a:pt x="372584" y="242711"/>
                    <a:pt x="376313" y="252844"/>
                    <a:pt x="379158" y="263240"/>
                  </a:cubicBezTo>
                  <a:lnTo>
                    <a:pt x="380275" y="275490"/>
                  </a:lnTo>
                  <a:lnTo>
                    <a:pt x="381659" y="264761"/>
                  </a:lnTo>
                  <a:lnTo>
                    <a:pt x="387016" y="223238"/>
                  </a:lnTo>
                  <a:cubicBezTo>
                    <a:pt x="386904" y="200285"/>
                    <a:pt x="383744" y="177347"/>
                    <a:pt x="377539" y="155036"/>
                  </a:cubicBezTo>
                  <a:cubicBezTo>
                    <a:pt x="374902" y="154327"/>
                    <a:pt x="372371" y="153270"/>
                    <a:pt x="370014" y="151892"/>
                  </a:cubicBezTo>
                  <a:cubicBezTo>
                    <a:pt x="367331" y="150420"/>
                    <a:pt x="364754" y="148765"/>
                    <a:pt x="362299" y="146939"/>
                  </a:cubicBezTo>
                  <a:cubicBezTo>
                    <a:pt x="359820" y="145062"/>
                    <a:pt x="357465" y="143026"/>
                    <a:pt x="355250" y="140843"/>
                  </a:cubicBezTo>
                  <a:cubicBezTo>
                    <a:pt x="354225" y="139864"/>
                    <a:pt x="353270" y="138813"/>
                    <a:pt x="352393" y="137700"/>
                  </a:cubicBezTo>
                  <a:cubicBezTo>
                    <a:pt x="351345" y="136271"/>
                    <a:pt x="350583" y="134747"/>
                    <a:pt x="349535" y="133414"/>
                  </a:cubicBezTo>
                  <a:cubicBezTo>
                    <a:pt x="348488" y="132080"/>
                    <a:pt x="349535" y="130556"/>
                    <a:pt x="350678" y="131890"/>
                  </a:cubicBezTo>
                  <a:cubicBezTo>
                    <a:pt x="351821" y="133223"/>
                    <a:pt x="353250" y="133795"/>
                    <a:pt x="354488" y="134843"/>
                  </a:cubicBezTo>
                  <a:lnTo>
                    <a:pt x="357822" y="137605"/>
                  </a:lnTo>
                  <a:cubicBezTo>
                    <a:pt x="359911" y="139299"/>
                    <a:pt x="362106" y="140858"/>
                    <a:pt x="364394" y="142272"/>
                  </a:cubicBezTo>
                  <a:cubicBezTo>
                    <a:pt x="366776" y="143701"/>
                    <a:pt x="369157" y="144844"/>
                    <a:pt x="371538" y="145987"/>
                  </a:cubicBezTo>
                  <a:lnTo>
                    <a:pt x="375253" y="147606"/>
                  </a:lnTo>
                  <a:lnTo>
                    <a:pt x="375729" y="147606"/>
                  </a:lnTo>
                  <a:cubicBezTo>
                    <a:pt x="373824" y="140653"/>
                    <a:pt x="371633" y="133700"/>
                    <a:pt x="369252" y="126746"/>
                  </a:cubicBezTo>
                  <a:cubicBezTo>
                    <a:pt x="369252" y="125508"/>
                    <a:pt x="370395" y="125984"/>
                    <a:pt x="370776" y="126746"/>
                  </a:cubicBezTo>
                  <a:cubicBezTo>
                    <a:pt x="375116" y="134423"/>
                    <a:pt x="378873" y="142414"/>
                    <a:pt x="382015" y="150654"/>
                  </a:cubicBezTo>
                  <a:cubicBezTo>
                    <a:pt x="387285" y="140835"/>
                    <a:pt x="389256" y="129580"/>
                    <a:pt x="387635" y="118555"/>
                  </a:cubicBezTo>
                  <a:cubicBezTo>
                    <a:pt x="387635" y="117698"/>
                    <a:pt x="388588" y="118555"/>
                    <a:pt x="388778" y="118555"/>
                  </a:cubicBezTo>
                  <a:cubicBezTo>
                    <a:pt x="390109" y="121583"/>
                    <a:pt x="390976" y="124794"/>
                    <a:pt x="391350" y="128080"/>
                  </a:cubicBezTo>
                  <a:cubicBezTo>
                    <a:pt x="391638" y="132385"/>
                    <a:pt x="391349" y="136710"/>
                    <a:pt x="390493" y="140938"/>
                  </a:cubicBezTo>
                  <a:cubicBezTo>
                    <a:pt x="389344" y="146270"/>
                    <a:pt x="387213" y="151342"/>
                    <a:pt x="384206" y="155893"/>
                  </a:cubicBezTo>
                  <a:cubicBezTo>
                    <a:pt x="391274" y="178179"/>
                    <a:pt x="394741" y="201294"/>
                    <a:pt x="394612" y="224390"/>
                  </a:cubicBezTo>
                  <a:lnTo>
                    <a:pt x="391144" y="245622"/>
                  </a:lnTo>
                  <a:lnTo>
                    <a:pt x="385328" y="281233"/>
                  </a:lnTo>
                  <a:lnTo>
                    <a:pt x="420211" y="217520"/>
                  </a:lnTo>
                  <a:cubicBezTo>
                    <a:pt x="423940" y="204444"/>
                    <a:pt x="426209" y="190995"/>
                    <a:pt x="426974" y="177419"/>
                  </a:cubicBezTo>
                  <a:cubicBezTo>
                    <a:pt x="427212" y="172914"/>
                    <a:pt x="427212" y="168399"/>
                    <a:pt x="426974" y="163894"/>
                  </a:cubicBezTo>
                  <a:lnTo>
                    <a:pt x="426498" y="163894"/>
                  </a:lnTo>
                  <a:lnTo>
                    <a:pt x="425736" y="163322"/>
                  </a:lnTo>
                  <a:lnTo>
                    <a:pt x="424688" y="162560"/>
                  </a:lnTo>
                  <a:cubicBezTo>
                    <a:pt x="423640" y="161703"/>
                    <a:pt x="422688" y="160656"/>
                    <a:pt x="421735" y="159703"/>
                  </a:cubicBezTo>
                  <a:cubicBezTo>
                    <a:pt x="420353" y="158108"/>
                    <a:pt x="419080" y="156421"/>
                    <a:pt x="417925" y="154655"/>
                  </a:cubicBezTo>
                  <a:cubicBezTo>
                    <a:pt x="416687" y="152750"/>
                    <a:pt x="415639" y="150749"/>
                    <a:pt x="414591" y="148749"/>
                  </a:cubicBezTo>
                  <a:cubicBezTo>
                    <a:pt x="413407" y="146366"/>
                    <a:pt x="412357" y="143917"/>
                    <a:pt x="411448" y="141415"/>
                  </a:cubicBezTo>
                  <a:cubicBezTo>
                    <a:pt x="410781" y="139796"/>
                    <a:pt x="412305" y="138653"/>
                    <a:pt x="413448" y="140177"/>
                  </a:cubicBezTo>
                  <a:cubicBezTo>
                    <a:pt x="414591" y="141701"/>
                    <a:pt x="416115" y="143415"/>
                    <a:pt x="417354" y="145130"/>
                  </a:cubicBezTo>
                  <a:cubicBezTo>
                    <a:pt x="418452" y="146827"/>
                    <a:pt x="419661" y="148450"/>
                    <a:pt x="420973" y="149987"/>
                  </a:cubicBezTo>
                  <a:cubicBezTo>
                    <a:pt x="422711" y="151965"/>
                    <a:pt x="424624" y="153782"/>
                    <a:pt x="426688" y="155417"/>
                  </a:cubicBezTo>
                  <a:cubicBezTo>
                    <a:pt x="426688" y="148844"/>
                    <a:pt x="426117" y="142367"/>
                    <a:pt x="426688" y="135795"/>
                  </a:cubicBezTo>
                  <a:cubicBezTo>
                    <a:pt x="426688" y="134462"/>
                    <a:pt x="428212" y="135224"/>
                    <a:pt x="428593" y="135795"/>
                  </a:cubicBezTo>
                  <a:cubicBezTo>
                    <a:pt x="431422" y="141769"/>
                    <a:pt x="433040" y="148243"/>
                    <a:pt x="433356" y="154845"/>
                  </a:cubicBezTo>
                  <a:lnTo>
                    <a:pt x="434213" y="154083"/>
                  </a:lnTo>
                  <a:cubicBezTo>
                    <a:pt x="434958" y="153433"/>
                    <a:pt x="435658" y="152733"/>
                    <a:pt x="436308" y="151988"/>
                  </a:cubicBezTo>
                  <a:lnTo>
                    <a:pt x="437832" y="149987"/>
                  </a:lnTo>
                  <a:cubicBezTo>
                    <a:pt x="439617" y="147676"/>
                    <a:pt x="441209" y="145223"/>
                    <a:pt x="442595" y="142653"/>
                  </a:cubicBezTo>
                  <a:cubicBezTo>
                    <a:pt x="443699" y="140729"/>
                    <a:pt x="444655" y="138723"/>
                    <a:pt x="445452" y="136653"/>
                  </a:cubicBezTo>
                  <a:cubicBezTo>
                    <a:pt x="446119" y="134747"/>
                    <a:pt x="446881" y="132938"/>
                    <a:pt x="447548" y="131033"/>
                  </a:cubicBezTo>
                  <a:cubicBezTo>
                    <a:pt x="448155" y="134179"/>
                    <a:pt x="448155" y="137412"/>
                    <a:pt x="447548" y="140558"/>
                  </a:cubicBezTo>
                  <a:cubicBezTo>
                    <a:pt x="446886" y="143900"/>
                    <a:pt x="445696" y="147115"/>
                    <a:pt x="444024" y="150083"/>
                  </a:cubicBezTo>
                  <a:cubicBezTo>
                    <a:pt x="442587" y="152764"/>
                    <a:pt x="440828" y="155259"/>
                    <a:pt x="438785" y="157512"/>
                  </a:cubicBezTo>
                  <a:cubicBezTo>
                    <a:pt x="437285" y="159217"/>
                    <a:pt x="435662" y="160809"/>
                    <a:pt x="433927" y="162275"/>
                  </a:cubicBezTo>
                  <a:cubicBezTo>
                    <a:pt x="433927" y="167133"/>
                    <a:pt x="434404" y="171800"/>
                    <a:pt x="433927" y="176848"/>
                  </a:cubicBezTo>
                  <a:cubicBezTo>
                    <a:pt x="433509" y="191571"/>
                    <a:pt x="431302" y="206188"/>
                    <a:pt x="427355" y="220377"/>
                  </a:cubicBezTo>
                  <a:cubicBezTo>
                    <a:pt x="419581" y="248122"/>
                    <a:pt x="405425" y="273663"/>
                    <a:pt x="386016" y="294958"/>
                  </a:cubicBezTo>
                  <a:lnTo>
                    <a:pt x="385799" y="294984"/>
                  </a:lnTo>
                  <a:lnTo>
                    <a:pt x="434308" y="381254"/>
                  </a:lnTo>
                  <a:cubicBezTo>
                    <a:pt x="465435" y="432954"/>
                    <a:pt x="500663" y="482070"/>
                    <a:pt x="539654" y="528130"/>
                  </a:cubicBezTo>
                  <a:cubicBezTo>
                    <a:pt x="559149" y="551180"/>
                    <a:pt x="579564" y="573405"/>
                    <a:pt x="600900" y="594805"/>
                  </a:cubicBezTo>
                  <a:cubicBezTo>
                    <a:pt x="611759" y="605663"/>
                    <a:pt x="622808" y="616426"/>
                    <a:pt x="634142" y="626809"/>
                  </a:cubicBezTo>
                  <a:lnTo>
                    <a:pt x="654385" y="645274"/>
                  </a:lnTo>
                  <a:lnTo>
                    <a:pt x="657318" y="640681"/>
                  </a:lnTo>
                  <a:lnTo>
                    <a:pt x="649859" y="605854"/>
                  </a:lnTo>
                  <a:cubicBezTo>
                    <a:pt x="643636" y="589344"/>
                    <a:pt x="637699" y="572707"/>
                    <a:pt x="632047" y="555943"/>
                  </a:cubicBezTo>
                  <a:cubicBezTo>
                    <a:pt x="611728" y="494308"/>
                    <a:pt x="596376" y="431146"/>
                    <a:pt x="586137" y="367062"/>
                  </a:cubicBezTo>
                  <a:cubicBezTo>
                    <a:pt x="580993" y="334963"/>
                    <a:pt x="577183" y="302673"/>
                    <a:pt x="574611" y="270383"/>
                  </a:cubicBezTo>
                  <a:lnTo>
                    <a:pt x="572870" y="175580"/>
                  </a:lnTo>
                  <a:lnTo>
                    <a:pt x="572837" y="175537"/>
                  </a:lnTo>
                  <a:lnTo>
                    <a:pt x="572006" y="175544"/>
                  </a:lnTo>
                  <a:lnTo>
                    <a:pt x="571182" y="176180"/>
                  </a:lnTo>
                  <a:cubicBezTo>
                    <a:pt x="541859" y="174059"/>
                    <a:pt x="513444" y="165087"/>
                    <a:pt x="488219" y="149987"/>
                  </a:cubicBezTo>
                  <a:cubicBezTo>
                    <a:pt x="475166" y="142537"/>
                    <a:pt x="463074" y="133516"/>
                    <a:pt x="452215" y="123126"/>
                  </a:cubicBezTo>
                  <a:cubicBezTo>
                    <a:pt x="448690" y="119602"/>
                    <a:pt x="445357" y="115982"/>
                    <a:pt x="442213" y="112172"/>
                  </a:cubicBezTo>
                  <a:cubicBezTo>
                    <a:pt x="439934" y="112412"/>
                    <a:pt x="437635" y="112412"/>
                    <a:pt x="435355" y="112172"/>
                  </a:cubicBezTo>
                  <a:cubicBezTo>
                    <a:pt x="432119" y="112021"/>
                    <a:pt x="428917" y="111444"/>
                    <a:pt x="425830" y="110458"/>
                  </a:cubicBezTo>
                  <a:cubicBezTo>
                    <a:pt x="422453" y="109354"/>
                    <a:pt x="419247" y="107783"/>
                    <a:pt x="416305" y="105791"/>
                  </a:cubicBezTo>
                  <a:cubicBezTo>
                    <a:pt x="413718" y="103965"/>
                    <a:pt x="411463" y="101710"/>
                    <a:pt x="409638" y="99123"/>
                  </a:cubicBezTo>
                  <a:cubicBezTo>
                    <a:pt x="409638" y="98647"/>
                    <a:pt x="409638" y="98647"/>
                    <a:pt x="409638" y="98647"/>
                  </a:cubicBezTo>
                  <a:lnTo>
                    <a:pt x="415162" y="101314"/>
                  </a:lnTo>
                  <a:cubicBezTo>
                    <a:pt x="417258" y="102266"/>
                    <a:pt x="419353" y="103028"/>
                    <a:pt x="421544" y="103790"/>
                  </a:cubicBezTo>
                  <a:cubicBezTo>
                    <a:pt x="424374" y="104671"/>
                    <a:pt x="427274" y="105308"/>
                    <a:pt x="430212" y="105695"/>
                  </a:cubicBezTo>
                  <a:lnTo>
                    <a:pt x="432307" y="105695"/>
                  </a:lnTo>
                  <a:lnTo>
                    <a:pt x="436593" y="105695"/>
                  </a:lnTo>
                  <a:cubicBezTo>
                    <a:pt x="432317" y="100630"/>
                    <a:pt x="429081" y="94772"/>
                    <a:pt x="427068" y="88455"/>
                  </a:cubicBezTo>
                  <a:cubicBezTo>
                    <a:pt x="426878" y="87693"/>
                    <a:pt x="427449" y="85979"/>
                    <a:pt x="428402" y="86931"/>
                  </a:cubicBezTo>
                  <a:cubicBezTo>
                    <a:pt x="433260" y="92075"/>
                    <a:pt x="437641" y="96551"/>
                    <a:pt x="442118" y="101600"/>
                  </a:cubicBezTo>
                  <a:cubicBezTo>
                    <a:pt x="442356" y="98938"/>
                    <a:pt x="442356" y="96260"/>
                    <a:pt x="442118" y="93599"/>
                  </a:cubicBezTo>
                  <a:cubicBezTo>
                    <a:pt x="442023" y="91503"/>
                    <a:pt x="442118" y="89693"/>
                    <a:pt x="441451" y="87503"/>
                  </a:cubicBezTo>
                  <a:cubicBezTo>
                    <a:pt x="440784" y="85312"/>
                    <a:pt x="440975" y="82550"/>
                    <a:pt x="440784" y="81026"/>
                  </a:cubicBezTo>
                  <a:cubicBezTo>
                    <a:pt x="440594" y="79502"/>
                    <a:pt x="442213" y="78549"/>
                    <a:pt x="443166" y="81026"/>
                  </a:cubicBezTo>
                  <a:cubicBezTo>
                    <a:pt x="444118" y="83502"/>
                    <a:pt x="445261" y="85883"/>
                    <a:pt x="446023" y="88550"/>
                  </a:cubicBezTo>
                  <a:cubicBezTo>
                    <a:pt x="446708" y="90767"/>
                    <a:pt x="447249" y="93026"/>
                    <a:pt x="447642" y="95313"/>
                  </a:cubicBezTo>
                  <a:cubicBezTo>
                    <a:pt x="448083" y="97382"/>
                    <a:pt x="448338" y="99486"/>
                    <a:pt x="448404" y="101600"/>
                  </a:cubicBezTo>
                  <a:cubicBezTo>
                    <a:pt x="448547" y="103025"/>
                    <a:pt x="448547" y="104461"/>
                    <a:pt x="448404" y="105886"/>
                  </a:cubicBezTo>
                  <a:cubicBezTo>
                    <a:pt x="448450" y="106329"/>
                    <a:pt x="448450" y="106776"/>
                    <a:pt x="448404" y="107219"/>
                  </a:cubicBezTo>
                  <a:lnTo>
                    <a:pt x="448404" y="107981"/>
                  </a:lnTo>
                  <a:lnTo>
                    <a:pt x="448404" y="108077"/>
                  </a:lnTo>
                  <a:lnTo>
                    <a:pt x="448404" y="108648"/>
                  </a:lnTo>
                  <a:cubicBezTo>
                    <a:pt x="451452" y="111696"/>
                    <a:pt x="454596" y="115030"/>
                    <a:pt x="457930" y="118173"/>
                  </a:cubicBezTo>
                  <a:cubicBezTo>
                    <a:pt x="468060" y="127632"/>
                    <a:pt x="479209" y="135938"/>
                    <a:pt x="491172" y="142938"/>
                  </a:cubicBezTo>
                  <a:cubicBezTo>
                    <a:pt x="503344" y="150213"/>
                    <a:pt x="516277" y="156028"/>
                    <a:pt x="529702" y="160295"/>
                  </a:cubicBezTo>
                  <a:lnTo>
                    <a:pt x="565533" y="167270"/>
                  </a:lnTo>
                  <a:lnTo>
                    <a:pt x="548769" y="154634"/>
                  </a:lnTo>
                  <a:lnTo>
                    <a:pt x="517141" y="130794"/>
                  </a:lnTo>
                  <a:cubicBezTo>
                    <a:pt x="500779" y="113853"/>
                    <a:pt x="487062" y="94355"/>
                    <a:pt x="476599" y="72929"/>
                  </a:cubicBezTo>
                  <a:cubicBezTo>
                    <a:pt x="471150" y="71716"/>
                    <a:pt x="465980" y="69487"/>
                    <a:pt x="461358" y="66357"/>
                  </a:cubicBezTo>
                  <a:cubicBezTo>
                    <a:pt x="457793" y="63854"/>
                    <a:pt x="454589" y="60873"/>
                    <a:pt x="451833" y="57499"/>
                  </a:cubicBezTo>
                  <a:cubicBezTo>
                    <a:pt x="449581" y="54630"/>
                    <a:pt x="447811" y="51413"/>
                    <a:pt x="446595" y="47974"/>
                  </a:cubicBezTo>
                  <a:cubicBezTo>
                    <a:pt x="446404" y="47498"/>
                    <a:pt x="446881" y="46355"/>
                    <a:pt x="447357" y="47021"/>
                  </a:cubicBezTo>
                  <a:cubicBezTo>
                    <a:pt x="453960" y="56268"/>
                    <a:pt x="463334" y="63173"/>
                    <a:pt x="474122" y="66738"/>
                  </a:cubicBezTo>
                  <a:cubicBezTo>
                    <a:pt x="470640" y="58452"/>
                    <a:pt x="467775" y="49920"/>
                    <a:pt x="465549" y="41211"/>
                  </a:cubicBezTo>
                  <a:cubicBezTo>
                    <a:pt x="465359" y="40163"/>
                    <a:pt x="466216" y="38925"/>
                    <a:pt x="466788" y="40163"/>
                  </a:cubicBezTo>
                  <a:cubicBezTo>
                    <a:pt x="469455" y="46926"/>
                    <a:pt x="472789" y="53594"/>
                    <a:pt x="476313" y="60166"/>
                  </a:cubicBezTo>
                  <a:lnTo>
                    <a:pt x="476313" y="59594"/>
                  </a:lnTo>
                  <a:lnTo>
                    <a:pt x="477837" y="55880"/>
                  </a:lnTo>
                  <a:cubicBezTo>
                    <a:pt x="478789" y="53308"/>
                    <a:pt x="479742" y="50736"/>
                    <a:pt x="480504" y="48069"/>
                  </a:cubicBezTo>
                  <a:cubicBezTo>
                    <a:pt x="481189" y="45402"/>
                    <a:pt x="481730" y="42699"/>
                    <a:pt x="482123" y="39973"/>
                  </a:cubicBezTo>
                  <a:cubicBezTo>
                    <a:pt x="482123" y="38544"/>
                    <a:pt x="482123" y="37020"/>
                    <a:pt x="482123" y="35591"/>
                  </a:cubicBezTo>
                  <a:cubicBezTo>
                    <a:pt x="482439" y="33986"/>
                    <a:pt x="482661" y="32364"/>
                    <a:pt x="482790" y="30734"/>
                  </a:cubicBezTo>
                  <a:cubicBezTo>
                    <a:pt x="482790" y="28543"/>
                    <a:pt x="484504" y="29019"/>
                    <a:pt x="484695" y="30734"/>
                  </a:cubicBezTo>
                  <a:cubicBezTo>
                    <a:pt x="484885" y="32448"/>
                    <a:pt x="485647" y="34163"/>
                    <a:pt x="485647" y="35877"/>
                  </a:cubicBezTo>
                  <a:cubicBezTo>
                    <a:pt x="485741" y="37336"/>
                    <a:pt x="485741" y="38800"/>
                    <a:pt x="485647" y="40259"/>
                  </a:cubicBezTo>
                  <a:cubicBezTo>
                    <a:pt x="485554" y="43448"/>
                    <a:pt x="485268" y="46629"/>
                    <a:pt x="484790" y="49784"/>
                  </a:cubicBezTo>
                  <a:cubicBezTo>
                    <a:pt x="484284" y="53015"/>
                    <a:pt x="483519" y="56200"/>
                    <a:pt x="482504" y="59309"/>
                  </a:cubicBezTo>
                  <a:cubicBezTo>
                    <a:pt x="481711" y="61976"/>
                    <a:pt x="480592" y="64536"/>
                    <a:pt x="479170" y="66929"/>
                  </a:cubicBezTo>
                  <a:cubicBezTo>
                    <a:pt x="490260" y="87714"/>
                    <a:pt x="504026" y="106830"/>
                    <a:pt x="520042" y="123823"/>
                  </a:cubicBezTo>
                  <a:lnTo>
                    <a:pt x="521265" y="124816"/>
                  </a:lnTo>
                  <a:lnTo>
                    <a:pt x="558884" y="155370"/>
                  </a:lnTo>
                  <a:lnTo>
                    <a:pt x="553370" y="148368"/>
                  </a:lnTo>
                  <a:cubicBezTo>
                    <a:pt x="548097" y="138715"/>
                    <a:pt x="543699" y="128610"/>
                    <a:pt x="540226" y="118173"/>
                  </a:cubicBezTo>
                  <a:cubicBezTo>
                    <a:pt x="536439" y="106677"/>
                    <a:pt x="533448" y="94933"/>
                    <a:pt x="531272" y="83026"/>
                  </a:cubicBezTo>
                  <a:cubicBezTo>
                    <a:pt x="530796" y="79692"/>
                    <a:pt x="530510" y="76549"/>
                    <a:pt x="530034" y="73501"/>
                  </a:cubicBezTo>
                  <a:cubicBezTo>
                    <a:pt x="525666" y="71833"/>
                    <a:pt x="521774" y="69118"/>
                    <a:pt x="518699" y="65595"/>
                  </a:cubicBezTo>
                  <a:cubicBezTo>
                    <a:pt x="517123" y="63645"/>
                    <a:pt x="515927" y="61415"/>
                    <a:pt x="515175" y="59023"/>
                  </a:cubicBezTo>
                  <a:cubicBezTo>
                    <a:pt x="514794" y="57785"/>
                    <a:pt x="514127" y="56642"/>
                    <a:pt x="514127" y="55404"/>
                  </a:cubicBezTo>
                  <a:cubicBezTo>
                    <a:pt x="513993" y="54488"/>
                    <a:pt x="513993" y="53557"/>
                    <a:pt x="514127" y="52641"/>
                  </a:cubicBezTo>
                  <a:cubicBezTo>
                    <a:pt x="514127" y="52070"/>
                    <a:pt x="514127" y="51213"/>
                    <a:pt x="514127" y="51213"/>
                  </a:cubicBezTo>
                  <a:cubicBezTo>
                    <a:pt x="514127" y="51213"/>
                    <a:pt x="514794" y="50641"/>
                    <a:pt x="514794" y="51213"/>
                  </a:cubicBezTo>
                  <a:cubicBezTo>
                    <a:pt x="515104" y="51961"/>
                    <a:pt x="515454" y="52692"/>
                    <a:pt x="515842" y="53403"/>
                  </a:cubicBezTo>
                  <a:cubicBezTo>
                    <a:pt x="515958" y="53862"/>
                    <a:pt x="516117" y="54308"/>
                    <a:pt x="516318" y="54737"/>
                  </a:cubicBezTo>
                  <a:cubicBezTo>
                    <a:pt x="516699" y="55689"/>
                    <a:pt x="517175" y="56642"/>
                    <a:pt x="517652" y="57594"/>
                  </a:cubicBezTo>
                  <a:cubicBezTo>
                    <a:pt x="518678" y="59286"/>
                    <a:pt x="519858" y="60881"/>
                    <a:pt x="521176" y="62357"/>
                  </a:cubicBezTo>
                  <a:cubicBezTo>
                    <a:pt x="522569" y="63981"/>
                    <a:pt x="524134" y="65450"/>
                    <a:pt x="525843" y="66738"/>
                  </a:cubicBezTo>
                  <a:cubicBezTo>
                    <a:pt x="526903" y="67404"/>
                    <a:pt x="528019" y="67977"/>
                    <a:pt x="529177" y="68453"/>
                  </a:cubicBezTo>
                  <a:lnTo>
                    <a:pt x="529177" y="65976"/>
                  </a:lnTo>
                  <a:cubicBezTo>
                    <a:pt x="528080" y="60731"/>
                    <a:pt x="528080" y="55315"/>
                    <a:pt x="529177" y="50070"/>
                  </a:cubicBezTo>
                  <a:cubicBezTo>
                    <a:pt x="529463" y="49212"/>
                    <a:pt x="530606" y="49308"/>
                    <a:pt x="530606" y="50070"/>
                  </a:cubicBezTo>
                  <a:cubicBezTo>
                    <a:pt x="532339" y="56299"/>
                    <a:pt x="533486" y="62677"/>
                    <a:pt x="534034" y="69120"/>
                  </a:cubicBezTo>
                  <a:cubicBezTo>
                    <a:pt x="535963" y="66347"/>
                    <a:pt x="537592" y="63378"/>
                    <a:pt x="538892" y="60261"/>
                  </a:cubicBezTo>
                  <a:cubicBezTo>
                    <a:pt x="539954" y="57835"/>
                    <a:pt x="540659" y="55269"/>
                    <a:pt x="540988" y="52641"/>
                  </a:cubicBezTo>
                  <a:cubicBezTo>
                    <a:pt x="541511" y="49744"/>
                    <a:pt x="541511" y="46776"/>
                    <a:pt x="540988" y="43878"/>
                  </a:cubicBezTo>
                  <a:cubicBezTo>
                    <a:pt x="540893" y="43307"/>
                    <a:pt x="541464" y="43307"/>
                    <a:pt x="541464" y="43307"/>
                  </a:cubicBezTo>
                  <a:cubicBezTo>
                    <a:pt x="543125" y="46238"/>
                    <a:pt x="544163" y="49481"/>
                    <a:pt x="544512" y="52832"/>
                  </a:cubicBezTo>
                  <a:cubicBezTo>
                    <a:pt x="544610" y="55715"/>
                    <a:pt x="544321" y="58598"/>
                    <a:pt x="543655" y="61404"/>
                  </a:cubicBezTo>
                  <a:cubicBezTo>
                    <a:pt x="542322" y="67156"/>
                    <a:pt x="539534" y="72469"/>
                    <a:pt x="535559" y="76835"/>
                  </a:cubicBezTo>
                  <a:cubicBezTo>
                    <a:pt x="535463" y="76835"/>
                    <a:pt x="534987" y="76835"/>
                    <a:pt x="534987" y="76835"/>
                  </a:cubicBezTo>
                  <a:cubicBezTo>
                    <a:pt x="535273" y="78549"/>
                    <a:pt x="535844" y="80359"/>
                    <a:pt x="535844" y="82074"/>
                  </a:cubicBezTo>
                  <a:cubicBezTo>
                    <a:pt x="537993" y="92814"/>
                    <a:pt x="540922" y="103383"/>
                    <a:pt x="544608" y="113697"/>
                  </a:cubicBezTo>
                  <a:cubicBezTo>
                    <a:pt x="548331" y="124480"/>
                    <a:pt x="552819" y="134984"/>
                    <a:pt x="558038" y="145129"/>
                  </a:cubicBezTo>
                  <a:cubicBezTo>
                    <a:pt x="560303" y="149450"/>
                    <a:pt x="562849" y="153618"/>
                    <a:pt x="565658" y="157607"/>
                  </a:cubicBezTo>
                  <a:lnTo>
                    <a:pt x="569932" y="162776"/>
                  </a:lnTo>
                  <a:lnTo>
                    <a:pt x="559372" y="26733"/>
                  </a:lnTo>
                  <a:cubicBezTo>
                    <a:pt x="555053" y="25926"/>
                    <a:pt x="550978" y="24133"/>
                    <a:pt x="547465" y="21494"/>
                  </a:cubicBezTo>
                  <a:cubicBezTo>
                    <a:pt x="545661" y="20071"/>
                    <a:pt x="544031" y="18441"/>
                    <a:pt x="542607" y="16637"/>
                  </a:cubicBezTo>
                  <a:cubicBezTo>
                    <a:pt x="542088" y="15568"/>
                    <a:pt x="541674" y="14451"/>
                    <a:pt x="541369" y="13303"/>
                  </a:cubicBezTo>
                  <a:cubicBezTo>
                    <a:pt x="540754" y="12123"/>
                    <a:pt x="540275" y="10876"/>
                    <a:pt x="539940" y="9588"/>
                  </a:cubicBezTo>
                  <a:cubicBezTo>
                    <a:pt x="539750" y="8826"/>
                    <a:pt x="540036" y="7969"/>
                    <a:pt x="540607" y="8826"/>
                  </a:cubicBezTo>
                  <a:cubicBezTo>
                    <a:pt x="541179" y="9684"/>
                    <a:pt x="542131" y="10350"/>
                    <a:pt x="542798" y="11208"/>
                  </a:cubicBezTo>
                  <a:lnTo>
                    <a:pt x="544798" y="13398"/>
                  </a:lnTo>
                  <a:cubicBezTo>
                    <a:pt x="546223" y="14821"/>
                    <a:pt x="547787" y="16097"/>
                    <a:pt x="549465" y="17208"/>
                  </a:cubicBezTo>
                  <a:cubicBezTo>
                    <a:pt x="551440" y="18482"/>
                    <a:pt x="553548" y="19536"/>
                    <a:pt x="555752" y="20351"/>
                  </a:cubicBezTo>
                  <a:lnTo>
                    <a:pt x="558705" y="21209"/>
                  </a:lnTo>
                  <a:cubicBezTo>
                    <a:pt x="557085" y="15303"/>
                    <a:pt x="555466" y="9398"/>
                    <a:pt x="553656" y="3492"/>
                  </a:cubicBezTo>
                  <a:cubicBezTo>
                    <a:pt x="553466" y="2730"/>
                    <a:pt x="554228" y="1778"/>
                    <a:pt x="554704" y="2730"/>
                  </a:cubicBezTo>
                  <a:cubicBezTo>
                    <a:pt x="557562" y="8541"/>
                    <a:pt x="560133" y="14541"/>
                    <a:pt x="562419" y="20542"/>
                  </a:cubicBezTo>
                  <a:cubicBezTo>
                    <a:pt x="563991" y="17953"/>
                    <a:pt x="565361" y="15246"/>
                    <a:pt x="566515" y="12446"/>
                  </a:cubicBezTo>
                  <a:cubicBezTo>
                    <a:pt x="567380" y="10361"/>
                    <a:pt x="568019" y="8190"/>
                    <a:pt x="568420" y="5969"/>
                  </a:cubicBezTo>
                  <a:cubicBezTo>
                    <a:pt x="568420" y="5016"/>
                    <a:pt x="568420" y="3968"/>
                    <a:pt x="568420" y="3016"/>
                  </a:cubicBezTo>
                  <a:cubicBezTo>
                    <a:pt x="568420" y="2064"/>
                    <a:pt x="568420" y="254"/>
                    <a:pt x="568420" y="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7"/>
            <p:cNvSpPr/>
            <p:nvPr/>
          </p:nvSpPr>
          <p:spPr>
            <a:xfrm>
              <a:off x="2908772" y="1438934"/>
              <a:ext cx="552450" cy="561975"/>
            </a:xfrm>
            <a:custGeom>
              <a:avLst/>
              <a:gdLst/>
              <a:ahLst/>
              <a:cxnLst/>
              <a:rect l="l" t="t" r="r" b="b"/>
              <a:pathLst>
                <a:path w="552450" h="561975" extrusionOk="0">
                  <a:moveTo>
                    <a:pt x="226517" y="300436"/>
                  </a:moveTo>
                  <a:cubicBezTo>
                    <a:pt x="245567" y="292181"/>
                    <a:pt x="264427" y="283354"/>
                    <a:pt x="283096" y="273956"/>
                  </a:cubicBezTo>
                  <a:cubicBezTo>
                    <a:pt x="287096" y="271956"/>
                    <a:pt x="281381" y="266907"/>
                    <a:pt x="277952" y="268622"/>
                  </a:cubicBezTo>
                  <a:cubicBezTo>
                    <a:pt x="210583" y="302638"/>
                    <a:pt x="139924" y="329702"/>
                    <a:pt x="67069" y="349394"/>
                  </a:cubicBezTo>
                  <a:cubicBezTo>
                    <a:pt x="47697" y="355440"/>
                    <a:pt x="27744" y="359431"/>
                    <a:pt x="7537" y="361300"/>
                  </a:cubicBezTo>
                  <a:cubicBezTo>
                    <a:pt x="7061" y="361300"/>
                    <a:pt x="6966" y="362539"/>
                    <a:pt x="7537" y="362539"/>
                  </a:cubicBezTo>
                  <a:cubicBezTo>
                    <a:pt x="26477" y="361435"/>
                    <a:pt x="45266" y="358500"/>
                    <a:pt x="63640" y="353776"/>
                  </a:cubicBezTo>
                  <a:cubicBezTo>
                    <a:pt x="82118" y="349680"/>
                    <a:pt x="100311" y="344251"/>
                    <a:pt x="118409" y="339012"/>
                  </a:cubicBezTo>
                  <a:cubicBezTo>
                    <a:pt x="155149" y="328218"/>
                    <a:pt x="191243" y="315338"/>
                    <a:pt x="226517" y="300436"/>
                  </a:cubicBezTo>
                  <a:close/>
                  <a:moveTo>
                    <a:pt x="277762" y="282148"/>
                  </a:moveTo>
                  <a:cubicBezTo>
                    <a:pt x="278810" y="280814"/>
                    <a:pt x="276904" y="277671"/>
                    <a:pt x="275285" y="279004"/>
                  </a:cubicBezTo>
                  <a:cubicBezTo>
                    <a:pt x="250520" y="301198"/>
                    <a:pt x="225946" y="323581"/>
                    <a:pt x="199085" y="343489"/>
                  </a:cubicBezTo>
                  <a:cubicBezTo>
                    <a:pt x="186322" y="353014"/>
                    <a:pt x="173082" y="362062"/>
                    <a:pt x="159652" y="370635"/>
                  </a:cubicBezTo>
                  <a:cubicBezTo>
                    <a:pt x="146221" y="379207"/>
                    <a:pt x="131077" y="387208"/>
                    <a:pt x="117551" y="397210"/>
                  </a:cubicBezTo>
                  <a:cubicBezTo>
                    <a:pt x="116503" y="398067"/>
                    <a:pt x="117551" y="400734"/>
                    <a:pt x="119075" y="400257"/>
                  </a:cubicBezTo>
                  <a:cubicBezTo>
                    <a:pt x="135013" y="393908"/>
                    <a:pt x="150189" y="385793"/>
                    <a:pt x="164319" y="376064"/>
                  </a:cubicBezTo>
                  <a:cubicBezTo>
                    <a:pt x="178226" y="367174"/>
                    <a:pt x="191751" y="357649"/>
                    <a:pt x="204895" y="347489"/>
                  </a:cubicBezTo>
                  <a:cubicBezTo>
                    <a:pt x="231530" y="328475"/>
                    <a:pt x="255968" y="306560"/>
                    <a:pt x="277762" y="282148"/>
                  </a:cubicBezTo>
                  <a:close/>
                  <a:moveTo>
                    <a:pt x="245853" y="257668"/>
                  </a:moveTo>
                  <a:cubicBezTo>
                    <a:pt x="264236" y="261097"/>
                    <a:pt x="279476" y="264336"/>
                    <a:pt x="298145" y="266241"/>
                  </a:cubicBezTo>
                  <a:cubicBezTo>
                    <a:pt x="302336" y="266241"/>
                    <a:pt x="304622" y="261002"/>
                    <a:pt x="302336" y="258811"/>
                  </a:cubicBezTo>
                  <a:cubicBezTo>
                    <a:pt x="298825" y="252381"/>
                    <a:pt x="294503" y="246426"/>
                    <a:pt x="289477" y="241095"/>
                  </a:cubicBezTo>
                  <a:cubicBezTo>
                    <a:pt x="284239" y="234523"/>
                    <a:pt x="279190" y="227760"/>
                    <a:pt x="274142" y="220997"/>
                  </a:cubicBezTo>
                  <a:cubicBezTo>
                    <a:pt x="264141" y="207757"/>
                    <a:pt x="254521" y="194232"/>
                    <a:pt x="245567" y="180611"/>
                  </a:cubicBezTo>
                  <a:cubicBezTo>
                    <a:pt x="226517" y="153274"/>
                    <a:pt x="209658" y="125176"/>
                    <a:pt x="192894" y="96696"/>
                  </a:cubicBezTo>
                  <a:cubicBezTo>
                    <a:pt x="182512" y="79170"/>
                    <a:pt x="172225" y="61453"/>
                    <a:pt x="162223" y="43737"/>
                  </a:cubicBezTo>
                  <a:cubicBezTo>
                    <a:pt x="161176" y="41832"/>
                    <a:pt x="159366" y="43737"/>
                    <a:pt x="160128" y="45166"/>
                  </a:cubicBezTo>
                  <a:cubicBezTo>
                    <a:pt x="174023" y="76237"/>
                    <a:pt x="189932" y="106369"/>
                    <a:pt x="207753" y="135367"/>
                  </a:cubicBezTo>
                  <a:cubicBezTo>
                    <a:pt x="224803" y="163942"/>
                    <a:pt x="243281" y="190803"/>
                    <a:pt x="262712" y="217282"/>
                  </a:cubicBezTo>
                  <a:cubicBezTo>
                    <a:pt x="268237" y="224807"/>
                    <a:pt x="273952" y="232332"/>
                    <a:pt x="279667" y="239761"/>
                  </a:cubicBezTo>
                  <a:cubicBezTo>
                    <a:pt x="283600" y="246321"/>
                    <a:pt x="287860" y="252679"/>
                    <a:pt x="292430" y="258811"/>
                  </a:cubicBezTo>
                  <a:cubicBezTo>
                    <a:pt x="228759" y="250774"/>
                    <a:pt x="166394" y="234542"/>
                    <a:pt x="106883" y="210520"/>
                  </a:cubicBezTo>
                  <a:cubicBezTo>
                    <a:pt x="90119" y="203947"/>
                    <a:pt x="73451" y="196804"/>
                    <a:pt x="57068" y="189279"/>
                  </a:cubicBezTo>
                  <a:cubicBezTo>
                    <a:pt x="56210" y="189279"/>
                    <a:pt x="56115" y="190993"/>
                    <a:pt x="57068" y="191374"/>
                  </a:cubicBezTo>
                  <a:cubicBezTo>
                    <a:pt x="116244" y="222978"/>
                    <a:pt x="179910" y="245335"/>
                    <a:pt x="245853" y="257668"/>
                  </a:cubicBezTo>
                  <a:close/>
                  <a:moveTo>
                    <a:pt x="540271" y="96505"/>
                  </a:moveTo>
                  <a:cubicBezTo>
                    <a:pt x="527031" y="109745"/>
                    <a:pt x="514553" y="123461"/>
                    <a:pt x="500170" y="135463"/>
                  </a:cubicBezTo>
                  <a:cubicBezTo>
                    <a:pt x="486228" y="146982"/>
                    <a:pt x="471664" y="157730"/>
                    <a:pt x="456546" y="167657"/>
                  </a:cubicBezTo>
                  <a:cubicBezTo>
                    <a:pt x="425971" y="188231"/>
                    <a:pt x="393776" y="206614"/>
                    <a:pt x="361296" y="224140"/>
                  </a:cubicBezTo>
                  <a:cubicBezTo>
                    <a:pt x="351771" y="229284"/>
                    <a:pt x="342246" y="234237"/>
                    <a:pt x="332721" y="239094"/>
                  </a:cubicBezTo>
                  <a:lnTo>
                    <a:pt x="320243" y="245381"/>
                  </a:lnTo>
                  <a:cubicBezTo>
                    <a:pt x="318719" y="240619"/>
                    <a:pt x="317195" y="235856"/>
                    <a:pt x="315767" y="231284"/>
                  </a:cubicBezTo>
                  <a:cubicBezTo>
                    <a:pt x="318291" y="223819"/>
                    <a:pt x="320265" y="216178"/>
                    <a:pt x="321672" y="208424"/>
                  </a:cubicBezTo>
                  <a:cubicBezTo>
                    <a:pt x="323958" y="199471"/>
                    <a:pt x="326149" y="190422"/>
                    <a:pt x="328435" y="181373"/>
                  </a:cubicBezTo>
                  <a:cubicBezTo>
                    <a:pt x="332626" y="163974"/>
                    <a:pt x="336785" y="146543"/>
                    <a:pt x="340912" y="129081"/>
                  </a:cubicBezTo>
                  <a:cubicBezTo>
                    <a:pt x="350074" y="94256"/>
                    <a:pt x="357167" y="58920"/>
                    <a:pt x="362153" y="23258"/>
                  </a:cubicBezTo>
                  <a:cubicBezTo>
                    <a:pt x="362153" y="22306"/>
                    <a:pt x="361201" y="21258"/>
                    <a:pt x="360725" y="22496"/>
                  </a:cubicBezTo>
                  <a:cubicBezTo>
                    <a:pt x="355010" y="39450"/>
                    <a:pt x="351200" y="56881"/>
                    <a:pt x="347009" y="74217"/>
                  </a:cubicBezTo>
                  <a:cubicBezTo>
                    <a:pt x="342818" y="91552"/>
                    <a:pt x="338531" y="109364"/>
                    <a:pt x="334340" y="126985"/>
                  </a:cubicBezTo>
                  <a:cubicBezTo>
                    <a:pt x="330149" y="144607"/>
                    <a:pt x="325958" y="161942"/>
                    <a:pt x="321672" y="179373"/>
                  </a:cubicBezTo>
                  <a:cubicBezTo>
                    <a:pt x="319481" y="188898"/>
                    <a:pt x="317195" y="197470"/>
                    <a:pt x="314909" y="206519"/>
                  </a:cubicBezTo>
                  <a:cubicBezTo>
                    <a:pt x="313957" y="210424"/>
                    <a:pt x="312909" y="214234"/>
                    <a:pt x="311956" y="218140"/>
                  </a:cubicBezTo>
                  <a:cubicBezTo>
                    <a:pt x="292737" y="149957"/>
                    <a:pt x="283120" y="79428"/>
                    <a:pt x="283381" y="8590"/>
                  </a:cubicBezTo>
                  <a:cubicBezTo>
                    <a:pt x="283381" y="7447"/>
                    <a:pt x="281477" y="6304"/>
                    <a:pt x="281477" y="8018"/>
                  </a:cubicBezTo>
                  <a:cubicBezTo>
                    <a:pt x="278201" y="73852"/>
                    <a:pt x="284847" y="139805"/>
                    <a:pt x="301193" y="203662"/>
                  </a:cubicBezTo>
                  <a:cubicBezTo>
                    <a:pt x="303575" y="213187"/>
                    <a:pt x="306146" y="221854"/>
                    <a:pt x="308813" y="230903"/>
                  </a:cubicBezTo>
                  <a:lnTo>
                    <a:pt x="308813" y="232141"/>
                  </a:lnTo>
                  <a:cubicBezTo>
                    <a:pt x="308874" y="232780"/>
                    <a:pt x="309142" y="233382"/>
                    <a:pt x="309575" y="233856"/>
                  </a:cubicBezTo>
                  <a:cubicBezTo>
                    <a:pt x="311004" y="238714"/>
                    <a:pt x="312623" y="243381"/>
                    <a:pt x="314147" y="248334"/>
                  </a:cubicBezTo>
                  <a:cubicBezTo>
                    <a:pt x="310086" y="250100"/>
                    <a:pt x="306196" y="252236"/>
                    <a:pt x="302527" y="254715"/>
                  </a:cubicBezTo>
                  <a:cubicBezTo>
                    <a:pt x="299384" y="257002"/>
                    <a:pt x="304622" y="260431"/>
                    <a:pt x="307003" y="259764"/>
                  </a:cubicBezTo>
                  <a:cubicBezTo>
                    <a:pt x="310279" y="258721"/>
                    <a:pt x="313464" y="257415"/>
                    <a:pt x="316528" y="255858"/>
                  </a:cubicBezTo>
                  <a:cubicBezTo>
                    <a:pt x="318052" y="258907"/>
                    <a:pt x="324053" y="258621"/>
                    <a:pt x="322720" y="254525"/>
                  </a:cubicBezTo>
                  <a:cubicBezTo>
                    <a:pt x="322720" y="254049"/>
                    <a:pt x="322720" y="253573"/>
                    <a:pt x="322720" y="253096"/>
                  </a:cubicBezTo>
                  <a:lnTo>
                    <a:pt x="334626" y="246715"/>
                  </a:lnTo>
                  <a:cubicBezTo>
                    <a:pt x="343579" y="242143"/>
                    <a:pt x="352438" y="237190"/>
                    <a:pt x="361296" y="232808"/>
                  </a:cubicBezTo>
                  <a:cubicBezTo>
                    <a:pt x="378949" y="223283"/>
                    <a:pt x="396348" y="213441"/>
                    <a:pt x="413493" y="203281"/>
                  </a:cubicBezTo>
                  <a:cubicBezTo>
                    <a:pt x="445354" y="185396"/>
                    <a:pt x="475432" y="164505"/>
                    <a:pt x="503314" y="140892"/>
                  </a:cubicBezTo>
                  <a:cubicBezTo>
                    <a:pt x="518065" y="128678"/>
                    <a:pt x="530907" y="114327"/>
                    <a:pt x="541414" y="98315"/>
                  </a:cubicBezTo>
                  <a:cubicBezTo>
                    <a:pt x="541700" y="97458"/>
                    <a:pt x="541128" y="95648"/>
                    <a:pt x="540271" y="96505"/>
                  </a:cubicBezTo>
                  <a:close/>
                  <a:moveTo>
                    <a:pt x="303384" y="293387"/>
                  </a:moveTo>
                  <a:lnTo>
                    <a:pt x="303384" y="293387"/>
                  </a:lnTo>
                  <a:cubicBezTo>
                    <a:pt x="303384" y="292530"/>
                    <a:pt x="304051" y="291673"/>
                    <a:pt x="304432" y="290815"/>
                  </a:cubicBezTo>
                  <a:cubicBezTo>
                    <a:pt x="305194" y="288529"/>
                    <a:pt x="301098" y="285005"/>
                    <a:pt x="299574" y="287386"/>
                  </a:cubicBezTo>
                  <a:cubicBezTo>
                    <a:pt x="290330" y="303815"/>
                    <a:pt x="282553" y="321026"/>
                    <a:pt x="276333" y="338821"/>
                  </a:cubicBezTo>
                  <a:cubicBezTo>
                    <a:pt x="269983" y="356157"/>
                    <a:pt x="264014" y="373746"/>
                    <a:pt x="258426" y="391590"/>
                  </a:cubicBezTo>
                  <a:cubicBezTo>
                    <a:pt x="247777" y="427518"/>
                    <a:pt x="240224" y="464292"/>
                    <a:pt x="235852" y="501508"/>
                  </a:cubicBezTo>
                  <a:cubicBezTo>
                    <a:pt x="232966" y="521819"/>
                    <a:pt x="231978" y="542355"/>
                    <a:pt x="232899" y="562849"/>
                  </a:cubicBezTo>
                  <a:cubicBezTo>
                    <a:pt x="232899" y="563897"/>
                    <a:pt x="234423" y="565135"/>
                    <a:pt x="234709" y="563516"/>
                  </a:cubicBezTo>
                  <a:cubicBezTo>
                    <a:pt x="237661" y="545228"/>
                    <a:pt x="238614" y="526559"/>
                    <a:pt x="241090" y="508176"/>
                  </a:cubicBezTo>
                  <a:cubicBezTo>
                    <a:pt x="243567" y="489793"/>
                    <a:pt x="246615" y="472171"/>
                    <a:pt x="250139" y="454360"/>
                  </a:cubicBezTo>
                  <a:cubicBezTo>
                    <a:pt x="257466" y="418413"/>
                    <a:pt x="267593" y="383094"/>
                    <a:pt x="280429" y="348727"/>
                  </a:cubicBezTo>
                  <a:cubicBezTo>
                    <a:pt x="286334" y="333011"/>
                    <a:pt x="293478" y="317866"/>
                    <a:pt x="299479" y="302340"/>
                  </a:cubicBezTo>
                  <a:cubicBezTo>
                    <a:pt x="302146" y="317866"/>
                    <a:pt x="305956" y="333202"/>
                    <a:pt x="309004" y="348727"/>
                  </a:cubicBezTo>
                  <a:cubicBezTo>
                    <a:pt x="312052" y="364253"/>
                    <a:pt x="315385" y="381779"/>
                    <a:pt x="318052" y="398353"/>
                  </a:cubicBezTo>
                  <a:cubicBezTo>
                    <a:pt x="323386" y="432738"/>
                    <a:pt x="327577" y="467314"/>
                    <a:pt x="330435" y="501889"/>
                  </a:cubicBezTo>
                  <a:cubicBezTo>
                    <a:pt x="330435" y="503032"/>
                    <a:pt x="331578" y="502937"/>
                    <a:pt x="331578" y="501889"/>
                  </a:cubicBezTo>
                  <a:cubicBezTo>
                    <a:pt x="332362" y="467080"/>
                    <a:pt x="330035" y="432271"/>
                    <a:pt x="324624" y="397876"/>
                  </a:cubicBezTo>
                  <a:cubicBezTo>
                    <a:pt x="320322" y="364124"/>
                    <a:pt x="312467" y="330920"/>
                    <a:pt x="301193" y="298816"/>
                  </a:cubicBezTo>
                  <a:lnTo>
                    <a:pt x="301193" y="298816"/>
                  </a:lnTo>
                  <a:lnTo>
                    <a:pt x="302431" y="295578"/>
                  </a:lnTo>
                  <a:cubicBezTo>
                    <a:pt x="302380" y="295829"/>
                    <a:pt x="302380" y="296088"/>
                    <a:pt x="302431" y="296340"/>
                  </a:cubicBezTo>
                  <a:cubicBezTo>
                    <a:pt x="326498" y="318432"/>
                    <a:pt x="348792" y="342382"/>
                    <a:pt x="369106" y="367968"/>
                  </a:cubicBezTo>
                  <a:cubicBezTo>
                    <a:pt x="380251" y="382732"/>
                    <a:pt x="390538" y="398162"/>
                    <a:pt x="400253" y="413974"/>
                  </a:cubicBezTo>
                  <a:cubicBezTo>
                    <a:pt x="409969" y="429785"/>
                    <a:pt x="416827" y="444453"/>
                    <a:pt x="425113" y="459789"/>
                  </a:cubicBezTo>
                  <a:cubicBezTo>
                    <a:pt x="425113" y="460646"/>
                    <a:pt x="426066" y="459217"/>
                    <a:pt x="425876" y="458741"/>
                  </a:cubicBezTo>
                  <a:cubicBezTo>
                    <a:pt x="414094" y="426875"/>
                    <a:pt x="397556" y="396977"/>
                    <a:pt x="376822" y="370063"/>
                  </a:cubicBezTo>
                  <a:cubicBezTo>
                    <a:pt x="356371" y="340930"/>
                    <a:pt x="331609" y="315075"/>
                    <a:pt x="303384" y="293387"/>
                  </a:cubicBezTo>
                  <a:close/>
                  <a:moveTo>
                    <a:pt x="507219" y="330344"/>
                  </a:moveTo>
                  <a:cubicBezTo>
                    <a:pt x="491217" y="327868"/>
                    <a:pt x="475310" y="324820"/>
                    <a:pt x="459594" y="320819"/>
                  </a:cubicBezTo>
                  <a:cubicBezTo>
                    <a:pt x="429317" y="313400"/>
                    <a:pt x="399790" y="303196"/>
                    <a:pt x="371392" y="290339"/>
                  </a:cubicBezTo>
                  <a:cubicBezTo>
                    <a:pt x="363201" y="286720"/>
                    <a:pt x="355105" y="282814"/>
                    <a:pt x="347104" y="278623"/>
                  </a:cubicBezTo>
                  <a:lnTo>
                    <a:pt x="343770" y="276814"/>
                  </a:lnTo>
                  <a:lnTo>
                    <a:pt x="349294" y="275290"/>
                  </a:lnTo>
                  <a:lnTo>
                    <a:pt x="371011" y="269956"/>
                  </a:lnTo>
                  <a:cubicBezTo>
                    <a:pt x="385109" y="266527"/>
                    <a:pt x="399586" y="263383"/>
                    <a:pt x="413684" y="260431"/>
                  </a:cubicBezTo>
                  <a:cubicBezTo>
                    <a:pt x="444336" y="254218"/>
                    <a:pt x="475566" y="251312"/>
                    <a:pt x="506838" y="251763"/>
                  </a:cubicBezTo>
                  <a:cubicBezTo>
                    <a:pt x="508076" y="251763"/>
                    <a:pt x="507886" y="249286"/>
                    <a:pt x="506838" y="249191"/>
                  </a:cubicBezTo>
                  <a:cubicBezTo>
                    <a:pt x="492300" y="247922"/>
                    <a:pt x="477689" y="247699"/>
                    <a:pt x="463118" y="248524"/>
                  </a:cubicBezTo>
                  <a:cubicBezTo>
                    <a:pt x="447878" y="249477"/>
                    <a:pt x="432734" y="251382"/>
                    <a:pt x="417589" y="253763"/>
                  </a:cubicBezTo>
                  <a:cubicBezTo>
                    <a:pt x="402444" y="256144"/>
                    <a:pt x="387013" y="259383"/>
                    <a:pt x="371869" y="262812"/>
                  </a:cubicBezTo>
                  <a:lnTo>
                    <a:pt x="348723" y="268241"/>
                  </a:lnTo>
                  <a:cubicBezTo>
                    <a:pt x="344246" y="269384"/>
                    <a:pt x="339198" y="270146"/>
                    <a:pt x="334721" y="271480"/>
                  </a:cubicBezTo>
                  <a:cubicBezTo>
                    <a:pt x="330028" y="268821"/>
                    <a:pt x="325122" y="266559"/>
                    <a:pt x="320053" y="264717"/>
                  </a:cubicBezTo>
                  <a:cubicBezTo>
                    <a:pt x="317576" y="263860"/>
                    <a:pt x="317957" y="267098"/>
                    <a:pt x="319005" y="268241"/>
                  </a:cubicBezTo>
                  <a:cubicBezTo>
                    <a:pt x="321402" y="270673"/>
                    <a:pt x="324127" y="272756"/>
                    <a:pt x="327101" y="274432"/>
                  </a:cubicBezTo>
                  <a:cubicBezTo>
                    <a:pt x="325196" y="276052"/>
                    <a:pt x="328530" y="279290"/>
                    <a:pt x="330340" y="279290"/>
                  </a:cubicBezTo>
                  <a:lnTo>
                    <a:pt x="334721" y="278719"/>
                  </a:lnTo>
                  <a:lnTo>
                    <a:pt x="337769" y="280338"/>
                  </a:lnTo>
                  <a:cubicBezTo>
                    <a:pt x="344722" y="284053"/>
                    <a:pt x="351771" y="287577"/>
                    <a:pt x="358915" y="291006"/>
                  </a:cubicBezTo>
                  <a:cubicBezTo>
                    <a:pt x="373297" y="297864"/>
                    <a:pt x="388061" y="304055"/>
                    <a:pt x="403015" y="309484"/>
                  </a:cubicBezTo>
                  <a:cubicBezTo>
                    <a:pt x="433509" y="320678"/>
                    <a:pt x="465030" y="328846"/>
                    <a:pt x="497122" y="333868"/>
                  </a:cubicBezTo>
                  <a:cubicBezTo>
                    <a:pt x="515676" y="337320"/>
                    <a:pt x="534557" y="338694"/>
                    <a:pt x="553415" y="337964"/>
                  </a:cubicBezTo>
                  <a:cubicBezTo>
                    <a:pt x="554177" y="337964"/>
                    <a:pt x="554177" y="336154"/>
                    <a:pt x="553415" y="336059"/>
                  </a:cubicBezTo>
                  <a:cubicBezTo>
                    <a:pt x="538080" y="333773"/>
                    <a:pt x="522554" y="332725"/>
                    <a:pt x="507028" y="330344"/>
                  </a:cubicBezTo>
                  <a:close/>
                  <a:moveTo>
                    <a:pt x="234518" y="266717"/>
                  </a:moveTo>
                  <a:cubicBezTo>
                    <a:pt x="226517" y="269003"/>
                    <a:pt x="218516" y="271003"/>
                    <a:pt x="210420" y="272908"/>
                  </a:cubicBezTo>
                  <a:cubicBezTo>
                    <a:pt x="194894" y="276432"/>
                    <a:pt x="179273" y="279290"/>
                    <a:pt x="163462" y="281481"/>
                  </a:cubicBezTo>
                  <a:cubicBezTo>
                    <a:pt x="147650" y="283672"/>
                    <a:pt x="132696" y="284910"/>
                    <a:pt x="117170" y="285672"/>
                  </a:cubicBezTo>
                  <a:cubicBezTo>
                    <a:pt x="101644" y="286434"/>
                    <a:pt x="85547" y="285672"/>
                    <a:pt x="69545" y="287101"/>
                  </a:cubicBezTo>
                  <a:cubicBezTo>
                    <a:pt x="69545" y="287101"/>
                    <a:pt x="68974" y="287958"/>
                    <a:pt x="69545" y="288053"/>
                  </a:cubicBezTo>
                  <a:cubicBezTo>
                    <a:pt x="85869" y="290528"/>
                    <a:pt x="102415" y="291199"/>
                    <a:pt x="118885" y="290053"/>
                  </a:cubicBezTo>
                  <a:cubicBezTo>
                    <a:pt x="134818" y="289487"/>
                    <a:pt x="150713" y="288120"/>
                    <a:pt x="166510" y="285958"/>
                  </a:cubicBezTo>
                  <a:cubicBezTo>
                    <a:pt x="182333" y="283879"/>
                    <a:pt x="198038" y="280986"/>
                    <a:pt x="213563" y="277290"/>
                  </a:cubicBezTo>
                  <a:cubicBezTo>
                    <a:pt x="220707" y="275671"/>
                    <a:pt x="227851" y="273861"/>
                    <a:pt x="234899" y="271861"/>
                  </a:cubicBezTo>
                  <a:cubicBezTo>
                    <a:pt x="243167" y="269935"/>
                    <a:pt x="251260" y="267323"/>
                    <a:pt x="259093" y="264050"/>
                  </a:cubicBezTo>
                  <a:cubicBezTo>
                    <a:pt x="261093" y="263193"/>
                    <a:pt x="258521" y="259573"/>
                    <a:pt x="256807" y="260049"/>
                  </a:cubicBezTo>
                  <a:cubicBezTo>
                    <a:pt x="249853" y="261764"/>
                    <a:pt x="242138" y="264622"/>
                    <a:pt x="234518" y="266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7"/>
            <p:cNvSpPr/>
            <p:nvPr/>
          </p:nvSpPr>
          <p:spPr>
            <a:xfrm>
              <a:off x="3186065" y="3902592"/>
              <a:ext cx="95250" cy="571500"/>
            </a:xfrm>
            <a:custGeom>
              <a:avLst/>
              <a:gdLst/>
              <a:ahLst/>
              <a:cxnLst/>
              <a:rect l="l" t="t" r="r" b="b"/>
              <a:pathLst>
                <a:path w="95250" h="571500" extrusionOk="0">
                  <a:moveTo>
                    <a:pt x="58285" y="570738"/>
                  </a:moveTo>
                  <a:cubicBezTo>
                    <a:pt x="49807" y="460153"/>
                    <a:pt x="39235" y="208788"/>
                    <a:pt x="95718" y="7144"/>
                  </a:cubicBezTo>
                  <a:cubicBezTo>
                    <a:pt x="95718" y="7144"/>
                    <a:pt x="468" y="198882"/>
                    <a:pt x="7517" y="5707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7"/>
            <p:cNvSpPr/>
            <p:nvPr/>
          </p:nvSpPr>
          <p:spPr>
            <a:xfrm>
              <a:off x="3171007" y="3781148"/>
              <a:ext cx="466725" cy="695325"/>
            </a:xfrm>
            <a:custGeom>
              <a:avLst/>
              <a:gdLst/>
              <a:ahLst/>
              <a:cxnLst/>
              <a:rect l="l" t="t" r="r" b="b"/>
              <a:pathLst>
                <a:path w="466725" h="695325" extrusionOk="0">
                  <a:moveTo>
                    <a:pt x="182880" y="280035"/>
                  </a:moveTo>
                  <a:cubicBezTo>
                    <a:pt x="103957" y="407823"/>
                    <a:pt x="44715" y="546761"/>
                    <a:pt x="7144" y="692182"/>
                  </a:cubicBezTo>
                  <a:lnTo>
                    <a:pt x="90869" y="692182"/>
                  </a:lnTo>
                  <a:cubicBezTo>
                    <a:pt x="110490" y="607695"/>
                    <a:pt x="154877" y="442055"/>
                    <a:pt x="231934" y="297847"/>
                  </a:cubicBezTo>
                  <a:cubicBezTo>
                    <a:pt x="341662" y="92773"/>
                    <a:pt x="466249" y="7144"/>
                    <a:pt x="466249" y="7144"/>
                  </a:cubicBezTo>
                  <a:cubicBezTo>
                    <a:pt x="466249" y="7144"/>
                    <a:pt x="317945" y="61055"/>
                    <a:pt x="182880" y="2800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7"/>
            <p:cNvSpPr/>
            <p:nvPr/>
          </p:nvSpPr>
          <p:spPr>
            <a:xfrm>
              <a:off x="3178151" y="3788292"/>
              <a:ext cx="458914" cy="685038"/>
            </a:xfrm>
            <a:custGeom>
              <a:avLst/>
              <a:gdLst/>
              <a:ahLst/>
              <a:cxnLst/>
              <a:rect l="l" t="t" r="r" b="b"/>
              <a:pathLst>
                <a:path w="458914" h="685038" extrusionOk="0">
                  <a:moveTo>
                    <a:pt x="458914" y="0"/>
                  </a:moveTo>
                  <a:cubicBezTo>
                    <a:pt x="316801" y="76390"/>
                    <a:pt x="116014" y="344233"/>
                    <a:pt x="39814" y="685038"/>
                  </a:cubicBezTo>
                  <a:lnTo>
                    <a:pt x="39719" y="685038"/>
                  </a:lnTo>
                  <a:lnTo>
                    <a:pt x="15335" y="685038"/>
                  </a:lnTo>
                  <a:lnTo>
                    <a:pt x="0" y="685038"/>
                  </a:lnTo>
                  <a:lnTo>
                    <a:pt x="16060" y="631302"/>
                  </a:lnTo>
                  <a:lnTo>
                    <a:pt x="17102" y="554058"/>
                  </a:lnTo>
                  <a:cubicBezTo>
                    <a:pt x="30611" y="268244"/>
                    <a:pt x="103537" y="121444"/>
                    <a:pt x="103537" y="121444"/>
                  </a:cubicBezTo>
                  <a:cubicBezTo>
                    <a:pt x="64390" y="210598"/>
                    <a:pt x="41744" y="392871"/>
                    <a:pt x="37609" y="546064"/>
                  </a:cubicBezTo>
                  <a:lnTo>
                    <a:pt x="37487" y="563474"/>
                  </a:lnTo>
                  <a:lnTo>
                    <a:pt x="72361" y="472352"/>
                  </a:lnTo>
                  <a:cubicBezTo>
                    <a:pt x="101734" y="403467"/>
                    <a:pt x="136275" y="336785"/>
                    <a:pt x="175736" y="272891"/>
                  </a:cubicBezTo>
                  <a:cubicBezTo>
                    <a:pt x="310801" y="53911"/>
                    <a:pt x="459105" y="0"/>
                    <a:pt x="458914" y="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7"/>
            <p:cNvSpPr/>
            <p:nvPr/>
          </p:nvSpPr>
          <p:spPr>
            <a:xfrm>
              <a:off x="3198154" y="4145479"/>
              <a:ext cx="361950" cy="333375"/>
            </a:xfrm>
            <a:custGeom>
              <a:avLst/>
              <a:gdLst/>
              <a:ahLst/>
              <a:cxnLst/>
              <a:rect l="l" t="t" r="r" b="b"/>
              <a:pathLst>
                <a:path w="361950" h="333375" extrusionOk="0">
                  <a:moveTo>
                    <a:pt x="7144" y="327851"/>
                  </a:moveTo>
                  <a:lnTo>
                    <a:pt x="76391" y="327851"/>
                  </a:lnTo>
                  <a:cubicBezTo>
                    <a:pt x="112871" y="257746"/>
                    <a:pt x="186595" y="106299"/>
                    <a:pt x="362998" y="7144"/>
                  </a:cubicBezTo>
                  <a:cubicBezTo>
                    <a:pt x="362998" y="7144"/>
                    <a:pt x="141446" y="106204"/>
                    <a:pt x="7144" y="3278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47"/>
            <p:cNvSpPr/>
            <p:nvPr/>
          </p:nvSpPr>
          <p:spPr>
            <a:xfrm>
              <a:off x="3198154" y="4145479"/>
              <a:ext cx="361950" cy="333375"/>
            </a:xfrm>
            <a:custGeom>
              <a:avLst/>
              <a:gdLst/>
              <a:ahLst/>
              <a:cxnLst/>
              <a:rect l="l" t="t" r="r" b="b"/>
              <a:pathLst>
                <a:path w="361950" h="333375" extrusionOk="0">
                  <a:moveTo>
                    <a:pt x="7144" y="327851"/>
                  </a:moveTo>
                  <a:lnTo>
                    <a:pt x="41243" y="327851"/>
                  </a:lnTo>
                  <a:cubicBezTo>
                    <a:pt x="122015" y="184309"/>
                    <a:pt x="249746" y="61151"/>
                    <a:pt x="363093" y="7144"/>
                  </a:cubicBezTo>
                  <a:cubicBezTo>
                    <a:pt x="363093" y="7144"/>
                    <a:pt x="141446" y="106204"/>
                    <a:pt x="7144" y="32785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47"/>
            <p:cNvSpPr/>
            <p:nvPr/>
          </p:nvSpPr>
          <p:spPr>
            <a:xfrm>
              <a:off x="2892767" y="4354943"/>
              <a:ext cx="647700" cy="276225"/>
            </a:xfrm>
            <a:custGeom>
              <a:avLst/>
              <a:gdLst/>
              <a:ahLst/>
              <a:cxnLst/>
              <a:rect l="l" t="t" r="r" b="b"/>
              <a:pathLst>
                <a:path w="647700" h="276225" extrusionOk="0">
                  <a:moveTo>
                    <a:pt x="576278" y="119244"/>
                  </a:moveTo>
                  <a:cubicBezTo>
                    <a:pt x="567025" y="88628"/>
                    <a:pt x="534705" y="71309"/>
                    <a:pt x="504089" y="80561"/>
                  </a:cubicBezTo>
                  <a:cubicBezTo>
                    <a:pt x="503479" y="80745"/>
                    <a:pt x="502872" y="80940"/>
                    <a:pt x="502268" y="81144"/>
                  </a:cubicBezTo>
                  <a:cubicBezTo>
                    <a:pt x="499192" y="56453"/>
                    <a:pt x="476681" y="38931"/>
                    <a:pt x="451990" y="42007"/>
                  </a:cubicBezTo>
                  <a:cubicBezTo>
                    <a:pt x="442794" y="43153"/>
                    <a:pt x="434174" y="47108"/>
                    <a:pt x="427307" y="53331"/>
                  </a:cubicBezTo>
                  <a:cubicBezTo>
                    <a:pt x="390789" y="3200"/>
                    <a:pt x="320547" y="-7837"/>
                    <a:pt x="270416" y="28681"/>
                  </a:cubicBezTo>
                  <a:cubicBezTo>
                    <a:pt x="255632" y="39449"/>
                    <a:pt x="243703" y="53666"/>
                    <a:pt x="235664" y="70095"/>
                  </a:cubicBezTo>
                  <a:cubicBezTo>
                    <a:pt x="233966" y="65905"/>
                    <a:pt x="231248" y="62205"/>
                    <a:pt x="227758" y="59332"/>
                  </a:cubicBezTo>
                  <a:cubicBezTo>
                    <a:pt x="215831" y="49989"/>
                    <a:pt x="198589" y="52084"/>
                    <a:pt x="189247" y="64011"/>
                  </a:cubicBezTo>
                  <a:cubicBezTo>
                    <a:pt x="189225" y="64039"/>
                    <a:pt x="189204" y="64066"/>
                    <a:pt x="189182" y="64094"/>
                  </a:cubicBezTo>
                  <a:cubicBezTo>
                    <a:pt x="185282" y="69118"/>
                    <a:pt x="183291" y="75362"/>
                    <a:pt x="183562" y="81716"/>
                  </a:cubicBezTo>
                  <a:cubicBezTo>
                    <a:pt x="174854" y="79651"/>
                    <a:pt x="165937" y="78597"/>
                    <a:pt x="156987" y="78573"/>
                  </a:cubicBezTo>
                  <a:cubicBezTo>
                    <a:pt x="120602" y="78572"/>
                    <a:pt x="94789" y="89336"/>
                    <a:pt x="74310" y="116196"/>
                  </a:cubicBezTo>
                  <a:cubicBezTo>
                    <a:pt x="60893" y="99987"/>
                    <a:pt x="36876" y="97723"/>
                    <a:pt x="20666" y="111141"/>
                  </a:cubicBezTo>
                  <a:cubicBezTo>
                    <a:pt x="15375" y="115521"/>
                    <a:pt x="11366" y="121250"/>
                    <a:pt x="9064" y="127721"/>
                  </a:cubicBezTo>
                  <a:cubicBezTo>
                    <a:pt x="4981" y="138954"/>
                    <a:pt x="7518" y="151526"/>
                    <a:pt x="15636" y="160297"/>
                  </a:cubicBezTo>
                  <a:cubicBezTo>
                    <a:pt x="24176" y="170751"/>
                    <a:pt x="38438" y="174585"/>
                    <a:pt x="51069" y="169822"/>
                  </a:cubicBezTo>
                  <a:cubicBezTo>
                    <a:pt x="66876" y="213276"/>
                    <a:pt x="114917" y="235689"/>
                    <a:pt x="158371" y="219881"/>
                  </a:cubicBezTo>
                  <a:cubicBezTo>
                    <a:pt x="160747" y="219017"/>
                    <a:pt x="163082" y="218046"/>
                    <a:pt x="165369" y="216971"/>
                  </a:cubicBezTo>
                  <a:cubicBezTo>
                    <a:pt x="178614" y="237034"/>
                    <a:pt x="205615" y="242561"/>
                    <a:pt x="225678" y="229316"/>
                  </a:cubicBezTo>
                  <a:cubicBezTo>
                    <a:pt x="226485" y="228783"/>
                    <a:pt x="227274" y="228224"/>
                    <a:pt x="228044" y="227639"/>
                  </a:cubicBezTo>
                  <a:cubicBezTo>
                    <a:pt x="241685" y="260023"/>
                    <a:pt x="278997" y="275217"/>
                    <a:pt x="311381" y="261575"/>
                  </a:cubicBezTo>
                  <a:cubicBezTo>
                    <a:pt x="319864" y="258002"/>
                    <a:pt x="327471" y="252630"/>
                    <a:pt x="333676" y="245832"/>
                  </a:cubicBezTo>
                  <a:cubicBezTo>
                    <a:pt x="356692" y="275846"/>
                    <a:pt x="399681" y="281519"/>
                    <a:pt x="429696" y="258503"/>
                  </a:cubicBezTo>
                  <a:cubicBezTo>
                    <a:pt x="439120" y="251277"/>
                    <a:pt x="446502" y="241724"/>
                    <a:pt x="451119" y="230782"/>
                  </a:cubicBezTo>
                  <a:cubicBezTo>
                    <a:pt x="478757" y="252484"/>
                    <a:pt x="518755" y="247672"/>
                    <a:pt x="540457" y="220033"/>
                  </a:cubicBezTo>
                  <a:cubicBezTo>
                    <a:pt x="546021" y="212948"/>
                    <a:pt x="550016" y="204761"/>
                    <a:pt x="552179" y="196016"/>
                  </a:cubicBezTo>
                  <a:cubicBezTo>
                    <a:pt x="570265" y="208244"/>
                    <a:pt x="594838" y="203496"/>
                    <a:pt x="607066" y="185411"/>
                  </a:cubicBezTo>
                  <a:cubicBezTo>
                    <a:pt x="608128" y="183841"/>
                    <a:pt x="609075" y="182196"/>
                    <a:pt x="609901" y="180490"/>
                  </a:cubicBezTo>
                  <a:cubicBezTo>
                    <a:pt x="622956" y="179899"/>
                    <a:pt x="634445" y="171692"/>
                    <a:pt x="639238" y="159535"/>
                  </a:cubicBezTo>
                  <a:cubicBezTo>
                    <a:pt x="649906" y="128769"/>
                    <a:pt x="606186" y="94479"/>
                    <a:pt x="576278" y="11924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47"/>
            <p:cNvSpPr/>
            <p:nvPr/>
          </p:nvSpPr>
          <p:spPr>
            <a:xfrm>
              <a:off x="4240117" y="1036974"/>
              <a:ext cx="337352" cy="210576"/>
            </a:xfrm>
            <a:custGeom>
              <a:avLst/>
              <a:gdLst/>
              <a:ahLst/>
              <a:cxnLst/>
              <a:rect l="l" t="t" r="r" b="b"/>
              <a:pathLst>
                <a:path w="337352" h="210576" extrusionOk="0">
                  <a:moveTo>
                    <a:pt x="27028" y="90412"/>
                  </a:moveTo>
                  <a:lnTo>
                    <a:pt x="27027" y="90413"/>
                  </a:lnTo>
                  <a:lnTo>
                    <a:pt x="27028" y="90413"/>
                  </a:lnTo>
                  <a:close/>
                  <a:moveTo>
                    <a:pt x="68556" y="211"/>
                  </a:moveTo>
                  <a:cubicBezTo>
                    <a:pt x="68556" y="-265"/>
                    <a:pt x="69223" y="211"/>
                    <a:pt x="69223" y="211"/>
                  </a:cubicBezTo>
                  <a:cubicBezTo>
                    <a:pt x="69590" y="1840"/>
                    <a:pt x="69813" y="3497"/>
                    <a:pt x="69890" y="5164"/>
                  </a:cubicBezTo>
                  <a:cubicBezTo>
                    <a:pt x="69792" y="6814"/>
                    <a:pt x="69792" y="8468"/>
                    <a:pt x="69890" y="10117"/>
                  </a:cubicBezTo>
                  <a:cubicBezTo>
                    <a:pt x="69856" y="13512"/>
                    <a:pt x="70208" y="16899"/>
                    <a:pt x="70937" y="20214"/>
                  </a:cubicBezTo>
                  <a:cubicBezTo>
                    <a:pt x="71562" y="23468"/>
                    <a:pt x="72486" y="26656"/>
                    <a:pt x="73700" y="29739"/>
                  </a:cubicBezTo>
                  <a:cubicBezTo>
                    <a:pt x="74111" y="30800"/>
                    <a:pt x="74622" y="31821"/>
                    <a:pt x="75224" y="32787"/>
                  </a:cubicBezTo>
                  <a:cubicBezTo>
                    <a:pt x="76693" y="27075"/>
                    <a:pt x="78802" y="21547"/>
                    <a:pt x="81510" y="16309"/>
                  </a:cubicBezTo>
                  <a:cubicBezTo>
                    <a:pt x="81510" y="15737"/>
                    <a:pt x="82272" y="16309"/>
                    <a:pt x="82177" y="16309"/>
                  </a:cubicBezTo>
                  <a:cubicBezTo>
                    <a:pt x="81129" y="23929"/>
                    <a:pt x="79986" y="31453"/>
                    <a:pt x="79129" y="38978"/>
                  </a:cubicBezTo>
                  <a:lnTo>
                    <a:pt x="82082" y="36883"/>
                  </a:lnTo>
                  <a:cubicBezTo>
                    <a:pt x="84672" y="34963"/>
                    <a:pt x="87009" y="32723"/>
                    <a:pt x="89035" y="30215"/>
                  </a:cubicBezTo>
                  <a:cubicBezTo>
                    <a:pt x="93613" y="23957"/>
                    <a:pt x="96854" y="16824"/>
                    <a:pt x="98560" y="9260"/>
                  </a:cubicBezTo>
                  <a:cubicBezTo>
                    <a:pt x="98560" y="8403"/>
                    <a:pt x="99894" y="8117"/>
                    <a:pt x="99798" y="9260"/>
                  </a:cubicBezTo>
                  <a:cubicBezTo>
                    <a:pt x="99798" y="13356"/>
                    <a:pt x="99798" y="17452"/>
                    <a:pt x="99036" y="21547"/>
                  </a:cubicBezTo>
                  <a:cubicBezTo>
                    <a:pt x="98511" y="25253"/>
                    <a:pt x="97178" y="28797"/>
                    <a:pt x="95131" y="31930"/>
                  </a:cubicBezTo>
                  <a:cubicBezTo>
                    <a:pt x="93242" y="34828"/>
                    <a:pt x="90967" y="37456"/>
                    <a:pt x="88368" y="39740"/>
                  </a:cubicBezTo>
                  <a:cubicBezTo>
                    <a:pt x="85592" y="42509"/>
                    <a:pt x="82373" y="44794"/>
                    <a:pt x="78843" y="46503"/>
                  </a:cubicBezTo>
                  <a:cubicBezTo>
                    <a:pt x="78300" y="52615"/>
                    <a:pt x="78141" y="58754"/>
                    <a:pt x="78367" y="64886"/>
                  </a:cubicBezTo>
                  <a:cubicBezTo>
                    <a:pt x="79232" y="82475"/>
                    <a:pt x="83031" y="99795"/>
                    <a:pt x="89607" y="116131"/>
                  </a:cubicBezTo>
                  <a:cubicBezTo>
                    <a:pt x="96184" y="131974"/>
                    <a:pt x="104421" y="147076"/>
                    <a:pt x="114181" y="161184"/>
                  </a:cubicBezTo>
                  <a:cubicBezTo>
                    <a:pt x="119039" y="168232"/>
                    <a:pt x="124182" y="174900"/>
                    <a:pt x="129421" y="181567"/>
                  </a:cubicBezTo>
                  <a:lnTo>
                    <a:pt x="136594" y="189242"/>
                  </a:lnTo>
                  <a:lnTo>
                    <a:pt x="119801" y="136991"/>
                  </a:lnTo>
                  <a:cubicBezTo>
                    <a:pt x="118548" y="123564"/>
                    <a:pt x="118388" y="110057"/>
                    <a:pt x="119325" y="96605"/>
                  </a:cubicBezTo>
                  <a:cubicBezTo>
                    <a:pt x="119801" y="89271"/>
                    <a:pt x="120659" y="82031"/>
                    <a:pt x="121706" y="74792"/>
                  </a:cubicBezTo>
                  <a:cubicBezTo>
                    <a:pt x="121706" y="73078"/>
                    <a:pt x="122278" y="71173"/>
                    <a:pt x="122468" y="69363"/>
                  </a:cubicBezTo>
                  <a:cubicBezTo>
                    <a:pt x="122039" y="69291"/>
                    <a:pt x="121641" y="69092"/>
                    <a:pt x="121325" y="68792"/>
                  </a:cubicBezTo>
                  <a:lnTo>
                    <a:pt x="120468" y="67744"/>
                  </a:lnTo>
                  <a:cubicBezTo>
                    <a:pt x="119906" y="67053"/>
                    <a:pt x="119397" y="66320"/>
                    <a:pt x="118944" y="65553"/>
                  </a:cubicBezTo>
                  <a:lnTo>
                    <a:pt x="117420" y="62791"/>
                  </a:lnTo>
                  <a:cubicBezTo>
                    <a:pt x="116990" y="61748"/>
                    <a:pt x="116671" y="60662"/>
                    <a:pt x="116468" y="59552"/>
                  </a:cubicBezTo>
                  <a:cubicBezTo>
                    <a:pt x="116027" y="57742"/>
                    <a:pt x="115772" y="55890"/>
                    <a:pt x="115706" y="54028"/>
                  </a:cubicBezTo>
                  <a:cubicBezTo>
                    <a:pt x="115652" y="53267"/>
                    <a:pt x="115652" y="52503"/>
                    <a:pt x="115706" y="51742"/>
                  </a:cubicBezTo>
                  <a:cubicBezTo>
                    <a:pt x="115706" y="51171"/>
                    <a:pt x="115706" y="50599"/>
                    <a:pt x="115706" y="50027"/>
                  </a:cubicBezTo>
                  <a:cubicBezTo>
                    <a:pt x="115706" y="49456"/>
                    <a:pt x="116182" y="47932"/>
                    <a:pt x="116372" y="46884"/>
                  </a:cubicBezTo>
                  <a:cubicBezTo>
                    <a:pt x="116563" y="45836"/>
                    <a:pt x="117134" y="45360"/>
                    <a:pt x="117134" y="45932"/>
                  </a:cubicBezTo>
                  <a:cubicBezTo>
                    <a:pt x="117041" y="46755"/>
                    <a:pt x="117041" y="47585"/>
                    <a:pt x="117134" y="48408"/>
                  </a:cubicBezTo>
                  <a:lnTo>
                    <a:pt x="117134" y="49646"/>
                  </a:lnTo>
                  <a:cubicBezTo>
                    <a:pt x="117346" y="50049"/>
                    <a:pt x="117537" y="50462"/>
                    <a:pt x="117706" y="50885"/>
                  </a:cubicBezTo>
                  <a:cubicBezTo>
                    <a:pt x="118167" y="52584"/>
                    <a:pt x="118772" y="54241"/>
                    <a:pt x="119516" y="55838"/>
                  </a:cubicBezTo>
                  <a:cubicBezTo>
                    <a:pt x="120552" y="57905"/>
                    <a:pt x="121763" y="59881"/>
                    <a:pt x="123135" y="61743"/>
                  </a:cubicBezTo>
                  <a:cubicBezTo>
                    <a:pt x="123637" y="58916"/>
                    <a:pt x="124403" y="56141"/>
                    <a:pt x="125421" y="53456"/>
                  </a:cubicBezTo>
                  <a:cubicBezTo>
                    <a:pt x="125421" y="52504"/>
                    <a:pt x="127707" y="50885"/>
                    <a:pt x="127993" y="52885"/>
                  </a:cubicBezTo>
                  <a:cubicBezTo>
                    <a:pt x="128420" y="56333"/>
                    <a:pt x="128420" y="59820"/>
                    <a:pt x="127993" y="63267"/>
                  </a:cubicBezTo>
                  <a:cubicBezTo>
                    <a:pt x="131631" y="61126"/>
                    <a:pt x="134856" y="58352"/>
                    <a:pt x="137518" y="55076"/>
                  </a:cubicBezTo>
                  <a:cubicBezTo>
                    <a:pt x="139141" y="53086"/>
                    <a:pt x="140576" y="50949"/>
                    <a:pt x="141804" y="48694"/>
                  </a:cubicBezTo>
                  <a:cubicBezTo>
                    <a:pt x="143042" y="46313"/>
                    <a:pt x="143805" y="43550"/>
                    <a:pt x="145233" y="41264"/>
                  </a:cubicBezTo>
                  <a:cubicBezTo>
                    <a:pt x="145233" y="40788"/>
                    <a:pt x="145995" y="40693"/>
                    <a:pt x="146186" y="41264"/>
                  </a:cubicBezTo>
                  <a:cubicBezTo>
                    <a:pt x="146570" y="42538"/>
                    <a:pt x="146570" y="43896"/>
                    <a:pt x="146186" y="45170"/>
                  </a:cubicBezTo>
                  <a:cubicBezTo>
                    <a:pt x="145901" y="47055"/>
                    <a:pt x="145422" y="48907"/>
                    <a:pt x="144757" y="50694"/>
                  </a:cubicBezTo>
                  <a:cubicBezTo>
                    <a:pt x="143749" y="53566"/>
                    <a:pt x="142303" y="56265"/>
                    <a:pt x="140471" y="58695"/>
                  </a:cubicBezTo>
                  <a:cubicBezTo>
                    <a:pt x="137285" y="63181"/>
                    <a:pt x="133072" y="66838"/>
                    <a:pt x="128183" y="69363"/>
                  </a:cubicBezTo>
                  <a:cubicBezTo>
                    <a:pt x="128137" y="70220"/>
                    <a:pt x="128137" y="71078"/>
                    <a:pt x="128183" y="71935"/>
                  </a:cubicBezTo>
                  <a:cubicBezTo>
                    <a:pt x="127612" y="78793"/>
                    <a:pt x="127231" y="85651"/>
                    <a:pt x="126850" y="92604"/>
                  </a:cubicBezTo>
                  <a:cubicBezTo>
                    <a:pt x="126087" y="106766"/>
                    <a:pt x="126373" y="120966"/>
                    <a:pt x="127707" y="135086"/>
                  </a:cubicBezTo>
                  <a:lnTo>
                    <a:pt x="143218" y="185140"/>
                  </a:lnTo>
                  <a:lnTo>
                    <a:pt x="149279" y="124237"/>
                  </a:lnTo>
                  <a:cubicBezTo>
                    <a:pt x="155505" y="97220"/>
                    <a:pt x="165161" y="70994"/>
                    <a:pt x="178094" y="46217"/>
                  </a:cubicBezTo>
                  <a:cubicBezTo>
                    <a:pt x="176059" y="41254"/>
                    <a:pt x="174589" y="36078"/>
                    <a:pt x="173713" y="30786"/>
                  </a:cubicBezTo>
                  <a:cubicBezTo>
                    <a:pt x="173286" y="28168"/>
                    <a:pt x="173286" y="25498"/>
                    <a:pt x="173713" y="22880"/>
                  </a:cubicBezTo>
                  <a:cubicBezTo>
                    <a:pt x="173881" y="21444"/>
                    <a:pt x="174233" y="20036"/>
                    <a:pt x="174760" y="18689"/>
                  </a:cubicBezTo>
                  <a:cubicBezTo>
                    <a:pt x="175500" y="17301"/>
                    <a:pt x="176466" y="16046"/>
                    <a:pt x="177618" y="14975"/>
                  </a:cubicBezTo>
                  <a:cubicBezTo>
                    <a:pt x="177618" y="14498"/>
                    <a:pt x="178475" y="14975"/>
                    <a:pt x="178475" y="15546"/>
                  </a:cubicBezTo>
                  <a:cubicBezTo>
                    <a:pt x="178475" y="16118"/>
                    <a:pt x="178475" y="17642"/>
                    <a:pt x="178475" y="18689"/>
                  </a:cubicBezTo>
                  <a:cubicBezTo>
                    <a:pt x="178475" y="19737"/>
                    <a:pt x="178475" y="20975"/>
                    <a:pt x="178475" y="22118"/>
                  </a:cubicBezTo>
                  <a:cubicBezTo>
                    <a:pt x="178605" y="24647"/>
                    <a:pt x="178923" y="27162"/>
                    <a:pt x="179428" y="29643"/>
                  </a:cubicBezTo>
                  <a:cubicBezTo>
                    <a:pt x="180282" y="32890"/>
                    <a:pt x="181364" y="36073"/>
                    <a:pt x="182666" y="39168"/>
                  </a:cubicBezTo>
                  <a:cubicBezTo>
                    <a:pt x="186286" y="32882"/>
                    <a:pt x="190096" y="26690"/>
                    <a:pt x="194287" y="20690"/>
                  </a:cubicBezTo>
                  <a:cubicBezTo>
                    <a:pt x="194954" y="19642"/>
                    <a:pt x="195620" y="20690"/>
                    <a:pt x="195334" y="21737"/>
                  </a:cubicBezTo>
                  <a:cubicBezTo>
                    <a:pt x="192287" y="28024"/>
                    <a:pt x="189524" y="34310"/>
                    <a:pt x="186762" y="40787"/>
                  </a:cubicBezTo>
                  <a:lnTo>
                    <a:pt x="190191" y="40311"/>
                  </a:lnTo>
                  <a:cubicBezTo>
                    <a:pt x="192793" y="39804"/>
                    <a:pt x="195321" y="38972"/>
                    <a:pt x="197716" y="37835"/>
                  </a:cubicBezTo>
                  <a:cubicBezTo>
                    <a:pt x="199783" y="36968"/>
                    <a:pt x="201735" y="35849"/>
                    <a:pt x="203526" y="34501"/>
                  </a:cubicBezTo>
                  <a:lnTo>
                    <a:pt x="206098" y="32310"/>
                  </a:lnTo>
                  <a:cubicBezTo>
                    <a:pt x="207050" y="31453"/>
                    <a:pt x="208098" y="30881"/>
                    <a:pt x="208955" y="30024"/>
                  </a:cubicBezTo>
                  <a:cubicBezTo>
                    <a:pt x="209813" y="29167"/>
                    <a:pt x="209813" y="30024"/>
                    <a:pt x="209622" y="30977"/>
                  </a:cubicBezTo>
                  <a:cubicBezTo>
                    <a:pt x="209010" y="32361"/>
                    <a:pt x="208243" y="33671"/>
                    <a:pt x="207336" y="34882"/>
                  </a:cubicBezTo>
                  <a:cubicBezTo>
                    <a:pt x="206496" y="35849"/>
                    <a:pt x="205606" y="36771"/>
                    <a:pt x="204669" y="37644"/>
                  </a:cubicBezTo>
                  <a:cubicBezTo>
                    <a:pt x="202751" y="39357"/>
                    <a:pt x="200679" y="40887"/>
                    <a:pt x="198478" y="42216"/>
                  </a:cubicBezTo>
                  <a:cubicBezTo>
                    <a:pt x="194108" y="44573"/>
                    <a:pt x="189248" y="45878"/>
                    <a:pt x="184286" y="46026"/>
                  </a:cubicBezTo>
                  <a:cubicBezTo>
                    <a:pt x="173192" y="71313"/>
                    <a:pt x="164504" y="97523"/>
                    <a:pt x="158302" y="124309"/>
                  </a:cubicBezTo>
                  <a:lnTo>
                    <a:pt x="148557" y="196271"/>
                  </a:lnTo>
                  <a:lnTo>
                    <a:pt x="155330" y="190140"/>
                  </a:lnTo>
                  <a:cubicBezTo>
                    <a:pt x="159291" y="186229"/>
                    <a:pt x="162952" y="182026"/>
                    <a:pt x="166283" y="177567"/>
                  </a:cubicBezTo>
                  <a:cubicBezTo>
                    <a:pt x="173792" y="167143"/>
                    <a:pt x="180540" y="156193"/>
                    <a:pt x="186476" y="144801"/>
                  </a:cubicBezTo>
                  <a:cubicBezTo>
                    <a:pt x="192215" y="133944"/>
                    <a:pt x="197212" y="122710"/>
                    <a:pt x="201431" y="111177"/>
                  </a:cubicBezTo>
                  <a:cubicBezTo>
                    <a:pt x="202098" y="109273"/>
                    <a:pt x="202669" y="107367"/>
                    <a:pt x="203241" y="105463"/>
                  </a:cubicBezTo>
                  <a:cubicBezTo>
                    <a:pt x="203027" y="105297"/>
                    <a:pt x="202835" y="105105"/>
                    <a:pt x="202669" y="104891"/>
                  </a:cubicBezTo>
                  <a:cubicBezTo>
                    <a:pt x="198971" y="99391"/>
                    <a:pt x="196771" y="93022"/>
                    <a:pt x="196287" y="86413"/>
                  </a:cubicBezTo>
                  <a:cubicBezTo>
                    <a:pt x="196024" y="83230"/>
                    <a:pt x="196184" y="80028"/>
                    <a:pt x="196763" y="76888"/>
                  </a:cubicBezTo>
                  <a:cubicBezTo>
                    <a:pt x="197601" y="73037"/>
                    <a:pt x="199294" y="69423"/>
                    <a:pt x="201716" y="66315"/>
                  </a:cubicBezTo>
                  <a:cubicBezTo>
                    <a:pt x="201716" y="66315"/>
                    <a:pt x="202288" y="66315"/>
                    <a:pt x="202193" y="66981"/>
                  </a:cubicBezTo>
                  <a:cubicBezTo>
                    <a:pt x="201213" y="70058"/>
                    <a:pt x="200762" y="73279"/>
                    <a:pt x="200859" y="76506"/>
                  </a:cubicBezTo>
                  <a:cubicBezTo>
                    <a:pt x="200858" y="79496"/>
                    <a:pt x="201242" y="82473"/>
                    <a:pt x="202002" y="85365"/>
                  </a:cubicBezTo>
                  <a:cubicBezTo>
                    <a:pt x="202945" y="89011"/>
                    <a:pt x="204253" y="92554"/>
                    <a:pt x="205907" y="95938"/>
                  </a:cubicBezTo>
                  <a:cubicBezTo>
                    <a:pt x="207609" y="88936"/>
                    <a:pt x="209969" y="82111"/>
                    <a:pt x="212956" y="75554"/>
                  </a:cubicBezTo>
                  <a:cubicBezTo>
                    <a:pt x="212956" y="74697"/>
                    <a:pt x="214290" y="74697"/>
                    <a:pt x="214480" y="75554"/>
                  </a:cubicBezTo>
                  <a:cubicBezTo>
                    <a:pt x="214844" y="81566"/>
                    <a:pt x="214002" y="87589"/>
                    <a:pt x="212003" y="93271"/>
                  </a:cubicBezTo>
                  <a:lnTo>
                    <a:pt x="211146" y="95938"/>
                  </a:lnTo>
                  <a:cubicBezTo>
                    <a:pt x="212557" y="95649"/>
                    <a:pt x="213931" y="95202"/>
                    <a:pt x="215242" y="94604"/>
                  </a:cubicBezTo>
                  <a:cubicBezTo>
                    <a:pt x="217364" y="93474"/>
                    <a:pt x="219346" y="92100"/>
                    <a:pt x="221147" y="90508"/>
                  </a:cubicBezTo>
                  <a:cubicBezTo>
                    <a:pt x="222867" y="89090"/>
                    <a:pt x="224431" y="87494"/>
                    <a:pt x="225814" y="85746"/>
                  </a:cubicBezTo>
                  <a:cubicBezTo>
                    <a:pt x="226589" y="84839"/>
                    <a:pt x="227259" y="83848"/>
                    <a:pt x="227815" y="82793"/>
                  </a:cubicBezTo>
                  <a:lnTo>
                    <a:pt x="228577" y="81460"/>
                  </a:lnTo>
                  <a:cubicBezTo>
                    <a:pt x="228577" y="80698"/>
                    <a:pt x="229720" y="79936"/>
                    <a:pt x="230006" y="79173"/>
                  </a:cubicBezTo>
                  <a:cubicBezTo>
                    <a:pt x="230291" y="78412"/>
                    <a:pt x="230863" y="79173"/>
                    <a:pt x="230768" y="79173"/>
                  </a:cubicBezTo>
                  <a:cubicBezTo>
                    <a:pt x="230673" y="79173"/>
                    <a:pt x="230768" y="80126"/>
                    <a:pt x="230768" y="80793"/>
                  </a:cubicBezTo>
                  <a:cubicBezTo>
                    <a:pt x="230616" y="81842"/>
                    <a:pt x="230328" y="82866"/>
                    <a:pt x="229910" y="83841"/>
                  </a:cubicBezTo>
                  <a:cubicBezTo>
                    <a:pt x="229434" y="85174"/>
                    <a:pt x="228863" y="86413"/>
                    <a:pt x="228291" y="87651"/>
                  </a:cubicBezTo>
                  <a:cubicBezTo>
                    <a:pt x="227057" y="90179"/>
                    <a:pt x="225342" y="92444"/>
                    <a:pt x="223243" y="94318"/>
                  </a:cubicBezTo>
                  <a:cubicBezTo>
                    <a:pt x="219221" y="97776"/>
                    <a:pt x="214414" y="100196"/>
                    <a:pt x="209241" y="101367"/>
                  </a:cubicBezTo>
                  <a:cubicBezTo>
                    <a:pt x="208289" y="104700"/>
                    <a:pt x="207432" y="108034"/>
                    <a:pt x="206384" y="110892"/>
                  </a:cubicBezTo>
                  <a:cubicBezTo>
                    <a:pt x="202064" y="123966"/>
                    <a:pt x="196779" y="136701"/>
                    <a:pt x="190572" y="148992"/>
                  </a:cubicBezTo>
                  <a:cubicBezTo>
                    <a:pt x="184952" y="160016"/>
                    <a:pt x="178387" y="170533"/>
                    <a:pt x="170951" y="180424"/>
                  </a:cubicBezTo>
                  <a:lnTo>
                    <a:pt x="160645" y="190500"/>
                  </a:lnTo>
                  <a:lnTo>
                    <a:pt x="192913" y="171557"/>
                  </a:lnTo>
                  <a:lnTo>
                    <a:pt x="211998" y="160353"/>
                  </a:lnTo>
                  <a:cubicBezTo>
                    <a:pt x="232725" y="144127"/>
                    <a:pt x="251295" y="125146"/>
                    <a:pt x="267153" y="103843"/>
                  </a:cubicBezTo>
                  <a:cubicBezTo>
                    <a:pt x="265968" y="100779"/>
                    <a:pt x="265168" y="97579"/>
                    <a:pt x="264772" y="94318"/>
                  </a:cubicBezTo>
                  <a:cubicBezTo>
                    <a:pt x="263755" y="87306"/>
                    <a:pt x="263755" y="80184"/>
                    <a:pt x="264772" y="73172"/>
                  </a:cubicBezTo>
                  <a:cubicBezTo>
                    <a:pt x="264917" y="71531"/>
                    <a:pt x="265204" y="69906"/>
                    <a:pt x="265629" y="68315"/>
                  </a:cubicBezTo>
                  <a:cubicBezTo>
                    <a:pt x="266105" y="66410"/>
                    <a:pt x="266963" y="64600"/>
                    <a:pt x="267534" y="62695"/>
                  </a:cubicBezTo>
                  <a:cubicBezTo>
                    <a:pt x="268105" y="60790"/>
                    <a:pt x="270011" y="60599"/>
                    <a:pt x="269725" y="62695"/>
                  </a:cubicBezTo>
                  <a:cubicBezTo>
                    <a:pt x="269628" y="64535"/>
                    <a:pt x="269628" y="66379"/>
                    <a:pt x="269725" y="68219"/>
                  </a:cubicBezTo>
                  <a:cubicBezTo>
                    <a:pt x="269725" y="69839"/>
                    <a:pt x="269725" y="71553"/>
                    <a:pt x="269725" y="73172"/>
                  </a:cubicBezTo>
                  <a:cubicBezTo>
                    <a:pt x="269520" y="76344"/>
                    <a:pt x="269520" y="79526"/>
                    <a:pt x="269725" y="82697"/>
                  </a:cubicBezTo>
                  <a:cubicBezTo>
                    <a:pt x="269725" y="85745"/>
                    <a:pt x="270677" y="88793"/>
                    <a:pt x="271344" y="92222"/>
                  </a:cubicBezTo>
                  <a:cubicBezTo>
                    <a:pt x="271635" y="93736"/>
                    <a:pt x="272017" y="95231"/>
                    <a:pt x="272487" y="96699"/>
                  </a:cubicBezTo>
                  <a:cubicBezTo>
                    <a:pt x="272446" y="96887"/>
                    <a:pt x="272446" y="97082"/>
                    <a:pt x="272487" y="97271"/>
                  </a:cubicBezTo>
                  <a:cubicBezTo>
                    <a:pt x="277440" y="90603"/>
                    <a:pt x="282012" y="83745"/>
                    <a:pt x="286774" y="76792"/>
                  </a:cubicBezTo>
                  <a:cubicBezTo>
                    <a:pt x="287632" y="75458"/>
                    <a:pt x="288298" y="76792"/>
                    <a:pt x="287917" y="78030"/>
                  </a:cubicBezTo>
                  <a:cubicBezTo>
                    <a:pt x="284094" y="87377"/>
                    <a:pt x="279506" y="96393"/>
                    <a:pt x="274201" y="104986"/>
                  </a:cubicBezTo>
                  <a:cubicBezTo>
                    <a:pt x="286808" y="102886"/>
                    <a:pt x="298400" y="96773"/>
                    <a:pt x="307253" y="87555"/>
                  </a:cubicBezTo>
                  <a:cubicBezTo>
                    <a:pt x="307920" y="86888"/>
                    <a:pt x="308206" y="88222"/>
                    <a:pt x="307920" y="88698"/>
                  </a:cubicBezTo>
                  <a:cubicBezTo>
                    <a:pt x="305985" y="92235"/>
                    <a:pt x="303511" y="95449"/>
                    <a:pt x="300586" y="98223"/>
                  </a:cubicBezTo>
                  <a:cubicBezTo>
                    <a:pt x="296911" y="101518"/>
                    <a:pt x="292810" y="104306"/>
                    <a:pt x="288394" y="106510"/>
                  </a:cubicBezTo>
                  <a:cubicBezTo>
                    <a:pt x="282737" y="109190"/>
                    <a:pt x="276634" y="110804"/>
                    <a:pt x="270391" y="111272"/>
                  </a:cubicBezTo>
                  <a:cubicBezTo>
                    <a:pt x="255169" y="133320"/>
                    <a:pt x="236657" y="152678"/>
                    <a:pt x="215632" y="168752"/>
                  </a:cubicBezTo>
                  <a:lnTo>
                    <a:pt x="156373" y="200806"/>
                  </a:lnTo>
                  <a:lnTo>
                    <a:pt x="194712" y="199198"/>
                  </a:lnTo>
                  <a:cubicBezTo>
                    <a:pt x="210357" y="196721"/>
                    <a:pt x="225718" y="192447"/>
                    <a:pt x="240483" y="186425"/>
                  </a:cubicBezTo>
                  <a:cubicBezTo>
                    <a:pt x="254971" y="180635"/>
                    <a:pt x="268771" y="173256"/>
                    <a:pt x="281631" y="164422"/>
                  </a:cubicBezTo>
                  <a:cubicBezTo>
                    <a:pt x="285822" y="161469"/>
                    <a:pt x="289822" y="158231"/>
                    <a:pt x="293823" y="154897"/>
                  </a:cubicBezTo>
                  <a:lnTo>
                    <a:pt x="293823" y="154611"/>
                  </a:lnTo>
                  <a:cubicBezTo>
                    <a:pt x="293823" y="154611"/>
                    <a:pt x="293823" y="154611"/>
                    <a:pt x="293823" y="154040"/>
                  </a:cubicBezTo>
                  <a:cubicBezTo>
                    <a:pt x="293784" y="153692"/>
                    <a:pt x="293784" y="153340"/>
                    <a:pt x="293823" y="152992"/>
                  </a:cubicBezTo>
                  <a:lnTo>
                    <a:pt x="293823" y="151468"/>
                  </a:lnTo>
                  <a:cubicBezTo>
                    <a:pt x="293844" y="149870"/>
                    <a:pt x="294004" y="148277"/>
                    <a:pt x="294299" y="146706"/>
                  </a:cubicBezTo>
                  <a:cubicBezTo>
                    <a:pt x="294801" y="144385"/>
                    <a:pt x="295437" y="142095"/>
                    <a:pt x="296204" y="139848"/>
                  </a:cubicBezTo>
                  <a:cubicBezTo>
                    <a:pt x="297061" y="137371"/>
                    <a:pt x="298109" y="134990"/>
                    <a:pt x="299157" y="132609"/>
                  </a:cubicBezTo>
                  <a:cubicBezTo>
                    <a:pt x="300499" y="129891"/>
                    <a:pt x="301994" y="127252"/>
                    <a:pt x="303634" y="124703"/>
                  </a:cubicBezTo>
                  <a:cubicBezTo>
                    <a:pt x="304681" y="122893"/>
                    <a:pt x="306777" y="123465"/>
                    <a:pt x="306205" y="125560"/>
                  </a:cubicBezTo>
                  <a:cubicBezTo>
                    <a:pt x="305634" y="127656"/>
                    <a:pt x="305157" y="130227"/>
                    <a:pt x="304395" y="132609"/>
                  </a:cubicBezTo>
                  <a:cubicBezTo>
                    <a:pt x="303634" y="134990"/>
                    <a:pt x="303062" y="136990"/>
                    <a:pt x="302586" y="139276"/>
                  </a:cubicBezTo>
                  <a:cubicBezTo>
                    <a:pt x="301949" y="142411"/>
                    <a:pt x="301630" y="145602"/>
                    <a:pt x="301633" y="148801"/>
                  </a:cubicBezTo>
                  <a:cubicBezTo>
                    <a:pt x="307247" y="143786"/>
                    <a:pt x="313129" y="139080"/>
                    <a:pt x="319254" y="134704"/>
                  </a:cubicBezTo>
                  <a:cubicBezTo>
                    <a:pt x="320493" y="133847"/>
                    <a:pt x="320874" y="135752"/>
                    <a:pt x="320493" y="136514"/>
                  </a:cubicBezTo>
                  <a:cubicBezTo>
                    <a:pt x="317144" y="143272"/>
                    <a:pt x="312443" y="149269"/>
                    <a:pt x="306681" y="154135"/>
                  </a:cubicBezTo>
                  <a:lnTo>
                    <a:pt x="307920" y="154135"/>
                  </a:lnTo>
                  <a:lnTo>
                    <a:pt x="311349" y="154135"/>
                  </a:lnTo>
                  <a:lnTo>
                    <a:pt x="313825" y="154135"/>
                  </a:lnTo>
                  <a:cubicBezTo>
                    <a:pt x="317015" y="154136"/>
                    <a:pt x="320201" y="153881"/>
                    <a:pt x="323350" y="153373"/>
                  </a:cubicBezTo>
                  <a:cubicBezTo>
                    <a:pt x="325855" y="152970"/>
                    <a:pt x="328335" y="152430"/>
                    <a:pt x="330780" y="151754"/>
                  </a:cubicBezTo>
                  <a:lnTo>
                    <a:pt x="337352" y="149658"/>
                  </a:lnTo>
                  <a:cubicBezTo>
                    <a:pt x="337352" y="149658"/>
                    <a:pt x="337352" y="149658"/>
                    <a:pt x="337352" y="150230"/>
                  </a:cubicBezTo>
                  <a:cubicBezTo>
                    <a:pt x="334882" y="152808"/>
                    <a:pt x="331981" y="154936"/>
                    <a:pt x="328779" y="156516"/>
                  </a:cubicBezTo>
                  <a:cubicBezTo>
                    <a:pt x="325206" y="158289"/>
                    <a:pt x="321384" y="159510"/>
                    <a:pt x="317445" y="160136"/>
                  </a:cubicBezTo>
                  <a:cubicBezTo>
                    <a:pt x="313963" y="160516"/>
                    <a:pt x="310449" y="160516"/>
                    <a:pt x="306967" y="160136"/>
                  </a:cubicBezTo>
                  <a:cubicBezTo>
                    <a:pt x="304398" y="159981"/>
                    <a:pt x="301848" y="159599"/>
                    <a:pt x="299347" y="158993"/>
                  </a:cubicBezTo>
                  <a:cubicBezTo>
                    <a:pt x="295156" y="162708"/>
                    <a:pt x="290870" y="166232"/>
                    <a:pt x="286298" y="169566"/>
                  </a:cubicBezTo>
                  <a:cubicBezTo>
                    <a:pt x="272769" y="179774"/>
                    <a:pt x="258057" y="188313"/>
                    <a:pt x="242483" y="194997"/>
                  </a:cubicBezTo>
                  <a:cubicBezTo>
                    <a:pt x="211869" y="207351"/>
                    <a:pt x="178816" y="212469"/>
                    <a:pt x="145899" y="209952"/>
                  </a:cubicBezTo>
                  <a:lnTo>
                    <a:pt x="145010" y="209046"/>
                  </a:lnTo>
                  <a:lnTo>
                    <a:pt x="144934" y="209034"/>
                  </a:lnTo>
                  <a:lnTo>
                    <a:pt x="144327" y="208941"/>
                  </a:lnTo>
                  <a:lnTo>
                    <a:pt x="144173" y="209094"/>
                  </a:lnTo>
                  <a:lnTo>
                    <a:pt x="143830" y="208864"/>
                  </a:lnTo>
                  <a:lnTo>
                    <a:pt x="142852" y="208714"/>
                  </a:lnTo>
                  <a:lnTo>
                    <a:pt x="142646" y="208072"/>
                  </a:lnTo>
                  <a:lnTo>
                    <a:pt x="142224" y="207790"/>
                  </a:lnTo>
                  <a:lnTo>
                    <a:pt x="141636" y="207397"/>
                  </a:lnTo>
                  <a:lnTo>
                    <a:pt x="141423" y="207475"/>
                  </a:lnTo>
                  <a:cubicBezTo>
                    <a:pt x="109690" y="196434"/>
                    <a:pt x="81028" y="178023"/>
                    <a:pt x="57793" y="153754"/>
                  </a:cubicBezTo>
                  <a:cubicBezTo>
                    <a:pt x="46867" y="142566"/>
                    <a:pt x="37799" y="129704"/>
                    <a:pt x="30933" y="115654"/>
                  </a:cubicBezTo>
                  <a:cubicBezTo>
                    <a:pt x="28068" y="109566"/>
                    <a:pt x="25895" y="103176"/>
                    <a:pt x="24456" y="96604"/>
                  </a:cubicBezTo>
                  <a:lnTo>
                    <a:pt x="24455" y="96604"/>
                  </a:lnTo>
                  <a:cubicBezTo>
                    <a:pt x="20633" y="93848"/>
                    <a:pt x="17148" y="90651"/>
                    <a:pt x="14073" y="87079"/>
                  </a:cubicBezTo>
                  <a:cubicBezTo>
                    <a:pt x="10966" y="83679"/>
                    <a:pt x="8251" y="79940"/>
                    <a:pt x="5977" y="75935"/>
                  </a:cubicBezTo>
                  <a:cubicBezTo>
                    <a:pt x="3918" y="72159"/>
                    <a:pt x="2380" y="68122"/>
                    <a:pt x="1405" y="63933"/>
                  </a:cubicBezTo>
                  <a:cubicBezTo>
                    <a:pt x="929" y="61933"/>
                    <a:pt x="643" y="59838"/>
                    <a:pt x="357" y="57837"/>
                  </a:cubicBezTo>
                  <a:cubicBezTo>
                    <a:pt x="-119" y="55769"/>
                    <a:pt x="-119" y="53619"/>
                    <a:pt x="357" y="51551"/>
                  </a:cubicBezTo>
                  <a:cubicBezTo>
                    <a:pt x="357" y="51551"/>
                    <a:pt x="1024" y="51551"/>
                    <a:pt x="1310" y="51932"/>
                  </a:cubicBezTo>
                  <a:cubicBezTo>
                    <a:pt x="2111" y="53563"/>
                    <a:pt x="2534" y="55353"/>
                    <a:pt x="2548" y="57171"/>
                  </a:cubicBezTo>
                  <a:cubicBezTo>
                    <a:pt x="2929" y="59220"/>
                    <a:pt x="3503" y="61229"/>
                    <a:pt x="4262" y="63171"/>
                  </a:cubicBezTo>
                  <a:cubicBezTo>
                    <a:pt x="5791" y="67103"/>
                    <a:pt x="7773" y="70843"/>
                    <a:pt x="10168" y="74315"/>
                  </a:cubicBezTo>
                  <a:cubicBezTo>
                    <a:pt x="12641" y="77935"/>
                    <a:pt x="15447" y="81315"/>
                    <a:pt x="18550" y="84412"/>
                  </a:cubicBezTo>
                  <a:cubicBezTo>
                    <a:pt x="19876" y="85788"/>
                    <a:pt x="21275" y="87091"/>
                    <a:pt x="22741" y="88317"/>
                  </a:cubicBezTo>
                  <a:cubicBezTo>
                    <a:pt x="22265" y="85650"/>
                    <a:pt x="21788" y="83079"/>
                    <a:pt x="21408" y="80507"/>
                  </a:cubicBezTo>
                  <a:cubicBezTo>
                    <a:pt x="21026" y="77935"/>
                    <a:pt x="20836" y="76697"/>
                    <a:pt x="20645" y="74887"/>
                  </a:cubicBezTo>
                  <a:cubicBezTo>
                    <a:pt x="20455" y="73077"/>
                    <a:pt x="20645" y="70791"/>
                    <a:pt x="20645" y="68696"/>
                  </a:cubicBezTo>
                  <a:cubicBezTo>
                    <a:pt x="20645" y="66600"/>
                    <a:pt x="21503" y="67267"/>
                    <a:pt x="21693" y="68696"/>
                  </a:cubicBezTo>
                  <a:cubicBezTo>
                    <a:pt x="22038" y="69844"/>
                    <a:pt x="22484" y="70960"/>
                    <a:pt x="23027" y="72030"/>
                  </a:cubicBezTo>
                  <a:cubicBezTo>
                    <a:pt x="23578" y="74385"/>
                    <a:pt x="23991" y="76770"/>
                    <a:pt x="24265" y="79173"/>
                  </a:cubicBezTo>
                  <a:lnTo>
                    <a:pt x="27028" y="90412"/>
                  </a:lnTo>
                  <a:lnTo>
                    <a:pt x="34266" y="77459"/>
                  </a:lnTo>
                  <a:cubicBezTo>
                    <a:pt x="35176" y="74521"/>
                    <a:pt x="35908" y="71531"/>
                    <a:pt x="36457" y="68505"/>
                  </a:cubicBezTo>
                  <a:cubicBezTo>
                    <a:pt x="37028" y="64981"/>
                    <a:pt x="37981" y="61552"/>
                    <a:pt x="38648" y="58123"/>
                  </a:cubicBezTo>
                  <a:cubicBezTo>
                    <a:pt x="38648" y="57456"/>
                    <a:pt x="39410" y="57171"/>
                    <a:pt x="39505" y="58123"/>
                  </a:cubicBezTo>
                  <a:cubicBezTo>
                    <a:pt x="39600" y="59076"/>
                    <a:pt x="40076" y="61552"/>
                    <a:pt x="40172" y="63362"/>
                  </a:cubicBezTo>
                  <a:cubicBezTo>
                    <a:pt x="40315" y="65105"/>
                    <a:pt x="40315" y="66857"/>
                    <a:pt x="40172" y="68601"/>
                  </a:cubicBezTo>
                  <a:cubicBezTo>
                    <a:pt x="39966" y="72011"/>
                    <a:pt x="39423" y="75393"/>
                    <a:pt x="38552" y="78697"/>
                  </a:cubicBezTo>
                  <a:cubicBezTo>
                    <a:pt x="36664" y="85037"/>
                    <a:pt x="33413" y="90889"/>
                    <a:pt x="29027" y="95842"/>
                  </a:cubicBezTo>
                  <a:cubicBezTo>
                    <a:pt x="31056" y="101450"/>
                    <a:pt x="33443" y="106922"/>
                    <a:pt x="36171" y="112225"/>
                  </a:cubicBezTo>
                  <a:cubicBezTo>
                    <a:pt x="44028" y="126245"/>
                    <a:pt x="53842" y="139074"/>
                    <a:pt x="65318" y="150325"/>
                  </a:cubicBezTo>
                  <a:cubicBezTo>
                    <a:pt x="76446" y="161686"/>
                    <a:pt x="88805" y="171692"/>
                    <a:pt x="102132" y="180177"/>
                  </a:cubicBezTo>
                  <a:lnTo>
                    <a:pt x="129739" y="193601"/>
                  </a:lnTo>
                  <a:lnTo>
                    <a:pt x="124278" y="188140"/>
                  </a:lnTo>
                  <a:cubicBezTo>
                    <a:pt x="118457" y="181510"/>
                    <a:pt x="112988" y="174579"/>
                    <a:pt x="107895" y="167375"/>
                  </a:cubicBezTo>
                  <a:cubicBezTo>
                    <a:pt x="97919" y="152836"/>
                    <a:pt x="89762" y="137130"/>
                    <a:pt x="83606" y="120607"/>
                  </a:cubicBezTo>
                  <a:cubicBezTo>
                    <a:pt x="73765" y="95890"/>
                    <a:pt x="70104" y="69145"/>
                    <a:pt x="72938" y="42693"/>
                  </a:cubicBezTo>
                  <a:cubicBezTo>
                    <a:pt x="72090" y="41788"/>
                    <a:pt x="71383" y="40761"/>
                    <a:pt x="70842" y="39645"/>
                  </a:cubicBezTo>
                  <a:cubicBezTo>
                    <a:pt x="69985" y="38026"/>
                    <a:pt x="69128" y="36311"/>
                    <a:pt x="68366" y="34501"/>
                  </a:cubicBezTo>
                  <a:cubicBezTo>
                    <a:pt x="66921" y="31214"/>
                    <a:pt x="65897" y="27758"/>
                    <a:pt x="65318" y="24214"/>
                  </a:cubicBezTo>
                  <a:cubicBezTo>
                    <a:pt x="64888" y="20385"/>
                    <a:pt x="64888" y="16519"/>
                    <a:pt x="65318" y="12689"/>
                  </a:cubicBezTo>
                  <a:cubicBezTo>
                    <a:pt x="65414" y="11029"/>
                    <a:pt x="65605" y="9375"/>
                    <a:pt x="65889" y="7736"/>
                  </a:cubicBezTo>
                  <a:cubicBezTo>
                    <a:pt x="66219" y="5064"/>
                    <a:pt x="67130" y="2495"/>
                    <a:pt x="68556" y="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47"/>
            <p:cNvSpPr/>
            <p:nvPr/>
          </p:nvSpPr>
          <p:spPr>
            <a:xfrm>
              <a:off x="4121031" y="1232643"/>
              <a:ext cx="266700" cy="485775"/>
            </a:xfrm>
            <a:custGeom>
              <a:avLst/>
              <a:gdLst/>
              <a:ahLst/>
              <a:cxnLst/>
              <a:rect l="l" t="t" r="r" b="b"/>
              <a:pathLst>
                <a:path w="266700" h="485775" extrusionOk="0">
                  <a:moveTo>
                    <a:pt x="252413" y="9807"/>
                  </a:moveTo>
                  <a:cubicBezTo>
                    <a:pt x="251270" y="27238"/>
                    <a:pt x="251079" y="44669"/>
                    <a:pt x="249174" y="62099"/>
                  </a:cubicBezTo>
                  <a:cubicBezTo>
                    <a:pt x="247462" y="77818"/>
                    <a:pt x="244886" y="93431"/>
                    <a:pt x="241459" y="108867"/>
                  </a:cubicBezTo>
                  <a:cubicBezTo>
                    <a:pt x="234119" y="141333"/>
                    <a:pt x="223557" y="172986"/>
                    <a:pt x="209931" y="203355"/>
                  </a:cubicBezTo>
                  <a:cubicBezTo>
                    <a:pt x="179750" y="268162"/>
                    <a:pt x="141610" y="328956"/>
                    <a:pt x="96393" y="384330"/>
                  </a:cubicBezTo>
                  <a:cubicBezTo>
                    <a:pt x="69830" y="418923"/>
                    <a:pt x="39937" y="450826"/>
                    <a:pt x="7144" y="479580"/>
                  </a:cubicBezTo>
                  <a:cubicBezTo>
                    <a:pt x="7144" y="479580"/>
                    <a:pt x="7144" y="480342"/>
                    <a:pt x="7144" y="480247"/>
                  </a:cubicBezTo>
                  <a:cubicBezTo>
                    <a:pt x="42481" y="462435"/>
                    <a:pt x="69532" y="432622"/>
                    <a:pt x="94488" y="402237"/>
                  </a:cubicBezTo>
                  <a:cubicBezTo>
                    <a:pt x="118223" y="373481"/>
                    <a:pt x="140477" y="343534"/>
                    <a:pt x="161163" y="312512"/>
                  </a:cubicBezTo>
                  <a:cubicBezTo>
                    <a:pt x="201129" y="254471"/>
                    <a:pt x="230923" y="190051"/>
                    <a:pt x="249269" y="122012"/>
                  </a:cubicBezTo>
                  <a:cubicBezTo>
                    <a:pt x="259600" y="85694"/>
                    <a:pt x="263501" y="47850"/>
                    <a:pt x="260794" y="10188"/>
                  </a:cubicBezTo>
                  <a:cubicBezTo>
                    <a:pt x="260985" y="6854"/>
                    <a:pt x="252698" y="5616"/>
                    <a:pt x="252413" y="98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47"/>
            <p:cNvSpPr/>
            <p:nvPr/>
          </p:nvSpPr>
          <p:spPr>
            <a:xfrm>
              <a:off x="4087703" y="1658533"/>
              <a:ext cx="95250" cy="76200"/>
            </a:xfrm>
            <a:custGeom>
              <a:avLst/>
              <a:gdLst/>
              <a:ahLst/>
              <a:cxnLst/>
              <a:rect l="l" t="t" r="r" b="b"/>
              <a:pathLst>
                <a:path w="95250" h="76200" extrusionOk="0">
                  <a:moveTo>
                    <a:pt x="90097" y="12542"/>
                  </a:moveTo>
                  <a:cubicBezTo>
                    <a:pt x="74000" y="-9175"/>
                    <a:pt x="35614" y="40545"/>
                    <a:pt x="17802" y="57214"/>
                  </a:cubicBezTo>
                  <a:cubicBezTo>
                    <a:pt x="-9" y="73883"/>
                    <a:pt x="5515" y="82360"/>
                    <a:pt x="26851" y="72073"/>
                  </a:cubicBezTo>
                  <a:cubicBezTo>
                    <a:pt x="50664" y="61024"/>
                    <a:pt x="106576" y="34640"/>
                    <a:pt x="90097" y="125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7"/>
            <p:cNvSpPr/>
            <p:nvPr/>
          </p:nvSpPr>
          <p:spPr>
            <a:xfrm>
              <a:off x="4322485" y="2131750"/>
              <a:ext cx="196637" cy="352572"/>
            </a:xfrm>
            <a:custGeom>
              <a:avLst/>
              <a:gdLst/>
              <a:ahLst/>
              <a:cxnLst/>
              <a:rect l="l" t="t" r="r" b="b"/>
              <a:pathLst>
                <a:path w="196637" h="352572" extrusionOk="0">
                  <a:moveTo>
                    <a:pt x="110966" y="716"/>
                  </a:moveTo>
                  <a:cubicBezTo>
                    <a:pt x="112586" y="-332"/>
                    <a:pt x="112109" y="-141"/>
                    <a:pt x="111728" y="716"/>
                  </a:cubicBezTo>
                  <a:cubicBezTo>
                    <a:pt x="111347" y="1573"/>
                    <a:pt x="109157" y="4431"/>
                    <a:pt x="108109" y="6240"/>
                  </a:cubicBezTo>
                  <a:cubicBezTo>
                    <a:pt x="107061" y="8050"/>
                    <a:pt x="105442" y="10717"/>
                    <a:pt x="104394" y="12908"/>
                  </a:cubicBezTo>
                  <a:cubicBezTo>
                    <a:pt x="103067" y="15818"/>
                    <a:pt x="101921" y="18809"/>
                    <a:pt x="100965" y="21861"/>
                  </a:cubicBezTo>
                  <a:cubicBezTo>
                    <a:pt x="100649" y="22724"/>
                    <a:pt x="100425" y="23618"/>
                    <a:pt x="100298" y="24528"/>
                  </a:cubicBezTo>
                  <a:cubicBezTo>
                    <a:pt x="99985" y="25587"/>
                    <a:pt x="99762" y="26671"/>
                    <a:pt x="99632" y="27767"/>
                  </a:cubicBezTo>
                  <a:cubicBezTo>
                    <a:pt x="99632" y="28338"/>
                    <a:pt x="99632" y="29100"/>
                    <a:pt x="99632" y="29100"/>
                  </a:cubicBezTo>
                  <a:cubicBezTo>
                    <a:pt x="106004" y="25252"/>
                    <a:pt x="112998" y="22544"/>
                    <a:pt x="120301" y="21099"/>
                  </a:cubicBezTo>
                  <a:cubicBezTo>
                    <a:pt x="121634" y="20909"/>
                    <a:pt x="122777" y="21766"/>
                    <a:pt x="121634" y="22719"/>
                  </a:cubicBezTo>
                  <a:cubicBezTo>
                    <a:pt x="115824" y="27386"/>
                    <a:pt x="109442" y="31482"/>
                    <a:pt x="103251" y="35577"/>
                  </a:cubicBezTo>
                  <a:cubicBezTo>
                    <a:pt x="106123" y="36377"/>
                    <a:pt x="109053" y="36950"/>
                    <a:pt x="112014" y="37292"/>
                  </a:cubicBezTo>
                  <a:cubicBezTo>
                    <a:pt x="114586" y="37292"/>
                    <a:pt x="116586" y="37292"/>
                    <a:pt x="118967" y="37292"/>
                  </a:cubicBezTo>
                  <a:cubicBezTo>
                    <a:pt x="121349" y="37292"/>
                    <a:pt x="124016" y="37006"/>
                    <a:pt x="126111" y="37292"/>
                  </a:cubicBezTo>
                  <a:cubicBezTo>
                    <a:pt x="128207" y="37578"/>
                    <a:pt x="128397" y="39292"/>
                    <a:pt x="126111" y="39959"/>
                  </a:cubicBezTo>
                  <a:cubicBezTo>
                    <a:pt x="123260" y="40782"/>
                    <a:pt x="120367" y="41449"/>
                    <a:pt x="117443" y="41959"/>
                  </a:cubicBezTo>
                  <a:cubicBezTo>
                    <a:pt x="114872" y="42721"/>
                    <a:pt x="111919" y="42721"/>
                    <a:pt x="109633" y="42721"/>
                  </a:cubicBezTo>
                  <a:cubicBezTo>
                    <a:pt x="107347" y="42721"/>
                    <a:pt x="104489" y="42721"/>
                    <a:pt x="102680" y="42721"/>
                  </a:cubicBezTo>
                  <a:cubicBezTo>
                    <a:pt x="101105" y="42551"/>
                    <a:pt x="99545" y="42264"/>
                    <a:pt x="98012" y="41864"/>
                  </a:cubicBezTo>
                  <a:cubicBezTo>
                    <a:pt x="97505" y="41905"/>
                    <a:pt x="96996" y="41905"/>
                    <a:pt x="96488" y="41864"/>
                  </a:cubicBezTo>
                  <a:lnTo>
                    <a:pt x="96107" y="41864"/>
                  </a:lnTo>
                  <a:cubicBezTo>
                    <a:pt x="96107" y="41864"/>
                    <a:pt x="95250" y="41864"/>
                    <a:pt x="95441" y="41864"/>
                  </a:cubicBezTo>
                  <a:cubicBezTo>
                    <a:pt x="91440" y="45102"/>
                    <a:pt x="87058" y="48055"/>
                    <a:pt x="83248" y="51389"/>
                  </a:cubicBezTo>
                  <a:cubicBezTo>
                    <a:pt x="71466" y="61410"/>
                    <a:pt x="60742" y="72613"/>
                    <a:pt x="51244" y="84822"/>
                  </a:cubicBezTo>
                  <a:cubicBezTo>
                    <a:pt x="41682" y="97511"/>
                    <a:pt x="33303" y="111011"/>
                    <a:pt x="26194" y="125149"/>
                  </a:cubicBezTo>
                  <a:lnTo>
                    <a:pt x="11807" y="161597"/>
                  </a:lnTo>
                  <a:lnTo>
                    <a:pt x="61023" y="115245"/>
                  </a:lnTo>
                  <a:cubicBezTo>
                    <a:pt x="82314" y="99830"/>
                    <a:pt x="105584" y="87147"/>
                    <a:pt x="130302" y="77583"/>
                  </a:cubicBezTo>
                  <a:cubicBezTo>
                    <a:pt x="132621" y="71871"/>
                    <a:pt x="135837" y="66566"/>
                    <a:pt x="139827" y="61867"/>
                  </a:cubicBezTo>
                  <a:cubicBezTo>
                    <a:pt x="143274" y="58280"/>
                    <a:pt x="147108" y="55086"/>
                    <a:pt x="151257" y="52342"/>
                  </a:cubicBezTo>
                  <a:cubicBezTo>
                    <a:pt x="154631" y="50403"/>
                    <a:pt x="158251" y="48929"/>
                    <a:pt x="162020" y="47960"/>
                  </a:cubicBezTo>
                  <a:cubicBezTo>
                    <a:pt x="164211" y="47388"/>
                    <a:pt x="164116" y="48341"/>
                    <a:pt x="163258" y="48817"/>
                  </a:cubicBezTo>
                  <a:cubicBezTo>
                    <a:pt x="152207" y="55044"/>
                    <a:pt x="143131" y="64253"/>
                    <a:pt x="137064" y="75392"/>
                  </a:cubicBezTo>
                  <a:cubicBezTo>
                    <a:pt x="146881" y="72822"/>
                    <a:pt x="156880" y="71007"/>
                    <a:pt x="166973" y="69963"/>
                  </a:cubicBezTo>
                  <a:cubicBezTo>
                    <a:pt x="167830" y="69867"/>
                    <a:pt x="169259" y="70915"/>
                    <a:pt x="167830" y="71392"/>
                  </a:cubicBezTo>
                  <a:cubicBezTo>
                    <a:pt x="160020" y="73868"/>
                    <a:pt x="151638" y="76345"/>
                    <a:pt x="144113" y="79297"/>
                  </a:cubicBezTo>
                  <a:cubicBezTo>
                    <a:pt x="143922" y="79297"/>
                    <a:pt x="144018" y="79202"/>
                    <a:pt x="144780" y="79774"/>
                  </a:cubicBezTo>
                  <a:lnTo>
                    <a:pt x="148685" y="82059"/>
                  </a:lnTo>
                  <a:cubicBezTo>
                    <a:pt x="150495" y="83107"/>
                    <a:pt x="154305" y="85108"/>
                    <a:pt x="156781" y="86155"/>
                  </a:cubicBezTo>
                  <a:cubicBezTo>
                    <a:pt x="159258" y="87203"/>
                    <a:pt x="163068" y="88537"/>
                    <a:pt x="165354" y="89203"/>
                  </a:cubicBezTo>
                  <a:cubicBezTo>
                    <a:pt x="167640" y="89870"/>
                    <a:pt x="168592" y="89965"/>
                    <a:pt x="170402" y="90442"/>
                  </a:cubicBezTo>
                  <a:cubicBezTo>
                    <a:pt x="172148" y="91081"/>
                    <a:pt x="173929" y="91622"/>
                    <a:pt x="175736" y="92061"/>
                  </a:cubicBezTo>
                  <a:cubicBezTo>
                    <a:pt x="177546" y="92442"/>
                    <a:pt x="176784" y="94061"/>
                    <a:pt x="174974" y="94061"/>
                  </a:cubicBezTo>
                  <a:cubicBezTo>
                    <a:pt x="173007" y="94161"/>
                    <a:pt x="171036" y="94161"/>
                    <a:pt x="169069" y="94061"/>
                  </a:cubicBezTo>
                  <a:cubicBezTo>
                    <a:pt x="167337" y="94077"/>
                    <a:pt x="165610" y="93885"/>
                    <a:pt x="163925" y="93489"/>
                  </a:cubicBezTo>
                  <a:cubicBezTo>
                    <a:pt x="160512" y="92869"/>
                    <a:pt x="157141" y="92042"/>
                    <a:pt x="153828" y="91013"/>
                  </a:cubicBezTo>
                  <a:cubicBezTo>
                    <a:pt x="150555" y="89966"/>
                    <a:pt x="147370" y="88661"/>
                    <a:pt x="144303" y="87108"/>
                  </a:cubicBezTo>
                  <a:cubicBezTo>
                    <a:pt x="141455" y="85809"/>
                    <a:pt x="138769" y="84178"/>
                    <a:pt x="136302" y="82250"/>
                  </a:cubicBezTo>
                  <a:cubicBezTo>
                    <a:pt x="112068" y="92670"/>
                    <a:pt x="89070" y="105589"/>
                    <a:pt x="67664" y="120755"/>
                  </a:cubicBezTo>
                  <a:lnTo>
                    <a:pt x="22546" y="160446"/>
                  </a:lnTo>
                  <a:lnTo>
                    <a:pt x="34765" y="153687"/>
                  </a:lnTo>
                  <a:cubicBezTo>
                    <a:pt x="46446" y="149718"/>
                    <a:pt x="58379" y="146536"/>
                    <a:pt x="70484" y="144162"/>
                  </a:cubicBezTo>
                  <a:cubicBezTo>
                    <a:pt x="83700" y="141933"/>
                    <a:pt x="97020" y="140375"/>
                    <a:pt x="110394" y="139495"/>
                  </a:cubicBezTo>
                  <a:cubicBezTo>
                    <a:pt x="113728" y="139019"/>
                    <a:pt x="117252" y="141590"/>
                    <a:pt x="120586" y="139019"/>
                  </a:cubicBezTo>
                  <a:cubicBezTo>
                    <a:pt x="123920" y="136447"/>
                    <a:pt x="127730" y="129970"/>
                    <a:pt x="131159" y="128160"/>
                  </a:cubicBezTo>
                  <a:cubicBezTo>
                    <a:pt x="133618" y="126716"/>
                    <a:pt x="136284" y="125656"/>
                    <a:pt x="139064" y="125017"/>
                  </a:cubicBezTo>
                  <a:cubicBezTo>
                    <a:pt x="140481" y="124745"/>
                    <a:pt x="141912" y="124554"/>
                    <a:pt x="143351" y="124445"/>
                  </a:cubicBezTo>
                  <a:cubicBezTo>
                    <a:pt x="144393" y="124299"/>
                    <a:pt x="145451" y="124299"/>
                    <a:pt x="146494" y="124445"/>
                  </a:cubicBezTo>
                  <a:cubicBezTo>
                    <a:pt x="147446" y="125112"/>
                    <a:pt x="147637" y="125017"/>
                    <a:pt x="148113" y="125112"/>
                  </a:cubicBezTo>
                  <a:cubicBezTo>
                    <a:pt x="148589" y="125207"/>
                    <a:pt x="148875" y="125874"/>
                    <a:pt x="148113" y="125874"/>
                  </a:cubicBezTo>
                  <a:lnTo>
                    <a:pt x="145637" y="126731"/>
                  </a:lnTo>
                  <a:lnTo>
                    <a:pt x="144017" y="126731"/>
                  </a:lnTo>
                  <a:cubicBezTo>
                    <a:pt x="142843" y="127010"/>
                    <a:pt x="141695" y="127392"/>
                    <a:pt x="140588" y="127874"/>
                  </a:cubicBezTo>
                  <a:cubicBezTo>
                    <a:pt x="138608" y="128743"/>
                    <a:pt x="136698" y="129762"/>
                    <a:pt x="134873" y="130922"/>
                  </a:cubicBezTo>
                  <a:cubicBezTo>
                    <a:pt x="132969" y="132296"/>
                    <a:pt x="131156" y="133791"/>
                    <a:pt x="129444" y="135399"/>
                  </a:cubicBezTo>
                  <a:cubicBezTo>
                    <a:pt x="128396" y="136637"/>
                    <a:pt x="127063" y="138352"/>
                    <a:pt x="127158" y="138923"/>
                  </a:cubicBezTo>
                  <a:cubicBezTo>
                    <a:pt x="127253" y="139495"/>
                    <a:pt x="128777" y="138923"/>
                    <a:pt x="129730" y="138923"/>
                  </a:cubicBezTo>
                  <a:cubicBezTo>
                    <a:pt x="135676" y="138774"/>
                    <a:pt x="141603" y="139644"/>
                    <a:pt x="147256" y="141495"/>
                  </a:cubicBezTo>
                  <a:cubicBezTo>
                    <a:pt x="148494" y="141971"/>
                    <a:pt x="148208" y="143019"/>
                    <a:pt x="147256" y="143019"/>
                  </a:cubicBezTo>
                  <a:cubicBezTo>
                    <a:pt x="140154" y="143972"/>
                    <a:pt x="132988" y="144354"/>
                    <a:pt x="125825" y="144162"/>
                  </a:cubicBezTo>
                  <a:cubicBezTo>
                    <a:pt x="128577" y="146639"/>
                    <a:pt x="131541" y="148870"/>
                    <a:pt x="134683" y="150829"/>
                  </a:cubicBezTo>
                  <a:cubicBezTo>
                    <a:pt x="137282" y="152288"/>
                    <a:pt x="140028" y="153470"/>
                    <a:pt x="142874" y="154354"/>
                  </a:cubicBezTo>
                  <a:cubicBezTo>
                    <a:pt x="145985" y="155203"/>
                    <a:pt x="149179" y="155714"/>
                    <a:pt x="152399" y="155878"/>
                  </a:cubicBezTo>
                  <a:cubicBezTo>
                    <a:pt x="153733" y="155878"/>
                    <a:pt x="154685" y="155878"/>
                    <a:pt x="152875" y="156545"/>
                  </a:cubicBezTo>
                  <a:cubicBezTo>
                    <a:pt x="149367" y="157935"/>
                    <a:pt x="145591" y="158521"/>
                    <a:pt x="141826" y="158259"/>
                  </a:cubicBezTo>
                  <a:cubicBezTo>
                    <a:pt x="138557" y="157967"/>
                    <a:pt x="135347" y="157197"/>
                    <a:pt x="132301" y="155973"/>
                  </a:cubicBezTo>
                  <a:cubicBezTo>
                    <a:pt x="126432" y="153427"/>
                    <a:pt x="121172" y="149661"/>
                    <a:pt x="116871" y="144924"/>
                  </a:cubicBezTo>
                  <a:cubicBezTo>
                    <a:pt x="116299" y="144733"/>
                    <a:pt x="117252" y="144257"/>
                    <a:pt x="116299" y="144257"/>
                  </a:cubicBezTo>
                  <a:cubicBezTo>
                    <a:pt x="114365" y="144120"/>
                    <a:pt x="112424" y="144120"/>
                    <a:pt x="110489" y="144257"/>
                  </a:cubicBezTo>
                  <a:cubicBezTo>
                    <a:pt x="98296" y="145150"/>
                    <a:pt x="86173" y="146837"/>
                    <a:pt x="74199" y="149305"/>
                  </a:cubicBezTo>
                  <a:cubicBezTo>
                    <a:pt x="61668" y="151730"/>
                    <a:pt x="49294" y="154911"/>
                    <a:pt x="37147" y="158830"/>
                  </a:cubicBezTo>
                  <a:cubicBezTo>
                    <a:pt x="31888" y="160586"/>
                    <a:pt x="26763" y="162719"/>
                    <a:pt x="21812" y="165212"/>
                  </a:cubicBezTo>
                  <a:lnTo>
                    <a:pt x="14541" y="169288"/>
                  </a:lnTo>
                  <a:lnTo>
                    <a:pt x="51797" y="175321"/>
                  </a:lnTo>
                  <a:lnTo>
                    <a:pt x="86259" y="180902"/>
                  </a:lnTo>
                  <a:cubicBezTo>
                    <a:pt x="113752" y="182704"/>
                    <a:pt x="141416" y="181896"/>
                    <a:pt x="168878" y="178453"/>
                  </a:cubicBezTo>
                  <a:cubicBezTo>
                    <a:pt x="170540" y="173945"/>
                    <a:pt x="173064" y="169805"/>
                    <a:pt x="176307" y="166261"/>
                  </a:cubicBezTo>
                  <a:cubicBezTo>
                    <a:pt x="178186" y="164447"/>
                    <a:pt x="180263" y="162849"/>
                    <a:pt x="182498" y="161498"/>
                  </a:cubicBezTo>
                  <a:cubicBezTo>
                    <a:pt x="183603" y="160741"/>
                    <a:pt x="184784" y="160103"/>
                    <a:pt x="186023" y="159593"/>
                  </a:cubicBezTo>
                  <a:cubicBezTo>
                    <a:pt x="187401" y="159064"/>
                    <a:pt x="188842" y="158712"/>
                    <a:pt x="190309" y="158545"/>
                  </a:cubicBezTo>
                  <a:cubicBezTo>
                    <a:pt x="191071" y="158355"/>
                    <a:pt x="191833" y="158831"/>
                    <a:pt x="191071" y="159403"/>
                  </a:cubicBezTo>
                  <a:lnTo>
                    <a:pt x="188213" y="161498"/>
                  </a:lnTo>
                  <a:lnTo>
                    <a:pt x="185260" y="163403"/>
                  </a:lnTo>
                  <a:cubicBezTo>
                    <a:pt x="183533" y="164775"/>
                    <a:pt x="181939" y="166306"/>
                    <a:pt x="180498" y="167975"/>
                  </a:cubicBezTo>
                  <a:cubicBezTo>
                    <a:pt x="178871" y="169950"/>
                    <a:pt x="177406" y="172052"/>
                    <a:pt x="176117" y="174262"/>
                  </a:cubicBezTo>
                  <a:cubicBezTo>
                    <a:pt x="175580" y="175281"/>
                    <a:pt x="175103" y="176330"/>
                    <a:pt x="174688" y="177405"/>
                  </a:cubicBezTo>
                  <a:cubicBezTo>
                    <a:pt x="181355" y="176738"/>
                    <a:pt x="188404" y="175690"/>
                    <a:pt x="195071" y="174738"/>
                  </a:cubicBezTo>
                  <a:cubicBezTo>
                    <a:pt x="195833" y="174547"/>
                    <a:pt x="196976" y="175976"/>
                    <a:pt x="195833" y="175976"/>
                  </a:cubicBezTo>
                  <a:cubicBezTo>
                    <a:pt x="188975" y="178262"/>
                    <a:pt x="181832" y="180072"/>
                    <a:pt x="174879" y="181882"/>
                  </a:cubicBezTo>
                  <a:cubicBezTo>
                    <a:pt x="177455" y="183998"/>
                    <a:pt x="180194" y="185909"/>
                    <a:pt x="183070" y="187597"/>
                  </a:cubicBezTo>
                  <a:cubicBezTo>
                    <a:pt x="185204" y="188860"/>
                    <a:pt x="187472" y="189883"/>
                    <a:pt x="189833" y="190645"/>
                  </a:cubicBezTo>
                  <a:cubicBezTo>
                    <a:pt x="190948" y="191033"/>
                    <a:pt x="192095" y="191320"/>
                    <a:pt x="193262" y="191502"/>
                  </a:cubicBezTo>
                  <a:lnTo>
                    <a:pt x="196214" y="192550"/>
                  </a:lnTo>
                  <a:cubicBezTo>
                    <a:pt x="196214" y="192740"/>
                    <a:pt x="197167" y="193121"/>
                    <a:pt x="196214" y="193597"/>
                  </a:cubicBezTo>
                  <a:cubicBezTo>
                    <a:pt x="194818" y="194160"/>
                    <a:pt x="193337" y="194482"/>
                    <a:pt x="191833" y="194550"/>
                  </a:cubicBezTo>
                  <a:cubicBezTo>
                    <a:pt x="190349" y="194776"/>
                    <a:pt x="188840" y="194776"/>
                    <a:pt x="187356" y="194550"/>
                  </a:cubicBezTo>
                  <a:cubicBezTo>
                    <a:pt x="184678" y="194267"/>
                    <a:pt x="182068" y="193526"/>
                    <a:pt x="179641" y="192359"/>
                  </a:cubicBezTo>
                  <a:cubicBezTo>
                    <a:pt x="175016" y="190003"/>
                    <a:pt x="170616" y="187230"/>
                    <a:pt x="166496" y="184072"/>
                  </a:cubicBezTo>
                  <a:cubicBezTo>
                    <a:pt x="139046" y="189396"/>
                    <a:pt x="111140" y="191098"/>
                    <a:pt x="83475" y="189225"/>
                  </a:cubicBezTo>
                  <a:lnTo>
                    <a:pt x="20411" y="176626"/>
                  </a:lnTo>
                  <a:lnTo>
                    <a:pt x="65627" y="208551"/>
                  </a:lnTo>
                  <a:cubicBezTo>
                    <a:pt x="78904" y="213953"/>
                    <a:pt x="92603" y="218253"/>
                    <a:pt x="106585" y="221410"/>
                  </a:cubicBezTo>
                  <a:cubicBezTo>
                    <a:pt x="113347" y="223125"/>
                    <a:pt x="120110" y="224553"/>
                    <a:pt x="126873" y="225887"/>
                  </a:cubicBezTo>
                  <a:cubicBezTo>
                    <a:pt x="127635" y="225887"/>
                    <a:pt x="128873" y="225887"/>
                    <a:pt x="129445" y="225887"/>
                  </a:cubicBezTo>
                  <a:cubicBezTo>
                    <a:pt x="133502" y="221941"/>
                    <a:pt x="138206" y="218719"/>
                    <a:pt x="143351" y="216362"/>
                  </a:cubicBezTo>
                  <a:cubicBezTo>
                    <a:pt x="146263" y="215288"/>
                    <a:pt x="149307" y="214615"/>
                    <a:pt x="152400" y="214362"/>
                  </a:cubicBezTo>
                  <a:cubicBezTo>
                    <a:pt x="154331" y="214153"/>
                    <a:pt x="156279" y="214153"/>
                    <a:pt x="158210" y="214362"/>
                  </a:cubicBezTo>
                  <a:cubicBezTo>
                    <a:pt x="159557" y="214316"/>
                    <a:pt x="160875" y="214755"/>
                    <a:pt x="161925" y="215600"/>
                  </a:cubicBezTo>
                  <a:cubicBezTo>
                    <a:pt x="162496" y="216648"/>
                    <a:pt x="162878" y="216171"/>
                    <a:pt x="161449" y="216648"/>
                  </a:cubicBezTo>
                  <a:cubicBezTo>
                    <a:pt x="160020" y="217124"/>
                    <a:pt x="156020" y="217219"/>
                    <a:pt x="153543" y="217791"/>
                  </a:cubicBezTo>
                  <a:cubicBezTo>
                    <a:pt x="151001" y="218362"/>
                    <a:pt x="148514" y="219159"/>
                    <a:pt x="146113" y="220172"/>
                  </a:cubicBezTo>
                  <a:cubicBezTo>
                    <a:pt x="142242" y="221901"/>
                    <a:pt x="138697" y="224286"/>
                    <a:pt x="135636" y="227220"/>
                  </a:cubicBezTo>
                  <a:cubicBezTo>
                    <a:pt x="138918" y="227722"/>
                    <a:pt x="142120" y="228651"/>
                    <a:pt x="145161" y="229983"/>
                  </a:cubicBezTo>
                  <a:cubicBezTo>
                    <a:pt x="147447" y="231221"/>
                    <a:pt x="145256" y="232364"/>
                    <a:pt x="143923" y="232364"/>
                  </a:cubicBezTo>
                  <a:cubicBezTo>
                    <a:pt x="142589" y="232364"/>
                    <a:pt x="136493" y="231697"/>
                    <a:pt x="135922" y="232364"/>
                  </a:cubicBezTo>
                  <a:cubicBezTo>
                    <a:pt x="135350" y="233031"/>
                    <a:pt x="139255" y="236269"/>
                    <a:pt x="140113" y="237222"/>
                  </a:cubicBezTo>
                  <a:cubicBezTo>
                    <a:pt x="141384" y="238358"/>
                    <a:pt x="142755" y="239378"/>
                    <a:pt x="144209" y="240270"/>
                  </a:cubicBezTo>
                  <a:cubicBezTo>
                    <a:pt x="144621" y="240547"/>
                    <a:pt x="145004" y="240866"/>
                    <a:pt x="145352" y="241222"/>
                  </a:cubicBezTo>
                  <a:lnTo>
                    <a:pt x="146495" y="241794"/>
                  </a:lnTo>
                  <a:cubicBezTo>
                    <a:pt x="147218" y="242221"/>
                    <a:pt x="147984" y="242572"/>
                    <a:pt x="148780" y="242841"/>
                  </a:cubicBezTo>
                  <a:cubicBezTo>
                    <a:pt x="149257" y="243032"/>
                    <a:pt x="149447" y="243603"/>
                    <a:pt x="148399" y="242841"/>
                  </a:cubicBezTo>
                  <a:lnTo>
                    <a:pt x="145256" y="242841"/>
                  </a:lnTo>
                  <a:lnTo>
                    <a:pt x="143542" y="242841"/>
                  </a:lnTo>
                  <a:cubicBezTo>
                    <a:pt x="142685" y="242841"/>
                    <a:pt x="142304" y="242841"/>
                    <a:pt x="141161" y="242841"/>
                  </a:cubicBezTo>
                  <a:cubicBezTo>
                    <a:pt x="139427" y="242234"/>
                    <a:pt x="137740" y="241502"/>
                    <a:pt x="136112" y="240651"/>
                  </a:cubicBezTo>
                  <a:cubicBezTo>
                    <a:pt x="135096" y="240116"/>
                    <a:pt x="134139" y="239478"/>
                    <a:pt x="133255" y="238746"/>
                  </a:cubicBezTo>
                  <a:cubicBezTo>
                    <a:pt x="132480" y="238096"/>
                    <a:pt x="131748" y="237396"/>
                    <a:pt x="131064" y="236650"/>
                  </a:cubicBezTo>
                  <a:lnTo>
                    <a:pt x="129349" y="234555"/>
                  </a:lnTo>
                  <a:cubicBezTo>
                    <a:pt x="128587" y="234078"/>
                    <a:pt x="128587" y="234078"/>
                    <a:pt x="128587" y="233507"/>
                  </a:cubicBezTo>
                  <a:cubicBezTo>
                    <a:pt x="128587" y="232936"/>
                    <a:pt x="128587" y="232936"/>
                    <a:pt x="128587" y="232936"/>
                  </a:cubicBezTo>
                  <a:cubicBezTo>
                    <a:pt x="128111" y="232554"/>
                    <a:pt x="129159" y="231697"/>
                    <a:pt x="128111" y="231697"/>
                  </a:cubicBezTo>
                  <a:cubicBezTo>
                    <a:pt x="126381" y="231341"/>
                    <a:pt x="124632" y="231087"/>
                    <a:pt x="122872" y="230935"/>
                  </a:cubicBezTo>
                  <a:cubicBezTo>
                    <a:pt x="115729" y="229792"/>
                    <a:pt x="108204" y="228840"/>
                    <a:pt x="101060" y="227125"/>
                  </a:cubicBezTo>
                  <a:cubicBezTo>
                    <a:pt x="87735" y="224245"/>
                    <a:pt x="74673" y="220263"/>
                    <a:pt x="62008" y="215219"/>
                  </a:cubicBezTo>
                  <a:lnTo>
                    <a:pt x="14543" y="180923"/>
                  </a:lnTo>
                  <a:lnTo>
                    <a:pt x="20574" y="192359"/>
                  </a:lnTo>
                  <a:cubicBezTo>
                    <a:pt x="25718" y="199788"/>
                    <a:pt x="29813" y="206360"/>
                    <a:pt x="35242" y="213028"/>
                  </a:cubicBezTo>
                  <a:cubicBezTo>
                    <a:pt x="45989" y="226584"/>
                    <a:pt x="58262" y="238858"/>
                    <a:pt x="71818" y="249604"/>
                  </a:cubicBezTo>
                  <a:cubicBezTo>
                    <a:pt x="85978" y="260302"/>
                    <a:pt x="101683" y="268781"/>
                    <a:pt x="118396" y="274750"/>
                  </a:cubicBezTo>
                  <a:cubicBezTo>
                    <a:pt x="124261" y="276704"/>
                    <a:pt x="130242" y="278294"/>
                    <a:pt x="136303" y="279512"/>
                  </a:cubicBezTo>
                  <a:cubicBezTo>
                    <a:pt x="139089" y="276627"/>
                    <a:pt x="142301" y="274185"/>
                    <a:pt x="145828" y="272273"/>
                  </a:cubicBezTo>
                  <a:cubicBezTo>
                    <a:pt x="148805" y="270440"/>
                    <a:pt x="152006" y="269000"/>
                    <a:pt x="155353" y="267987"/>
                  </a:cubicBezTo>
                  <a:cubicBezTo>
                    <a:pt x="158929" y="266899"/>
                    <a:pt x="162700" y="266606"/>
                    <a:pt x="166402" y="267130"/>
                  </a:cubicBezTo>
                  <a:cubicBezTo>
                    <a:pt x="169926" y="267511"/>
                    <a:pt x="175641" y="269130"/>
                    <a:pt x="178022" y="269702"/>
                  </a:cubicBezTo>
                  <a:cubicBezTo>
                    <a:pt x="180404" y="270273"/>
                    <a:pt x="178879" y="271035"/>
                    <a:pt x="178022" y="271035"/>
                  </a:cubicBezTo>
                  <a:cubicBezTo>
                    <a:pt x="170365" y="270773"/>
                    <a:pt x="162722" y="271870"/>
                    <a:pt x="155448" y="274274"/>
                  </a:cubicBezTo>
                  <a:cubicBezTo>
                    <a:pt x="152502" y="275438"/>
                    <a:pt x="149717" y="276975"/>
                    <a:pt x="147161" y="278846"/>
                  </a:cubicBezTo>
                  <a:cubicBezTo>
                    <a:pt x="146069" y="279613"/>
                    <a:pt x="145020" y="280440"/>
                    <a:pt x="144018" y="281322"/>
                  </a:cubicBezTo>
                  <a:lnTo>
                    <a:pt x="166687" y="284751"/>
                  </a:lnTo>
                  <a:cubicBezTo>
                    <a:pt x="166687" y="284751"/>
                    <a:pt x="167259" y="285418"/>
                    <a:pt x="166687" y="285418"/>
                  </a:cubicBezTo>
                  <a:cubicBezTo>
                    <a:pt x="160985" y="286351"/>
                    <a:pt x="155224" y="286892"/>
                    <a:pt x="149447" y="287037"/>
                  </a:cubicBezTo>
                  <a:cubicBezTo>
                    <a:pt x="148590" y="287132"/>
                    <a:pt x="150876" y="288371"/>
                    <a:pt x="151924" y="289419"/>
                  </a:cubicBezTo>
                  <a:cubicBezTo>
                    <a:pt x="154485" y="291292"/>
                    <a:pt x="157157" y="293009"/>
                    <a:pt x="159925" y="294562"/>
                  </a:cubicBezTo>
                  <a:cubicBezTo>
                    <a:pt x="162834" y="296073"/>
                    <a:pt x="165860" y="297347"/>
                    <a:pt x="168973" y="298372"/>
                  </a:cubicBezTo>
                  <a:cubicBezTo>
                    <a:pt x="171164" y="299039"/>
                    <a:pt x="172403" y="299515"/>
                    <a:pt x="173927" y="299515"/>
                  </a:cubicBezTo>
                  <a:cubicBezTo>
                    <a:pt x="175490" y="299968"/>
                    <a:pt x="176993" y="300608"/>
                    <a:pt x="178403" y="301420"/>
                  </a:cubicBezTo>
                  <a:cubicBezTo>
                    <a:pt x="179070" y="302372"/>
                    <a:pt x="179737" y="301801"/>
                    <a:pt x="178403" y="302372"/>
                  </a:cubicBezTo>
                  <a:cubicBezTo>
                    <a:pt x="175981" y="303003"/>
                    <a:pt x="173465" y="303197"/>
                    <a:pt x="170974" y="302944"/>
                  </a:cubicBezTo>
                  <a:lnTo>
                    <a:pt x="165735" y="301992"/>
                  </a:lnTo>
                  <a:cubicBezTo>
                    <a:pt x="162115" y="301083"/>
                    <a:pt x="158579" y="299872"/>
                    <a:pt x="155162" y="298372"/>
                  </a:cubicBezTo>
                  <a:cubicBezTo>
                    <a:pt x="152045" y="296734"/>
                    <a:pt x="149081" y="294821"/>
                    <a:pt x="146304" y="292657"/>
                  </a:cubicBezTo>
                  <a:cubicBezTo>
                    <a:pt x="144208" y="291038"/>
                    <a:pt x="143256" y="289704"/>
                    <a:pt x="141922" y="288752"/>
                  </a:cubicBezTo>
                  <a:cubicBezTo>
                    <a:pt x="140589" y="287799"/>
                    <a:pt x="140684" y="285989"/>
                    <a:pt x="139446" y="285989"/>
                  </a:cubicBezTo>
                  <a:cubicBezTo>
                    <a:pt x="113352" y="280408"/>
                    <a:pt x="88722" y="269407"/>
                    <a:pt x="67151" y="253700"/>
                  </a:cubicBezTo>
                  <a:cubicBezTo>
                    <a:pt x="52906" y="243117"/>
                    <a:pt x="40098" y="230726"/>
                    <a:pt x="29051" y="216838"/>
                  </a:cubicBezTo>
                  <a:cubicBezTo>
                    <a:pt x="23397" y="209832"/>
                    <a:pt x="18180" y="202483"/>
                    <a:pt x="13430" y="194835"/>
                  </a:cubicBezTo>
                  <a:lnTo>
                    <a:pt x="11249" y="190420"/>
                  </a:lnTo>
                  <a:lnTo>
                    <a:pt x="15468" y="218645"/>
                  </a:lnTo>
                  <a:cubicBezTo>
                    <a:pt x="19542" y="233872"/>
                    <a:pt x="25334" y="248639"/>
                    <a:pt x="32765" y="262653"/>
                  </a:cubicBezTo>
                  <a:cubicBezTo>
                    <a:pt x="40755" y="276995"/>
                    <a:pt x="50764" y="290115"/>
                    <a:pt x="62483" y="301611"/>
                  </a:cubicBezTo>
                  <a:lnTo>
                    <a:pt x="76581" y="313041"/>
                  </a:lnTo>
                  <a:lnTo>
                    <a:pt x="76580" y="313041"/>
                  </a:lnTo>
                  <a:cubicBezTo>
                    <a:pt x="76581" y="313041"/>
                    <a:pt x="76581" y="313041"/>
                    <a:pt x="76581" y="313041"/>
                  </a:cubicBezTo>
                  <a:lnTo>
                    <a:pt x="76581" y="313041"/>
                  </a:lnTo>
                  <a:lnTo>
                    <a:pt x="95630" y="309135"/>
                  </a:lnTo>
                  <a:cubicBezTo>
                    <a:pt x="99127" y="309152"/>
                    <a:pt x="102610" y="309568"/>
                    <a:pt x="106012" y="310374"/>
                  </a:cubicBezTo>
                  <a:cubicBezTo>
                    <a:pt x="107790" y="310637"/>
                    <a:pt x="109522" y="311150"/>
                    <a:pt x="111156" y="311898"/>
                  </a:cubicBezTo>
                  <a:cubicBezTo>
                    <a:pt x="112801" y="312457"/>
                    <a:pt x="114395" y="313158"/>
                    <a:pt x="115919" y="313993"/>
                  </a:cubicBezTo>
                  <a:cubicBezTo>
                    <a:pt x="116776" y="314850"/>
                    <a:pt x="117348" y="314850"/>
                    <a:pt x="115442" y="314850"/>
                  </a:cubicBezTo>
                  <a:lnTo>
                    <a:pt x="105156" y="313993"/>
                  </a:lnTo>
                  <a:cubicBezTo>
                    <a:pt x="102000" y="313563"/>
                    <a:pt x="98813" y="313404"/>
                    <a:pt x="95631" y="313517"/>
                  </a:cubicBezTo>
                  <a:cubicBezTo>
                    <a:pt x="90781" y="313784"/>
                    <a:pt x="86013" y="314880"/>
                    <a:pt x="81533" y="316755"/>
                  </a:cubicBezTo>
                  <a:cubicBezTo>
                    <a:pt x="83057" y="317803"/>
                    <a:pt x="88868" y="321042"/>
                    <a:pt x="91058" y="322185"/>
                  </a:cubicBezTo>
                  <a:cubicBezTo>
                    <a:pt x="93256" y="323155"/>
                    <a:pt x="95388" y="324269"/>
                    <a:pt x="97440" y="325518"/>
                  </a:cubicBezTo>
                  <a:cubicBezTo>
                    <a:pt x="98964" y="326471"/>
                    <a:pt x="99440" y="327042"/>
                    <a:pt x="100393" y="327804"/>
                  </a:cubicBezTo>
                  <a:cubicBezTo>
                    <a:pt x="101345" y="328566"/>
                    <a:pt x="100679" y="328566"/>
                    <a:pt x="99631" y="328566"/>
                  </a:cubicBezTo>
                  <a:lnTo>
                    <a:pt x="93821" y="327042"/>
                  </a:lnTo>
                  <a:cubicBezTo>
                    <a:pt x="92297" y="326471"/>
                    <a:pt x="90392" y="325137"/>
                    <a:pt x="88773" y="324661"/>
                  </a:cubicBezTo>
                  <a:cubicBezTo>
                    <a:pt x="87153" y="324185"/>
                    <a:pt x="82486" y="321232"/>
                    <a:pt x="81915" y="321613"/>
                  </a:cubicBezTo>
                  <a:cubicBezTo>
                    <a:pt x="81343" y="321994"/>
                    <a:pt x="83343" y="324471"/>
                    <a:pt x="84391" y="326661"/>
                  </a:cubicBezTo>
                  <a:cubicBezTo>
                    <a:pt x="86506" y="330336"/>
                    <a:pt x="88861" y="333868"/>
                    <a:pt x="91440" y="337234"/>
                  </a:cubicBezTo>
                  <a:cubicBezTo>
                    <a:pt x="94068" y="340405"/>
                    <a:pt x="97003" y="343308"/>
                    <a:pt x="100203" y="345902"/>
                  </a:cubicBezTo>
                  <a:cubicBezTo>
                    <a:pt x="101832" y="347213"/>
                    <a:pt x="103587" y="348362"/>
                    <a:pt x="105441" y="349331"/>
                  </a:cubicBezTo>
                  <a:cubicBezTo>
                    <a:pt x="107156" y="350283"/>
                    <a:pt x="109442" y="350950"/>
                    <a:pt x="110013" y="351903"/>
                  </a:cubicBezTo>
                  <a:cubicBezTo>
                    <a:pt x="110585" y="352855"/>
                    <a:pt x="110490" y="352569"/>
                    <a:pt x="109061" y="352379"/>
                  </a:cubicBezTo>
                  <a:cubicBezTo>
                    <a:pt x="107003" y="352242"/>
                    <a:pt x="104995" y="351691"/>
                    <a:pt x="103155" y="350760"/>
                  </a:cubicBezTo>
                  <a:cubicBezTo>
                    <a:pt x="101345" y="349807"/>
                    <a:pt x="100202" y="349521"/>
                    <a:pt x="97440" y="347902"/>
                  </a:cubicBezTo>
                  <a:cubicBezTo>
                    <a:pt x="93954" y="345740"/>
                    <a:pt x="90754" y="343148"/>
                    <a:pt x="87915" y="340187"/>
                  </a:cubicBezTo>
                  <a:cubicBezTo>
                    <a:pt x="84795" y="336821"/>
                    <a:pt x="82019" y="333151"/>
                    <a:pt x="79629" y="329233"/>
                  </a:cubicBezTo>
                  <a:cubicBezTo>
                    <a:pt x="77102" y="325339"/>
                    <a:pt x="74995" y="321188"/>
                    <a:pt x="73342" y="316851"/>
                  </a:cubicBezTo>
                  <a:cubicBezTo>
                    <a:pt x="67347" y="313552"/>
                    <a:pt x="61698" y="309659"/>
                    <a:pt x="56483" y="305230"/>
                  </a:cubicBezTo>
                  <a:cubicBezTo>
                    <a:pt x="44741" y="294616"/>
                    <a:pt x="34716" y="282245"/>
                    <a:pt x="26765" y="268559"/>
                  </a:cubicBezTo>
                  <a:cubicBezTo>
                    <a:pt x="10670" y="239122"/>
                    <a:pt x="2036" y="206189"/>
                    <a:pt x="1619" y="172642"/>
                  </a:cubicBezTo>
                  <a:lnTo>
                    <a:pt x="1748" y="172476"/>
                  </a:lnTo>
                  <a:lnTo>
                    <a:pt x="1379" y="171411"/>
                  </a:lnTo>
                  <a:lnTo>
                    <a:pt x="1238" y="171309"/>
                  </a:lnTo>
                  <a:lnTo>
                    <a:pt x="1266" y="171083"/>
                  </a:lnTo>
                  <a:lnTo>
                    <a:pt x="714" y="169487"/>
                  </a:lnTo>
                  <a:lnTo>
                    <a:pt x="1503" y="169128"/>
                  </a:lnTo>
                  <a:lnTo>
                    <a:pt x="1505" y="169112"/>
                  </a:lnTo>
                  <a:lnTo>
                    <a:pt x="0" y="165784"/>
                  </a:lnTo>
                  <a:cubicBezTo>
                    <a:pt x="8856" y="134309"/>
                    <a:pt x="23488" y="104756"/>
                    <a:pt x="43148" y="78630"/>
                  </a:cubicBezTo>
                  <a:cubicBezTo>
                    <a:pt x="53586" y="65588"/>
                    <a:pt x="65366" y="53679"/>
                    <a:pt x="78296" y="43102"/>
                  </a:cubicBezTo>
                  <a:cubicBezTo>
                    <a:pt x="82487" y="39673"/>
                    <a:pt x="87916" y="37387"/>
                    <a:pt x="91535" y="33577"/>
                  </a:cubicBezTo>
                  <a:cubicBezTo>
                    <a:pt x="92964" y="31767"/>
                    <a:pt x="91821" y="28338"/>
                    <a:pt x="92964" y="25957"/>
                  </a:cubicBezTo>
                  <a:cubicBezTo>
                    <a:pt x="94107" y="23576"/>
                    <a:pt x="94774" y="19480"/>
                    <a:pt x="96393" y="16432"/>
                  </a:cubicBezTo>
                  <a:cubicBezTo>
                    <a:pt x="98266" y="13049"/>
                    <a:pt x="100468" y="9859"/>
                    <a:pt x="102965" y="6907"/>
                  </a:cubicBezTo>
                  <a:cubicBezTo>
                    <a:pt x="105306" y="4453"/>
                    <a:pt x="108003" y="2366"/>
                    <a:pt x="110966" y="7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47"/>
            <p:cNvSpPr/>
            <p:nvPr/>
          </p:nvSpPr>
          <p:spPr>
            <a:xfrm>
              <a:off x="3878420" y="2292197"/>
              <a:ext cx="466725" cy="219075"/>
            </a:xfrm>
            <a:custGeom>
              <a:avLst/>
              <a:gdLst/>
              <a:ahLst/>
              <a:cxnLst/>
              <a:rect l="l" t="t" r="r" b="b"/>
              <a:pathLst>
                <a:path w="466725" h="219075" extrusionOk="0">
                  <a:moveTo>
                    <a:pt x="458352" y="18006"/>
                  </a:moveTo>
                  <a:cubicBezTo>
                    <a:pt x="441779" y="18006"/>
                    <a:pt x="425205" y="17339"/>
                    <a:pt x="408632" y="18006"/>
                  </a:cubicBezTo>
                  <a:cubicBezTo>
                    <a:pt x="393727" y="18697"/>
                    <a:pt x="378874" y="20256"/>
                    <a:pt x="364150" y="22673"/>
                  </a:cubicBezTo>
                  <a:cubicBezTo>
                    <a:pt x="333319" y="27659"/>
                    <a:pt x="303068" y="35733"/>
                    <a:pt x="273853" y="46771"/>
                  </a:cubicBezTo>
                  <a:cubicBezTo>
                    <a:pt x="212114" y="71340"/>
                    <a:pt x="153737" y="103633"/>
                    <a:pt x="100117" y="142878"/>
                  </a:cubicBezTo>
                  <a:cubicBezTo>
                    <a:pt x="66742" y="165702"/>
                    <a:pt x="35784" y="191873"/>
                    <a:pt x="7724" y="220983"/>
                  </a:cubicBezTo>
                  <a:cubicBezTo>
                    <a:pt x="7725" y="220983"/>
                    <a:pt x="7058" y="220983"/>
                    <a:pt x="7153" y="220983"/>
                  </a:cubicBezTo>
                  <a:cubicBezTo>
                    <a:pt x="24774" y="188884"/>
                    <a:pt x="53826" y="165357"/>
                    <a:pt x="82877" y="143736"/>
                  </a:cubicBezTo>
                  <a:cubicBezTo>
                    <a:pt x="110669" y="122969"/>
                    <a:pt x="139573" y="103731"/>
                    <a:pt x="169459" y="86109"/>
                  </a:cubicBezTo>
                  <a:cubicBezTo>
                    <a:pt x="225557" y="51843"/>
                    <a:pt x="287178" y="27575"/>
                    <a:pt x="351577" y="14386"/>
                  </a:cubicBezTo>
                  <a:cubicBezTo>
                    <a:pt x="386473" y="6694"/>
                    <a:pt x="422440" y="5114"/>
                    <a:pt x="457876" y="9719"/>
                  </a:cubicBezTo>
                  <a:cubicBezTo>
                    <a:pt x="461305" y="10195"/>
                    <a:pt x="462353" y="17910"/>
                    <a:pt x="458352" y="18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47"/>
            <p:cNvSpPr/>
            <p:nvPr/>
          </p:nvSpPr>
          <p:spPr>
            <a:xfrm>
              <a:off x="3856464" y="2458510"/>
              <a:ext cx="76200" cy="85725"/>
            </a:xfrm>
            <a:custGeom>
              <a:avLst/>
              <a:gdLst/>
              <a:ahLst/>
              <a:cxnLst/>
              <a:rect l="l" t="t" r="r" b="b"/>
              <a:pathLst>
                <a:path w="76200" h="85725" extrusionOk="0">
                  <a:moveTo>
                    <a:pt x="69495" y="10283"/>
                  </a:moveTo>
                  <a:cubicBezTo>
                    <a:pt x="89688" y="26571"/>
                    <a:pt x="41682" y="59623"/>
                    <a:pt x="25585" y="75339"/>
                  </a:cubicBezTo>
                  <a:cubicBezTo>
                    <a:pt x="9488" y="91055"/>
                    <a:pt x="1487" y="85436"/>
                    <a:pt x="11678" y="65814"/>
                  </a:cubicBezTo>
                  <a:cubicBezTo>
                    <a:pt x="22918" y="44764"/>
                    <a:pt x="49207" y="-5909"/>
                    <a:pt x="69495" y="10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7"/>
            <p:cNvSpPr/>
            <p:nvPr/>
          </p:nvSpPr>
          <p:spPr>
            <a:xfrm>
              <a:off x="4046387" y="3152518"/>
              <a:ext cx="194310" cy="207264"/>
            </a:xfrm>
            <a:custGeom>
              <a:avLst/>
              <a:gdLst/>
              <a:ahLst/>
              <a:cxnLst/>
              <a:rect l="l" t="t" r="r" b="b"/>
              <a:pathLst>
                <a:path w="285750" h="304800" extrusionOk="0">
                  <a:moveTo>
                    <a:pt x="284797" y="94656"/>
                  </a:moveTo>
                  <a:cubicBezTo>
                    <a:pt x="281922" y="81284"/>
                    <a:pt x="277007" y="68434"/>
                    <a:pt x="270224" y="56556"/>
                  </a:cubicBezTo>
                  <a:cubicBezTo>
                    <a:pt x="266579" y="50354"/>
                    <a:pt x="261872" y="44840"/>
                    <a:pt x="256318" y="40269"/>
                  </a:cubicBezTo>
                  <a:cubicBezTo>
                    <a:pt x="240293" y="26692"/>
                    <a:pt x="221556" y="16690"/>
                    <a:pt x="201358" y="10932"/>
                  </a:cubicBezTo>
                  <a:cubicBezTo>
                    <a:pt x="183678" y="5881"/>
                    <a:pt x="164937" y="5881"/>
                    <a:pt x="147256" y="10932"/>
                  </a:cubicBezTo>
                  <a:cubicBezTo>
                    <a:pt x="131909" y="13624"/>
                    <a:pt x="117187" y="19113"/>
                    <a:pt x="103822" y="27124"/>
                  </a:cubicBezTo>
                  <a:cubicBezTo>
                    <a:pt x="85356" y="37733"/>
                    <a:pt x="71908" y="55297"/>
                    <a:pt x="66484" y="75892"/>
                  </a:cubicBezTo>
                  <a:cubicBezTo>
                    <a:pt x="63658" y="94295"/>
                    <a:pt x="62352" y="112900"/>
                    <a:pt x="62579" y="131518"/>
                  </a:cubicBezTo>
                  <a:cubicBezTo>
                    <a:pt x="63314" y="141553"/>
                    <a:pt x="61615" y="151617"/>
                    <a:pt x="57626" y="160855"/>
                  </a:cubicBezTo>
                  <a:cubicBezTo>
                    <a:pt x="52446" y="170039"/>
                    <a:pt x="44424" y="177292"/>
                    <a:pt x="34766" y="181524"/>
                  </a:cubicBezTo>
                  <a:cubicBezTo>
                    <a:pt x="23637" y="183872"/>
                    <a:pt x="13785" y="190292"/>
                    <a:pt x="7144" y="199526"/>
                  </a:cubicBezTo>
                  <a:cubicBezTo>
                    <a:pt x="18831" y="191212"/>
                    <a:pt x="32246" y="185644"/>
                    <a:pt x="46387" y="183239"/>
                  </a:cubicBezTo>
                  <a:cubicBezTo>
                    <a:pt x="57496" y="181163"/>
                    <a:pt x="66849" y="173702"/>
                    <a:pt x="71342" y="163331"/>
                  </a:cubicBezTo>
                  <a:cubicBezTo>
                    <a:pt x="83725" y="137805"/>
                    <a:pt x="80295" y="106182"/>
                    <a:pt x="105442" y="87132"/>
                  </a:cubicBezTo>
                  <a:cubicBezTo>
                    <a:pt x="85534" y="107801"/>
                    <a:pt x="93154" y="144282"/>
                    <a:pt x="95059" y="169428"/>
                  </a:cubicBezTo>
                  <a:cubicBezTo>
                    <a:pt x="96678" y="190478"/>
                    <a:pt x="84391" y="205337"/>
                    <a:pt x="78486" y="224673"/>
                  </a:cubicBezTo>
                  <a:cubicBezTo>
                    <a:pt x="73724" y="244554"/>
                    <a:pt x="76615" y="265498"/>
                    <a:pt x="86582" y="283347"/>
                  </a:cubicBezTo>
                  <a:cubicBezTo>
                    <a:pt x="80578" y="269524"/>
                    <a:pt x="80578" y="253830"/>
                    <a:pt x="86582" y="240008"/>
                  </a:cubicBezTo>
                  <a:cubicBezTo>
                    <a:pt x="92634" y="227459"/>
                    <a:pt x="100461" y="215846"/>
                    <a:pt x="109823" y="205528"/>
                  </a:cubicBezTo>
                  <a:cubicBezTo>
                    <a:pt x="118021" y="194470"/>
                    <a:pt x="122671" y="181184"/>
                    <a:pt x="123158" y="167428"/>
                  </a:cubicBezTo>
                  <a:cubicBezTo>
                    <a:pt x="124026" y="159267"/>
                    <a:pt x="125330" y="151160"/>
                    <a:pt x="127063" y="143139"/>
                  </a:cubicBezTo>
                  <a:cubicBezTo>
                    <a:pt x="128301" y="137995"/>
                    <a:pt x="134397" y="107801"/>
                    <a:pt x="143160" y="111611"/>
                  </a:cubicBezTo>
                  <a:cubicBezTo>
                    <a:pt x="146997" y="113718"/>
                    <a:pt x="149990" y="117081"/>
                    <a:pt x="151638" y="121136"/>
                  </a:cubicBezTo>
                  <a:cubicBezTo>
                    <a:pt x="153075" y="135830"/>
                    <a:pt x="151553" y="150664"/>
                    <a:pt x="147161" y="164760"/>
                  </a:cubicBezTo>
                  <a:cubicBezTo>
                    <a:pt x="146209" y="168761"/>
                    <a:pt x="157543" y="176571"/>
                    <a:pt x="159639" y="167237"/>
                  </a:cubicBezTo>
                  <a:cubicBezTo>
                    <a:pt x="161170" y="161459"/>
                    <a:pt x="163410" y="155892"/>
                    <a:pt x="166306" y="150663"/>
                  </a:cubicBezTo>
                  <a:cubicBezTo>
                    <a:pt x="167749" y="147218"/>
                    <a:pt x="169927" y="144130"/>
                    <a:pt x="172688" y="141615"/>
                  </a:cubicBezTo>
                  <a:cubicBezTo>
                    <a:pt x="177546" y="137614"/>
                    <a:pt x="183832" y="132090"/>
                    <a:pt x="190119" y="134757"/>
                  </a:cubicBezTo>
                  <a:cubicBezTo>
                    <a:pt x="196730" y="138247"/>
                    <a:pt x="201057" y="144918"/>
                    <a:pt x="201549" y="152378"/>
                  </a:cubicBezTo>
                  <a:cubicBezTo>
                    <a:pt x="201425" y="160736"/>
                    <a:pt x="198949" y="168890"/>
                    <a:pt x="194405" y="175905"/>
                  </a:cubicBezTo>
                  <a:cubicBezTo>
                    <a:pt x="190119" y="184954"/>
                    <a:pt x="181832" y="189716"/>
                    <a:pt x="176784" y="198288"/>
                  </a:cubicBezTo>
                  <a:cubicBezTo>
                    <a:pt x="169259" y="211242"/>
                    <a:pt x="171640" y="225339"/>
                    <a:pt x="173926" y="239246"/>
                  </a:cubicBezTo>
                  <a:cubicBezTo>
                    <a:pt x="176957" y="253642"/>
                    <a:pt x="174619" y="268649"/>
                    <a:pt x="167354" y="281442"/>
                  </a:cubicBezTo>
                  <a:cubicBezTo>
                    <a:pt x="163031" y="291224"/>
                    <a:pt x="155947" y="299533"/>
                    <a:pt x="146970" y="305349"/>
                  </a:cubicBezTo>
                  <a:cubicBezTo>
                    <a:pt x="151796" y="302603"/>
                    <a:pt x="156356" y="299414"/>
                    <a:pt x="160591" y="295824"/>
                  </a:cubicBezTo>
                  <a:cubicBezTo>
                    <a:pt x="167190" y="292301"/>
                    <a:pt x="173331" y="287983"/>
                    <a:pt x="178879" y="282966"/>
                  </a:cubicBezTo>
                  <a:cubicBezTo>
                    <a:pt x="187266" y="270868"/>
                    <a:pt x="192175" y="256701"/>
                    <a:pt x="193071" y="242008"/>
                  </a:cubicBezTo>
                  <a:cubicBezTo>
                    <a:pt x="194115" y="227905"/>
                    <a:pt x="198809" y="214315"/>
                    <a:pt x="206692" y="202575"/>
                  </a:cubicBezTo>
                  <a:cubicBezTo>
                    <a:pt x="214840" y="193691"/>
                    <a:pt x="221296" y="183394"/>
                    <a:pt x="225742" y="172190"/>
                  </a:cubicBezTo>
                  <a:cubicBezTo>
                    <a:pt x="228591" y="163929"/>
                    <a:pt x="230228" y="155298"/>
                    <a:pt x="230600" y="146567"/>
                  </a:cubicBezTo>
                  <a:cubicBezTo>
                    <a:pt x="231267" y="135423"/>
                    <a:pt x="242220" y="129137"/>
                    <a:pt x="249650" y="140376"/>
                  </a:cubicBezTo>
                  <a:cubicBezTo>
                    <a:pt x="253599" y="149293"/>
                    <a:pt x="253599" y="159463"/>
                    <a:pt x="249650" y="168380"/>
                  </a:cubicBezTo>
                  <a:cubicBezTo>
                    <a:pt x="245650" y="181525"/>
                    <a:pt x="237458" y="193335"/>
                    <a:pt x="237553" y="207623"/>
                  </a:cubicBezTo>
                  <a:cubicBezTo>
                    <a:pt x="237259" y="220574"/>
                    <a:pt x="241928" y="233149"/>
                    <a:pt x="250602" y="242770"/>
                  </a:cubicBezTo>
                  <a:cubicBezTo>
                    <a:pt x="245495" y="232931"/>
                    <a:pt x="243628" y="221730"/>
                    <a:pt x="245268" y="210766"/>
                  </a:cubicBezTo>
                  <a:cubicBezTo>
                    <a:pt x="247554" y="195241"/>
                    <a:pt x="256699" y="183715"/>
                    <a:pt x="263747" y="169904"/>
                  </a:cubicBezTo>
                  <a:cubicBezTo>
                    <a:pt x="273736" y="153418"/>
                    <a:pt x="281125" y="135491"/>
                    <a:pt x="285654" y="116754"/>
                  </a:cubicBezTo>
                  <a:cubicBezTo>
                    <a:pt x="286569" y="109391"/>
                    <a:pt x="286280" y="101927"/>
                    <a:pt x="284797" y="946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7"/>
            <p:cNvSpPr/>
            <p:nvPr/>
          </p:nvSpPr>
          <p:spPr>
            <a:xfrm>
              <a:off x="4161078" y="2854824"/>
              <a:ext cx="136017" cy="304419"/>
            </a:xfrm>
            <a:custGeom>
              <a:avLst/>
              <a:gdLst/>
              <a:ahLst/>
              <a:cxnLst/>
              <a:rect l="l" t="t" r="r" b="b"/>
              <a:pathLst>
                <a:path w="200025" h="447675" extrusionOk="0">
                  <a:moveTo>
                    <a:pt x="32864" y="404613"/>
                  </a:moveTo>
                  <a:cubicBezTo>
                    <a:pt x="41183" y="391342"/>
                    <a:pt x="49216" y="377911"/>
                    <a:pt x="56962" y="364322"/>
                  </a:cubicBezTo>
                  <a:cubicBezTo>
                    <a:pt x="72203" y="337652"/>
                    <a:pt x="86331" y="310379"/>
                    <a:pt x="99349" y="282503"/>
                  </a:cubicBezTo>
                  <a:cubicBezTo>
                    <a:pt x="125336" y="226904"/>
                    <a:pt x="146836" y="169316"/>
                    <a:pt x="163643" y="110290"/>
                  </a:cubicBezTo>
                  <a:cubicBezTo>
                    <a:pt x="173168" y="76858"/>
                    <a:pt x="180883" y="42949"/>
                    <a:pt x="189265" y="9135"/>
                  </a:cubicBezTo>
                  <a:cubicBezTo>
                    <a:pt x="189741" y="7135"/>
                    <a:pt x="194503" y="5896"/>
                    <a:pt x="194122" y="9135"/>
                  </a:cubicBezTo>
                  <a:cubicBezTo>
                    <a:pt x="190032" y="40293"/>
                    <a:pt x="183665" y="71109"/>
                    <a:pt x="175072" y="101337"/>
                  </a:cubicBezTo>
                  <a:cubicBezTo>
                    <a:pt x="166881" y="131309"/>
                    <a:pt x="157546" y="160900"/>
                    <a:pt x="147069" y="190110"/>
                  </a:cubicBezTo>
                  <a:cubicBezTo>
                    <a:pt x="125995" y="248487"/>
                    <a:pt x="100159" y="305034"/>
                    <a:pt x="69822" y="359179"/>
                  </a:cubicBezTo>
                  <a:cubicBezTo>
                    <a:pt x="61566" y="373911"/>
                    <a:pt x="52962" y="388484"/>
                    <a:pt x="44009" y="402899"/>
                  </a:cubicBezTo>
                  <a:cubicBezTo>
                    <a:pt x="39341" y="410423"/>
                    <a:pt x="34484" y="417948"/>
                    <a:pt x="29721" y="425377"/>
                  </a:cubicBezTo>
                  <a:cubicBezTo>
                    <a:pt x="25187" y="432886"/>
                    <a:pt x="20193" y="440107"/>
                    <a:pt x="14767" y="446999"/>
                  </a:cubicBezTo>
                  <a:cubicBezTo>
                    <a:pt x="12386" y="449857"/>
                    <a:pt x="5242" y="448523"/>
                    <a:pt x="7623" y="444142"/>
                  </a:cubicBezTo>
                  <a:cubicBezTo>
                    <a:pt x="15243" y="430330"/>
                    <a:pt x="24578" y="417758"/>
                    <a:pt x="32864" y="404613"/>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7"/>
            <p:cNvSpPr/>
            <p:nvPr/>
          </p:nvSpPr>
          <p:spPr>
            <a:xfrm>
              <a:off x="4166518" y="3155823"/>
              <a:ext cx="71247" cy="343281"/>
            </a:xfrm>
            <a:custGeom>
              <a:avLst/>
              <a:gdLst/>
              <a:ahLst/>
              <a:cxnLst/>
              <a:rect l="l" t="t" r="r" b="b"/>
              <a:pathLst>
                <a:path w="104775" h="504825" extrusionOk="0">
                  <a:moveTo>
                    <a:pt x="15629" y="59222"/>
                  </a:moveTo>
                  <a:cubicBezTo>
                    <a:pt x="20868" y="74748"/>
                    <a:pt x="27154" y="89892"/>
                    <a:pt x="32393" y="105323"/>
                  </a:cubicBezTo>
                  <a:cubicBezTo>
                    <a:pt x="42680" y="135803"/>
                    <a:pt x="51760" y="166600"/>
                    <a:pt x="59634" y="197715"/>
                  </a:cubicBezTo>
                  <a:cubicBezTo>
                    <a:pt x="75367" y="259954"/>
                    <a:pt x="86195" y="323331"/>
                    <a:pt x="92019" y="387263"/>
                  </a:cubicBezTo>
                  <a:cubicBezTo>
                    <a:pt x="95258" y="423553"/>
                    <a:pt x="96591" y="459938"/>
                    <a:pt x="98687" y="496324"/>
                  </a:cubicBezTo>
                  <a:cubicBezTo>
                    <a:pt x="98687" y="498420"/>
                    <a:pt x="103354" y="500610"/>
                    <a:pt x="103545" y="497562"/>
                  </a:cubicBezTo>
                  <a:cubicBezTo>
                    <a:pt x="105275" y="464763"/>
                    <a:pt x="104670" y="431882"/>
                    <a:pt x="101735" y="399169"/>
                  </a:cubicBezTo>
                  <a:cubicBezTo>
                    <a:pt x="99258" y="366784"/>
                    <a:pt x="95353" y="334494"/>
                    <a:pt x="90305" y="302490"/>
                  </a:cubicBezTo>
                  <a:cubicBezTo>
                    <a:pt x="80010" y="238408"/>
                    <a:pt x="64626" y="175248"/>
                    <a:pt x="44299" y="113609"/>
                  </a:cubicBezTo>
                  <a:cubicBezTo>
                    <a:pt x="38774" y="96750"/>
                    <a:pt x="32774" y="80177"/>
                    <a:pt x="26582" y="63603"/>
                  </a:cubicBezTo>
                  <a:cubicBezTo>
                    <a:pt x="20639" y="46207"/>
                    <a:pt x="16739" y="28179"/>
                    <a:pt x="14962" y="9882"/>
                  </a:cubicBezTo>
                  <a:cubicBezTo>
                    <a:pt x="14486" y="5977"/>
                    <a:pt x="6866" y="6072"/>
                    <a:pt x="7152" y="11311"/>
                  </a:cubicBezTo>
                  <a:cubicBezTo>
                    <a:pt x="7472" y="27625"/>
                    <a:pt x="10332" y="43789"/>
                    <a:pt x="15629" y="59222"/>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7"/>
            <p:cNvSpPr/>
            <p:nvPr/>
          </p:nvSpPr>
          <p:spPr>
            <a:xfrm>
              <a:off x="3725850" y="2710533"/>
              <a:ext cx="895308" cy="900389"/>
            </a:xfrm>
            <a:custGeom>
              <a:avLst/>
              <a:gdLst/>
              <a:ahLst/>
              <a:cxnLst/>
              <a:rect l="l" t="t" r="r" b="b"/>
              <a:pathLst>
                <a:path w="1316629" h="1324101" extrusionOk="0">
                  <a:moveTo>
                    <a:pt x="576135" y="1106497"/>
                  </a:moveTo>
                  <a:lnTo>
                    <a:pt x="576135" y="1106582"/>
                  </a:lnTo>
                  <a:cubicBezTo>
                    <a:pt x="576135" y="1106582"/>
                    <a:pt x="575373" y="1107821"/>
                    <a:pt x="575468" y="1107535"/>
                  </a:cubicBezTo>
                  <a:close/>
                  <a:moveTo>
                    <a:pt x="890472" y="1049157"/>
                  </a:moveTo>
                  <a:lnTo>
                    <a:pt x="899699" y="1055624"/>
                  </a:lnTo>
                  <a:cubicBezTo>
                    <a:pt x="900299" y="1055536"/>
                    <a:pt x="900909" y="1055536"/>
                    <a:pt x="901509" y="1055624"/>
                  </a:cubicBezTo>
                  <a:lnTo>
                    <a:pt x="904271" y="1056482"/>
                  </a:lnTo>
                  <a:cubicBezTo>
                    <a:pt x="905962" y="1057120"/>
                    <a:pt x="907588" y="1057917"/>
                    <a:pt x="909129" y="1058863"/>
                  </a:cubicBezTo>
                  <a:cubicBezTo>
                    <a:pt x="910718" y="1059977"/>
                    <a:pt x="912186" y="1061254"/>
                    <a:pt x="913510" y="1062673"/>
                  </a:cubicBezTo>
                  <a:cubicBezTo>
                    <a:pt x="914131" y="1063262"/>
                    <a:pt x="914704" y="1063899"/>
                    <a:pt x="915225" y="1064578"/>
                  </a:cubicBezTo>
                  <a:cubicBezTo>
                    <a:pt x="915734" y="1065687"/>
                    <a:pt x="916024" y="1066883"/>
                    <a:pt x="916082" y="1068102"/>
                  </a:cubicBezTo>
                  <a:cubicBezTo>
                    <a:pt x="915354" y="1067679"/>
                    <a:pt x="914682" y="1067167"/>
                    <a:pt x="914082" y="1066578"/>
                  </a:cubicBezTo>
                  <a:lnTo>
                    <a:pt x="912367" y="1064864"/>
                  </a:lnTo>
                  <a:cubicBezTo>
                    <a:pt x="911076" y="1063681"/>
                    <a:pt x="909673" y="1062629"/>
                    <a:pt x="908176" y="1061720"/>
                  </a:cubicBezTo>
                  <a:cubicBezTo>
                    <a:pt x="906747" y="1060958"/>
                    <a:pt x="905318" y="1060196"/>
                    <a:pt x="903795" y="1059530"/>
                  </a:cubicBezTo>
                  <a:lnTo>
                    <a:pt x="902175" y="1059053"/>
                  </a:lnTo>
                  <a:cubicBezTo>
                    <a:pt x="903761" y="1061572"/>
                    <a:pt x="905070" y="1064255"/>
                    <a:pt x="906081" y="1067054"/>
                  </a:cubicBezTo>
                  <a:cubicBezTo>
                    <a:pt x="903699" y="1064006"/>
                    <a:pt x="901318" y="1061054"/>
                    <a:pt x="898842" y="1058101"/>
                  </a:cubicBezTo>
                  <a:cubicBezTo>
                    <a:pt x="898803" y="1058703"/>
                    <a:pt x="898803" y="1059308"/>
                    <a:pt x="898842" y="1059911"/>
                  </a:cubicBezTo>
                  <a:cubicBezTo>
                    <a:pt x="898603" y="1061521"/>
                    <a:pt x="898603" y="1063158"/>
                    <a:pt x="898842" y="1064768"/>
                  </a:cubicBezTo>
                  <a:cubicBezTo>
                    <a:pt x="899591" y="1068592"/>
                    <a:pt x="901114" y="1072223"/>
                    <a:pt x="903318" y="1075436"/>
                  </a:cubicBezTo>
                  <a:cubicBezTo>
                    <a:pt x="903318" y="1075436"/>
                    <a:pt x="903318" y="1076389"/>
                    <a:pt x="903318" y="1075913"/>
                  </a:cubicBezTo>
                  <a:cubicBezTo>
                    <a:pt x="903318" y="1075436"/>
                    <a:pt x="900366" y="1073055"/>
                    <a:pt x="899127" y="1071436"/>
                  </a:cubicBezTo>
                  <a:cubicBezTo>
                    <a:pt x="897904" y="1070002"/>
                    <a:pt x="897025" y="1068308"/>
                    <a:pt x="896556" y="1066483"/>
                  </a:cubicBezTo>
                  <a:cubicBezTo>
                    <a:pt x="896177" y="1064794"/>
                    <a:pt x="895986" y="1063070"/>
                    <a:pt x="895984" y="1061339"/>
                  </a:cubicBezTo>
                  <a:cubicBezTo>
                    <a:pt x="895928" y="1059336"/>
                    <a:pt x="896218" y="1057339"/>
                    <a:pt x="896841" y="1055434"/>
                  </a:cubicBezTo>
                  <a:close/>
                  <a:moveTo>
                    <a:pt x="889881" y="1048743"/>
                  </a:moveTo>
                  <a:lnTo>
                    <a:pt x="890269" y="1048957"/>
                  </a:lnTo>
                  <a:lnTo>
                    <a:pt x="890472" y="1049157"/>
                  </a:lnTo>
                  <a:lnTo>
                    <a:pt x="890344" y="1049067"/>
                  </a:lnTo>
                  <a:close/>
                  <a:moveTo>
                    <a:pt x="1005713" y="961307"/>
                  </a:moveTo>
                  <a:lnTo>
                    <a:pt x="1006761" y="962279"/>
                  </a:lnTo>
                  <a:cubicBezTo>
                    <a:pt x="1006761" y="962279"/>
                    <a:pt x="1006475" y="962850"/>
                    <a:pt x="1006284" y="962660"/>
                  </a:cubicBezTo>
                  <a:cubicBezTo>
                    <a:pt x="1006037" y="962276"/>
                    <a:pt x="1005845" y="961859"/>
                    <a:pt x="1005713" y="961422"/>
                  </a:cubicBezTo>
                  <a:close/>
                  <a:moveTo>
                    <a:pt x="1263912" y="724654"/>
                  </a:moveTo>
                  <a:lnTo>
                    <a:pt x="1265364" y="724821"/>
                  </a:lnTo>
                  <a:cubicBezTo>
                    <a:pt x="1265364" y="724821"/>
                    <a:pt x="1265460" y="725392"/>
                    <a:pt x="1265079" y="725107"/>
                  </a:cubicBezTo>
                  <a:close/>
                  <a:moveTo>
                    <a:pt x="686339" y="689198"/>
                  </a:moveTo>
                  <a:cubicBezTo>
                    <a:pt x="691546" y="692178"/>
                    <a:pt x="696430" y="695689"/>
                    <a:pt x="700913" y="699675"/>
                  </a:cubicBezTo>
                  <a:lnTo>
                    <a:pt x="716057" y="711867"/>
                  </a:lnTo>
                  <a:cubicBezTo>
                    <a:pt x="725773" y="719678"/>
                    <a:pt x="735869" y="727393"/>
                    <a:pt x="745394" y="735108"/>
                  </a:cubicBezTo>
                  <a:cubicBezTo>
                    <a:pt x="780589" y="762921"/>
                    <a:pt x="816451" y="790306"/>
                    <a:pt x="853825" y="815321"/>
                  </a:cubicBezTo>
                  <a:lnTo>
                    <a:pt x="969046" y="880036"/>
                  </a:lnTo>
                  <a:lnTo>
                    <a:pt x="1014761" y="857409"/>
                  </a:lnTo>
                  <a:cubicBezTo>
                    <a:pt x="1023626" y="855351"/>
                    <a:pt x="1032715" y="854423"/>
                    <a:pt x="1041812" y="854646"/>
                  </a:cubicBezTo>
                  <a:cubicBezTo>
                    <a:pt x="1044765" y="854646"/>
                    <a:pt x="1047813" y="855218"/>
                    <a:pt x="1050765" y="855218"/>
                  </a:cubicBezTo>
                  <a:cubicBezTo>
                    <a:pt x="1051687" y="854169"/>
                    <a:pt x="1052708" y="853212"/>
                    <a:pt x="1053813" y="852360"/>
                  </a:cubicBezTo>
                  <a:cubicBezTo>
                    <a:pt x="1055267" y="851149"/>
                    <a:pt x="1056867" y="850125"/>
                    <a:pt x="1058576" y="849312"/>
                  </a:cubicBezTo>
                  <a:cubicBezTo>
                    <a:pt x="1060503" y="848380"/>
                    <a:pt x="1062557" y="847738"/>
                    <a:pt x="1064672" y="847407"/>
                  </a:cubicBezTo>
                  <a:cubicBezTo>
                    <a:pt x="1066562" y="847075"/>
                    <a:pt x="1068496" y="847075"/>
                    <a:pt x="1070387" y="847407"/>
                  </a:cubicBezTo>
                  <a:lnTo>
                    <a:pt x="1066862" y="848646"/>
                  </a:lnTo>
                  <a:cubicBezTo>
                    <a:pt x="1065555" y="849054"/>
                    <a:pt x="1064281" y="849564"/>
                    <a:pt x="1063053" y="850170"/>
                  </a:cubicBezTo>
                  <a:cubicBezTo>
                    <a:pt x="1061424" y="850962"/>
                    <a:pt x="1059863" y="851886"/>
                    <a:pt x="1058385" y="852932"/>
                  </a:cubicBezTo>
                  <a:lnTo>
                    <a:pt x="1057338" y="853694"/>
                  </a:lnTo>
                  <a:lnTo>
                    <a:pt x="1056004" y="854932"/>
                  </a:lnTo>
                  <a:lnTo>
                    <a:pt x="1055528" y="855504"/>
                  </a:lnTo>
                  <a:cubicBezTo>
                    <a:pt x="1059559" y="855870"/>
                    <a:pt x="1063477" y="857036"/>
                    <a:pt x="1067053" y="858933"/>
                  </a:cubicBezTo>
                  <a:cubicBezTo>
                    <a:pt x="1067053" y="859218"/>
                    <a:pt x="1067910" y="860076"/>
                    <a:pt x="1067053" y="860076"/>
                  </a:cubicBezTo>
                  <a:cubicBezTo>
                    <a:pt x="1062957" y="860076"/>
                    <a:pt x="1058957" y="859409"/>
                    <a:pt x="1054957" y="859409"/>
                  </a:cubicBezTo>
                  <a:cubicBezTo>
                    <a:pt x="1055901" y="860701"/>
                    <a:pt x="1056952" y="861912"/>
                    <a:pt x="1058100" y="863028"/>
                  </a:cubicBezTo>
                  <a:lnTo>
                    <a:pt x="1061052" y="865410"/>
                  </a:lnTo>
                  <a:lnTo>
                    <a:pt x="1064005" y="867981"/>
                  </a:lnTo>
                  <a:cubicBezTo>
                    <a:pt x="1064862" y="869124"/>
                    <a:pt x="1064100" y="869124"/>
                    <a:pt x="1063148" y="869124"/>
                  </a:cubicBezTo>
                  <a:cubicBezTo>
                    <a:pt x="1061612" y="868524"/>
                    <a:pt x="1060116" y="867824"/>
                    <a:pt x="1058671" y="867029"/>
                  </a:cubicBezTo>
                  <a:cubicBezTo>
                    <a:pt x="1057454" y="866334"/>
                    <a:pt x="1056277" y="865571"/>
                    <a:pt x="1055147" y="864743"/>
                  </a:cubicBezTo>
                  <a:lnTo>
                    <a:pt x="1052194" y="862362"/>
                  </a:lnTo>
                  <a:lnTo>
                    <a:pt x="1050480" y="860361"/>
                  </a:lnTo>
                  <a:lnTo>
                    <a:pt x="1050003" y="859695"/>
                  </a:lnTo>
                  <a:cubicBezTo>
                    <a:pt x="1047241" y="859695"/>
                    <a:pt x="1044479" y="859695"/>
                    <a:pt x="1041717" y="859695"/>
                  </a:cubicBezTo>
                  <a:cubicBezTo>
                    <a:pt x="1033312" y="859804"/>
                    <a:pt x="1024945" y="860826"/>
                    <a:pt x="1016761" y="862743"/>
                  </a:cubicBezTo>
                  <a:lnTo>
                    <a:pt x="974311" y="883524"/>
                  </a:lnTo>
                  <a:lnTo>
                    <a:pt x="1053623" y="886746"/>
                  </a:lnTo>
                  <a:cubicBezTo>
                    <a:pt x="1056569" y="885045"/>
                    <a:pt x="1059794" y="883884"/>
                    <a:pt x="1063148" y="883317"/>
                  </a:cubicBezTo>
                  <a:cubicBezTo>
                    <a:pt x="1065773" y="882984"/>
                    <a:pt x="1068429" y="882984"/>
                    <a:pt x="1071054" y="883317"/>
                  </a:cubicBezTo>
                  <a:cubicBezTo>
                    <a:pt x="1073173" y="883575"/>
                    <a:pt x="1075234" y="884186"/>
                    <a:pt x="1077150" y="885127"/>
                  </a:cubicBezTo>
                  <a:cubicBezTo>
                    <a:pt x="1077150" y="885222"/>
                    <a:pt x="1077721" y="885889"/>
                    <a:pt x="1077150" y="885889"/>
                  </a:cubicBezTo>
                  <a:cubicBezTo>
                    <a:pt x="1070421" y="884539"/>
                    <a:pt x="1063436" y="885408"/>
                    <a:pt x="1057243" y="888365"/>
                  </a:cubicBezTo>
                  <a:cubicBezTo>
                    <a:pt x="1062229" y="890525"/>
                    <a:pt x="1067038" y="893073"/>
                    <a:pt x="1071625" y="895985"/>
                  </a:cubicBezTo>
                  <a:cubicBezTo>
                    <a:pt x="1072102" y="896271"/>
                    <a:pt x="1072387" y="896938"/>
                    <a:pt x="1071625" y="896938"/>
                  </a:cubicBezTo>
                  <a:cubicBezTo>
                    <a:pt x="1067434" y="895223"/>
                    <a:pt x="1063243" y="893699"/>
                    <a:pt x="1058957" y="892366"/>
                  </a:cubicBezTo>
                  <a:lnTo>
                    <a:pt x="1059814" y="894652"/>
                  </a:lnTo>
                  <a:cubicBezTo>
                    <a:pt x="1060481" y="896176"/>
                    <a:pt x="1061053" y="897795"/>
                    <a:pt x="1061910" y="899224"/>
                  </a:cubicBezTo>
                  <a:cubicBezTo>
                    <a:pt x="1062767" y="900653"/>
                    <a:pt x="1063625" y="902081"/>
                    <a:pt x="1064577" y="903415"/>
                  </a:cubicBezTo>
                  <a:lnTo>
                    <a:pt x="1066291" y="905510"/>
                  </a:lnTo>
                  <a:cubicBezTo>
                    <a:pt x="1066775" y="906394"/>
                    <a:pt x="1067349" y="907224"/>
                    <a:pt x="1068006" y="907987"/>
                  </a:cubicBezTo>
                  <a:cubicBezTo>
                    <a:pt x="1068768" y="908654"/>
                    <a:pt x="1067720" y="909225"/>
                    <a:pt x="1067053" y="908654"/>
                  </a:cubicBezTo>
                  <a:lnTo>
                    <a:pt x="1064386" y="906749"/>
                  </a:lnTo>
                  <a:cubicBezTo>
                    <a:pt x="1063735" y="906161"/>
                    <a:pt x="1063130" y="905524"/>
                    <a:pt x="1062576" y="904844"/>
                  </a:cubicBezTo>
                  <a:cubicBezTo>
                    <a:pt x="1061269" y="903461"/>
                    <a:pt x="1060090" y="901962"/>
                    <a:pt x="1059052" y="900367"/>
                  </a:cubicBezTo>
                  <a:cubicBezTo>
                    <a:pt x="1057933" y="898818"/>
                    <a:pt x="1056976" y="897158"/>
                    <a:pt x="1056195" y="895414"/>
                  </a:cubicBezTo>
                  <a:cubicBezTo>
                    <a:pt x="1055372" y="893963"/>
                    <a:pt x="1054792" y="892386"/>
                    <a:pt x="1054480" y="890747"/>
                  </a:cubicBezTo>
                  <a:lnTo>
                    <a:pt x="991634" y="887544"/>
                  </a:lnTo>
                  <a:lnTo>
                    <a:pt x="1006570" y="893890"/>
                  </a:lnTo>
                  <a:cubicBezTo>
                    <a:pt x="1013027" y="897322"/>
                    <a:pt x="1019233" y="901205"/>
                    <a:pt x="1025144" y="905510"/>
                  </a:cubicBezTo>
                  <a:lnTo>
                    <a:pt x="1029525" y="909034"/>
                  </a:lnTo>
                  <a:cubicBezTo>
                    <a:pt x="1032148" y="907961"/>
                    <a:pt x="1034990" y="907537"/>
                    <a:pt x="1037812" y="907796"/>
                  </a:cubicBezTo>
                  <a:cubicBezTo>
                    <a:pt x="1039318" y="907935"/>
                    <a:pt x="1040779" y="908389"/>
                    <a:pt x="1042098" y="909130"/>
                  </a:cubicBezTo>
                  <a:lnTo>
                    <a:pt x="1044003" y="910273"/>
                  </a:lnTo>
                  <a:cubicBezTo>
                    <a:pt x="1044490" y="910602"/>
                    <a:pt x="1044937" y="910985"/>
                    <a:pt x="1045337" y="911416"/>
                  </a:cubicBezTo>
                  <a:cubicBezTo>
                    <a:pt x="1045813" y="911701"/>
                    <a:pt x="1045813" y="912178"/>
                    <a:pt x="1045813" y="912178"/>
                  </a:cubicBezTo>
                  <a:lnTo>
                    <a:pt x="1044480" y="912178"/>
                  </a:lnTo>
                  <a:cubicBezTo>
                    <a:pt x="1044228" y="912126"/>
                    <a:pt x="1043969" y="912126"/>
                    <a:pt x="1043718" y="912178"/>
                  </a:cubicBezTo>
                  <a:cubicBezTo>
                    <a:pt x="1043181" y="911874"/>
                    <a:pt x="1042604" y="911649"/>
                    <a:pt x="1042003" y="911511"/>
                  </a:cubicBezTo>
                  <a:cubicBezTo>
                    <a:pt x="1040859" y="911152"/>
                    <a:pt x="1039676" y="910928"/>
                    <a:pt x="1038479" y="910844"/>
                  </a:cubicBezTo>
                  <a:cubicBezTo>
                    <a:pt x="1037181" y="910701"/>
                    <a:pt x="1035872" y="910701"/>
                    <a:pt x="1034574" y="910844"/>
                  </a:cubicBezTo>
                  <a:cubicBezTo>
                    <a:pt x="1033831" y="911022"/>
                    <a:pt x="1033099" y="911245"/>
                    <a:pt x="1032383" y="911511"/>
                  </a:cubicBezTo>
                  <a:lnTo>
                    <a:pt x="1033526" y="912463"/>
                  </a:lnTo>
                  <a:cubicBezTo>
                    <a:pt x="1036187" y="914326"/>
                    <a:pt x="1038426" y="916727"/>
                    <a:pt x="1040098" y="919512"/>
                  </a:cubicBezTo>
                  <a:cubicBezTo>
                    <a:pt x="1040384" y="920084"/>
                    <a:pt x="1040003" y="920084"/>
                    <a:pt x="1039526" y="920084"/>
                  </a:cubicBezTo>
                  <a:cubicBezTo>
                    <a:pt x="1036170" y="918061"/>
                    <a:pt x="1032984" y="915767"/>
                    <a:pt x="1030001" y="913226"/>
                  </a:cubicBezTo>
                  <a:cubicBezTo>
                    <a:pt x="1030351" y="915241"/>
                    <a:pt x="1030893" y="917219"/>
                    <a:pt x="1031621" y="919131"/>
                  </a:cubicBezTo>
                  <a:cubicBezTo>
                    <a:pt x="1032138" y="920629"/>
                    <a:pt x="1032876" y="922042"/>
                    <a:pt x="1033812" y="923322"/>
                  </a:cubicBezTo>
                  <a:cubicBezTo>
                    <a:pt x="1034763" y="924839"/>
                    <a:pt x="1035990" y="926164"/>
                    <a:pt x="1037431" y="927227"/>
                  </a:cubicBezTo>
                  <a:cubicBezTo>
                    <a:pt x="1035407" y="926604"/>
                    <a:pt x="1033550" y="925529"/>
                    <a:pt x="1032001" y="924084"/>
                  </a:cubicBezTo>
                  <a:cubicBezTo>
                    <a:pt x="1030746" y="922903"/>
                    <a:pt x="1029657" y="921557"/>
                    <a:pt x="1028763" y="920084"/>
                  </a:cubicBezTo>
                  <a:cubicBezTo>
                    <a:pt x="1026970" y="916980"/>
                    <a:pt x="1025987" y="913475"/>
                    <a:pt x="1025906" y="909892"/>
                  </a:cubicBezTo>
                  <a:lnTo>
                    <a:pt x="1023334" y="907891"/>
                  </a:lnTo>
                  <a:cubicBezTo>
                    <a:pt x="1017909" y="904108"/>
                    <a:pt x="1012210" y="900733"/>
                    <a:pt x="1006284" y="897795"/>
                  </a:cubicBezTo>
                  <a:cubicBezTo>
                    <a:pt x="1000147" y="894593"/>
                    <a:pt x="993780" y="891855"/>
                    <a:pt x="987234" y="889603"/>
                  </a:cubicBezTo>
                  <a:cubicBezTo>
                    <a:pt x="984427" y="888664"/>
                    <a:pt x="981564" y="887901"/>
                    <a:pt x="978662" y="887317"/>
                  </a:cubicBezTo>
                  <a:lnTo>
                    <a:pt x="973686" y="886720"/>
                  </a:lnTo>
                  <a:lnTo>
                    <a:pt x="1035812" y="942562"/>
                  </a:lnTo>
                  <a:cubicBezTo>
                    <a:pt x="1038052" y="941116"/>
                    <a:pt x="1040594" y="940204"/>
                    <a:pt x="1043241" y="939895"/>
                  </a:cubicBezTo>
                  <a:cubicBezTo>
                    <a:pt x="1044603" y="939752"/>
                    <a:pt x="1045975" y="939752"/>
                    <a:pt x="1047337" y="939895"/>
                  </a:cubicBezTo>
                  <a:lnTo>
                    <a:pt x="1049337" y="939895"/>
                  </a:lnTo>
                  <a:cubicBezTo>
                    <a:pt x="1050142" y="940141"/>
                    <a:pt x="1050911" y="940494"/>
                    <a:pt x="1051623" y="940943"/>
                  </a:cubicBezTo>
                  <a:cubicBezTo>
                    <a:pt x="1051623" y="941038"/>
                    <a:pt x="1051623" y="941514"/>
                    <a:pt x="1051623" y="941514"/>
                  </a:cubicBezTo>
                  <a:lnTo>
                    <a:pt x="1049623" y="941514"/>
                  </a:lnTo>
                  <a:lnTo>
                    <a:pt x="1047813" y="941514"/>
                  </a:lnTo>
                  <a:lnTo>
                    <a:pt x="1044194" y="941514"/>
                  </a:lnTo>
                  <a:cubicBezTo>
                    <a:pt x="1042778" y="941785"/>
                    <a:pt x="1041402" y="942233"/>
                    <a:pt x="1040098" y="942848"/>
                  </a:cubicBezTo>
                  <a:lnTo>
                    <a:pt x="1038479" y="943610"/>
                  </a:lnTo>
                  <a:lnTo>
                    <a:pt x="1048004" y="949325"/>
                  </a:lnTo>
                  <a:cubicBezTo>
                    <a:pt x="1048480" y="949515"/>
                    <a:pt x="1048575" y="950087"/>
                    <a:pt x="1048004" y="950087"/>
                  </a:cubicBezTo>
                  <a:cubicBezTo>
                    <a:pt x="1044321" y="948626"/>
                    <a:pt x="1040701" y="947102"/>
                    <a:pt x="1037145" y="945515"/>
                  </a:cubicBezTo>
                  <a:cubicBezTo>
                    <a:pt x="1037540" y="947302"/>
                    <a:pt x="1038082" y="949054"/>
                    <a:pt x="1038765" y="950753"/>
                  </a:cubicBezTo>
                  <a:cubicBezTo>
                    <a:pt x="1039268" y="952025"/>
                    <a:pt x="1039907" y="953238"/>
                    <a:pt x="1040670" y="954373"/>
                  </a:cubicBezTo>
                  <a:lnTo>
                    <a:pt x="1041717" y="955802"/>
                  </a:lnTo>
                  <a:lnTo>
                    <a:pt x="1042670" y="957230"/>
                  </a:lnTo>
                  <a:cubicBezTo>
                    <a:pt x="1042670" y="957707"/>
                    <a:pt x="1042670" y="957707"/>
                    <a:pt x="1042670" y="957707"/>
                  </a:cubicBezTo>
                  <a:cubicBezTo>
                    <a:pt x="1041781" y="957706"/>
                    <a:pt x="1040904" y="957511"/>
                    <a:pt x="1040098" y="957135"/>
                  </a:cubicBezTo>
                  <a:cubicBezTo>
                    <a:pt x="1039434" y="956704"/>
                    <a:pt x="1038826" y="956192"/>
                    <a:pt x="1038288" y="955611"/>
                  </a:cubicBezTo>
                  <a:cubicBezTo>
                    <a:pt x="1037283" y="954609"/>
                    <a:pt x="1036447" y="953451"/>
                    <a:pt x="1035812" y="952182"/>
                  </a:cubicBezTo>
                  <a:cubicBezTo>
                    <a:pt x="1034563" y="949597"/>
                    <a:pt x="1033605" y="946882"/>
                    <a:pt x="1032954" y="944086"/>
                  </a:cubicBezTo>
                  <a:cubicBezTo>
                    <a:pt x="1019608" y="937186"/>
                    <a:pt x="1007255" y="928637"/>
                    <a:pt x="996163" y="918682"/>
                  </a:cubicBezTo>
                  <a:lnTo>
                    <a:pt x="986345" y="907310"/>
                  </a:lnTo>
                  <a:lnTo>
                    <a:pt x="975529" y="894782"/>
                  </a:lnTo>
                  <a:lnTo>
                    <a:pt x="983520" y="920559"/>
                  </a:lnTo>
                  <a:cubicBezTo>
                    <a:pt x="987316" y="927205"/>
                    <a:pt x="991581" y="933571"/>
                    <a:pt x="996283" y="939609"/>
                  </a:cubicBezTo>
                  <a:cubicBezTo>
                    <a:pt x="998569" y="942562"/>
                    <a:pt x="1000950" y="945515"/>
                    <a:pt x="1003236" y="948277"/>
                  </a:cubicBezTo>
                  <a:lnTo>
                    <a:pt x="1004189" y="949325"/>
                  </a:lnTo>
                  <a:cubicBezTo>
                    <a:pt x="1007358" y="948669"/>
                    <a:pt x="1010645" y="948866"/>
                    <a:pt x="1013714" y="949897"/>
                  </a:cubicBezTo>
                  <a:cubicBezTo>
                    <a:pt x="1015250" y="950395"/>
                    <a:pt x="1016696" y="951135"/>
                    <a:pt x="1018000" y="952087"/>
                  </a:cubicBezTo>
                  <a:cubicBezTo>
                    <a:pt x="1018858" y="952673"/>
                    <a:pt x="1019656" y="953343"/>
                    <a:pt x="1020381" y="954088"/>
                  </a:cubicBezTo>
                  <a:cubicBezTo>
                    <a:pt x="1020899" y="954555"/>
                    <a:pt x="1021292" y="955144"/>
                    <a:pt x="1021524" y="955802"/>
                  </a:cubicBezTo>
                  <a:cubicBezTo>
                    <a:pt x="1021524" y="955802"/>
                    <a:pt x="1022381" y="956469"/>
                    <a:pt x="1021048" y="955802"/>
                  </a:cubicBezTo>
                  <a:cubicBezTo>
                    <a:pt x="1019715" y="955135"/>
                    <a:pt x="1018572" y="954183"/>
                    <a:pt x="1017238" y="953516"/>
                  </a:cubicBezTo>
                  <a:cubicBezTo>
                    <a:pt x="1016018" y="952916"/>
                    <a:pt x="1014742" y="952437"/>
                    <a:pt x="1013428" y="952087"/>
                  </a:cubicBezTo>
                  <a:cubicBezTo>
                    <a:pt x="1011204" y="951437"/>
                    <a:pt x="1008878" y="951211"/>
                    <a:pt x="1006570" y="951420"/>
                  </a:cubicBezTo>
                  <a:cubicBezTo>
                    <a:pt x="1007797" y="952835"/>
                    <a:pt x="1008881" y="954366"/>
                    <a:pt x="1009808" y="955992"/>
                  </a:cubicBezTo>
                  <a:cubicBezTo>
                    <a:pt x="1010285" y="956564"/>
                    <a:pt x="1008475" y="956564"/>
                    <a:pt x="1008475" y="956564"/>
                  </a:cubicBezTo>
                  <a:cubicBezTo>
                    <a:pt x="1007213" y="955689"/>
                    <a:pt x="1006033" y="954701"/>
                    <a:pt x="1004951" y="953611"/>
                  </a:cubicBezTo>
                  <a:cubicBezTo>
                    <a:pt x="1004808" y="954845"/>
                    <a:pt x="1004808" y="956092"/>
                    <a:pt x="1004951" y="957326"/>
                  </a:cubicBezTo>
                  <a:cubicBezTo>
                    <a:pt x="1005141" y="958278"/>
                    <a:pt x="1005713" y="959136"/>
                    <a:pt x="1005713" y="960088"/>
                  </a:cubicBezTo>
                  <a:cubicBezTo>
                    <a:pt x="1005759" y="960308"/>
                    <a:pt x="1005759" y="960535"/>
                    <a:pt x="1005713" y="960755"/>
                  </a:cubicBezTo>
                  <a:lnTo>
                    <a:pt x="1005713" y="961307"/>
                  </a:lnTo>
                  <a:lnTo>
                    <a:pt x="1005427" y="961041"/>
                  </a:lnTo>
                  <a:lnTo>
                    <a:pt x="1004856" y="960469"/>
                  </a:lnTo>
                  <a:lnTo>
                    <a:pt x="1003998" y="959517"/>
                  </a:lnTo>
                  <a:cubicBezTo>
                    <a:pt x="1003430" y="958680"/>
                    <a:pt x="1002951" y="957786"/>
                    <a:pt x="1002570" y="956850"/>
                  </a:cubicBezTo>
                  <a:cubicBezTo>
                    <a:pt x="1002337" y="956293"/>
                    <a:pt x="1002146" y="955720"/>
                    <a:pt x="1001998" y="955135"/>
                  </a:cubicBezTo>
                  <a:cubicBezTo>
                    <a:pt x="1001998" y="954564"/>
                    <a:pt x="1001998" y="953992"/>
                    <a:pt x="1001998" y="953421"/>
                  </a:cubicBezTo>
                  <a:lnTo>
                    <a:pt x="1001998" y="951992"/>
                  </a:lnTo>
                  <a:cubicBezTo>
                    <a:pt x="1001952" y="951772"/>
                    <a:pt x="1001952" y="951545"/>
                    <a:pt x="1001998" y="951325"/>
                  </a:cubicBezTo>
                  <a:cubicBezTo>
                    <a:pt x="1001949" y="951106"/>
                    <a:pt x="1001949" y="950878"/>
                    <a:pt x="1001998" y="950658"/>
                  </a:cubicBezTo>
                  <a:lnTo>
                    <a:pt x="999998" y="948468"/>
                  </a:lnTo>
                  <a:cubicBezTo>
                    <a:pt x="997245" y="945650"/>
                    <a:pt x="994638" y="942694"/>
                    <a:pt x="992187" y="939609"/>
                  </a:cubicBezTo>
                  <a:cubicBezTo>
                    <a:pt x="987566" y="934019"/>
                    <a:pt x="983454" y="928026"/>
                    <a:pt x="979900" y="921702"/>
                  </a:cubicBezTo>
                  <a:lnTo>
                    <a:pt x="970455" y="891510"/>
                  </a:lnTo>
                  <a:lnTo>
                    <a:pt x="969327" y="899509"/>
                  </a:lnTo>
                  <a:cubicBezTo>
                    <a:pt x="968851" y="903700"/>
                    <a:pt x="968851" y="908653"/>
                    <a:pt x="968851" y="913225"/>
                  </a:cubicBezTo>
                  <a:cubicBezTo>
                    <a:pt x="968947" y="922453"/>
                    <a:pt x="970000" y="931646"/>
                    <a:pt x="971994" y="940657"/>
                  </a:cubicBezTo>
                  <a:cubicBezTo>
                    <a:pt x="974143" y="949884"/>
                    <a:pt x="977847" y="958677"/>
                    <a:pt x="982948" y="966660"/>
                  </a:cubicBezTo>
                  <a:cubicBezTo>
                    <a:pt x="984754" y="969443"/>
                    <a:pt x="986726" y="972115"/>
                    <a:pt x="988853" y="974661"/>
                  </a:cubicBezTo>
                  <a:cubicBezTo>
                    <a:pt x="990964" y="974281"/>
                    <a:pt x="993125" y="974281"/>
                    <a:pt x="995235" y="974661"/>
                  </a:cubicBezTo>
                  <a:cubicBezTo>
                    <a:pt x="997064" y="974869"/>
                    <a:pt x="998858" y="975317"/>
                    <a:pt x="1000569" y="975995"/>
                  </a:cubicBezTo>
                  <a:cubicBezTo>
                    <a:pt x="1002444" y="976732"/>
                    <a:pt x="1004134" y="977870"/>
                    <a:pt x="1005522" y="979329"/>
                  </a:cubicBezTo>
                  <a:cubicBezTo>
                    <a:pt x="1007046" y="980948"/>
                    <a:pt x="1009142" y="984472"/>
                    <a:pt x="1009618" y="984472"/>
                  </a:cubicBezTo>
                  <a:cubicBezTo>
                    <a:pt x="1010094" y="984472"/>
                    <a:pt x="1009142" y="984472"/>
                    <a:pt x="1009142" y="984472"/>
                  </a:cubicBezTo>
                  <a:cubicBezTo>
                    <a:pt x="1006027" y="981728"/>
                    <a:pt x="1002402" y="979624"/>
                    <a:pt x="998474" y="978281"/>
                  </a:cubicBezTo>
                  <a:cubicBezTo>
                    <a:pt x="996807" y="977761"/>
                    <a:pt x="995076" y="977472"/>
                    <a:pt x="993330" y="977423"/>
                  </a:cubicBezTo>
                  <a:lnTo>
                    <a:pt x="991425" y="977423"/>
                  </a:lnTo>
                  <a:cubicBezTo>
                    <a:pt x="994092" y="980948"/>
                    <a:pt x="996950" y="983901"/>
                    <a:pt x="999712" y="986948"/>
                  </a:cubicBezTo>
                  <a:cubicBezTo>
                    <a:pt x="996913" y="985426"/>
                    <a:pt x="994266" y="983640"/>
                    <a:pt x="991806" y="981615"/>
                  </a:cubicBezTo>
                  <a:lnTo>
                    <a:pt x="991806" y="983424"/>
                  </a:lnTo>
                  <a:cubicBezTo>
                    <a:pt x="992292" y="985135"/>
                    <a:pt x="992864" y="986820"/>
                    <a:pt x="993521" y="988473"/>
                  </a:cubicBezTo>
                  <a:cubicBezTo>
                    <a:pt x="994242" y="990148"/>
                    <a:pt x="995136" y="991744"/>
                    <a:pt x="996188" y="993235"/>
                  </a:cubicBezTo>
                  <a:cubicBezTo>
                    <a:pt x="996664" y="993902"/>
                    <a:pt x="997331" y="994569"/>
                    <a:pt x="997807" y="995331"/>
                  </a:cubicBezTo>
                  <a:lnTo>
                    <a:pt x="999139" y="997712"/>
                  </a:lnTo>
                  <a:lnTo>
                    <a:pt x="995426" y="996093"/>
                  </a:lnTo>
                  <a:lnTo>
                    <a:pt x="993616" y="994092"/>
                  </a:lnTo>
                  <a:cubicBezTo>
                    <a:pt x="992308" y="992479"/>
                    <a:pt x="991189" y="990722"/>
                    <a:pt x="990282" y="988854"/>
                  </a:cubicBezTo>
                  <a:cubicBezTo>
                    <a:pt x="989438" y="987100"/>
                    <a:pt x="988830" y="985242"/>
                    <a:pt x="988472" y="983329"/>
                  </a:cubicBezTo>
                  <a:cubicBezTo>
                    <a:pt x="988221" y="982362"/>
                    <a:pt x="988062" y="981373"/>
                    <a:pt x="987996" y="980376"/>
                  </a:cubicBezTo>
                  <a:cubicBezTo>
                    <a:pt x="987905" y="979713"/>
                    <a:pt x="987905" y="979040"/>
                    <a:pt x="987996" y="978376"/>
                  </a:cubicBezTo>
                  <a:cubicBezTo>
                    <a:pt x="978707" y="967553"/>
                    <a:pt x="972171" y="954646"/>
                    <a:pt x="968946" y="940752"/>
                  </a:cubicBezTo>
                  <a:cubicBezTo>
                    <a:pt x="966571" y="931604"/>
                    <a:pt x="965323" y="922200"/>
                    <a:pt x="965231" y="912749"/>
                  </a:cubicBezTo>
                  <a:lnTo>
                    <a:pt x="965231" y="900884"/>
                  </a:lnTo>
                  <a:lnTo>
                    <a:pt x="951039" y="935323"/>
                  </a:lnTo>
                  <a:cubicBezTo>
                    <a:pt x="949436" y="944217"/>
                    <a:pt x="949116" y="953294"/>
                    <a:pt x="950086" y="962279"/>
                  </a:cubicBezTo>
                  <a:cubicBezTo>
                    <a:pt x="950562" y="965327"/>
                    <a:pt x="951325" y="968565"/>
                    <a:pt x="952086" y="971804"/>
                  </a:cubicBezTo>
                  <a:cubicBezTo>
                    <a:pt x="955578" y="972758"/>
                    <a:pt x="958825" y="974447"/>
                    <a:pt x="961611" y="976757"/>
                  </a:cubicBezTo>
                  <a:cubicBezTo>
                    <a:pt x="963107" y="977918"/>
                    <a:pt x="964451" y="979262"/>
                    <a:pt x="965612" y="980757"/>
                  </a:cubicBezTo>
                  <a:cubicBezTo>
                    <a:pt x="966248" y="981536"/>
                    <a:pt x="966821" y="982364"/>
                    <a:pt x="967326" y="983234"/>
                  </a:cubicBezTo>
                  <a:cubicBezTo>
                    <a:pt x="967803" y="984091"/>
                    <a:pt x="968565" y="985806"/>
                    <a:pt x="968755" y="985806"/>
                  </a:cubicBezTo>
                  <a:cubicBezTo>
                    <a:pt x="968946" y="985806"/>
                    <a:pt x="968279" y="985806"/>
                    <a:pt x="968279" y="985806"/>
                  </a:cubicBezTo>
                  <a:lnTo>
                    <a:pt x="963898" y="981710"/>
                  </a:lnTo>
                  <a:cubicBezTo>
                    <a:pt x="962720" y="980468"/>
                    <a:pt x="961446" y="979322"/>
                    <a:pt x="960088" y="978281"/>
                  </a:cubicBezTo>
                  <a:cubicBezTo>
                    <a:pt x="957806" y="976672"/>
                    <a:pt x="955259" y="975479"/>
                    <a:pt x="952563" y="974757"/>
                  </a:cubicBezTo>
                  <a:cubicBezTo>
                    <a:pt x="953167" y="976813"/>
                    <a:pt x="953932" y="978820"/>
                    <a:pt x="954849" y="980757"/>
                  </a:cubicBezTo>
                  <a:cubicBezTo>
                    <a:pt x="955498" y="981958"/>
                    <a:pt x="956071" y="983199"/>
                    <a:pt x="956563" y="984472"/>
                  </a:cubicBezTo>
                  <a:cubicBezTo>
                    <a:pt x="956677" y="985149"/>
                    <a:pt x="956836" y="985817"/>
                    <a:pt x="957040" y="986472"/>
                  </a:cubicBezTo>
                  <a:cubicBezTo>
                    <a:pt x="957325" y="986472"/>
                    <a:pt x="957040" y="987520"/>
                    <a:pt x="956468" y="986472"/>
                  </a:cubicBezTo>
                  <a:cubicBezTo>
                    <a:pt x="955897" y="985425"/>
                    <a:pt x="954944" y="984663"/>
                    <a:pt x="954373" y="983615"/>
                  </a:cubicBezTo>
                  <a:lnTo>
                    <a:pt x="952944" y="980853"/>
                  </a:lnTo>
                  <a:lnTo>
                    <a:pt x="951039" y="976852"/>
                  </a:lnTo>
                  <a:cubicBezTo>
                    <a:pt x="950726" y="977878"/>
                    <a:pt x="950502" y="978930"/>
                    <a:pt x="950372" y="979995"/>
                  </a:cubicBezTo>
                  <a:cubicBezTo>
                    <a:pt x="949946" y="982384"/>
                    <a:pt x="949754" y="984808"/>
                    <a:pt x="949800" y="987234"/>
                  </a:cubicBezTo>
                  <a:cubicBezTo>
                    <a:pt x="949798" y="989610"/>
                    <a:pt x="950086" y="991977"/>
                    <a:pt x="950658" y="994283"/>
                  </a:cubicBezTo>
                  <a:cubicBezTo>
                    <a:pt x="950940" y="995395"/>
                    <a:pt x="951323" y="996478"/>
                    <a:pt x="951801" y="997521"/>
                  </a:cubicBezTo>
                  <a:cubicBezTo>
                    <a:pt x="952182" y="998474"/>
                    <a:pt x="952944" y="999331"/>
                    <a:pt x="952944" y="1000379"/>
                  </a:cubicBezTo>
                  <a:cubicBezTo>
                    <a:pt x="952944" y="1000665"/>
                    <a:pt x="953325" y="1001046"/>
                    <a:pt x="953325" y="1001046"/>
                  </a:cubicBezTo>
                  <a:cubicBezTo>
                    <a:pt x="952384" y="1000274"/>
                    <a:pt x="951635" y="999296"/>
                    <a:pt x="951134" y="998188"/>
                  </a:cubicBezTo>
                  <a:cubicBezTo>
                    <a:pt x="950583" y="997176"/>
                    <a:pt x="950105" y="996126"/>
                    <a:pt x="949705" y="995045"/>
                  </a:cubicBezTo>
                  <a:cubicBezTo>
                    <a:pt x="948770" y="992827"/>
                    <a:pt x="948160" y="990485"/>
                    <a:pt x="947895" y="988092"/>
                  </a:cubicBezTo>
                  <a:cubicBezTo>
                    <a:pt x="947609" y="985560"/>
                    <a:pt x="947609" y="983004"/>
                    <a:pt x="947895" y="980472"/>
                  </a:cubicBezTo>
                  <a:cubicBezTo>
                    <a:pt x="948215" y="977872"/>
                    <a:pt x="948822" y="975317"/>
                    <a:pt x="949705" y="972852"/>
                  </a:cubicBezTo>
                  <a:cubicBezTo>
                    <a:pt x="948283" y="969384"/>
                    <a:pt x="947230" y="965776"/>
                    <a:pt x="946562" y="962088"/>
                  </a:cubicBezTo>
                  <a:cubicBezTo>
                    <a:pt x="945180" y="953476"/>
                    <a:pt x="945180" y="944698"/>
                    <a:pt x="946562" y="936085"/>
                  </a:cubicBezTo>
                  <a:lnTo>
                    <a:pt x="966233" y="887800"/>
                  </a:lnTo>
                  <a:lnTo>
                    <a:pt x="899699" y="853695"/>
                  </a:lnTo>
                  <a:cubicBezTo>
                    <a:pt x="861211" y="831020"/>
                    <a:pt x="824268" y="805819"/>
                    <a:pt x="789114" y="778257"/>
                  </a:cubicBezTo>
                  <a:cubicBezTo>
                    <a:pt x="771112" y="764350"/>
                    <a:pt x="753491" y="749872"/>
                    <a:pt x="736060" y="735204"/>
                  </a:cubicBezTo>
                  <a:cubicBezTo>
                    <a:pt x="727297" y="727964"/>
                    <a:pt x="718820" y="720440"/>
                    <a:pt x="710152" y="713105"/>
                  </a:cubicBezTo>
                  <a:lnTo>
                    <a:pt x="696436" y="701295"/>
                  </a:lnTo>
                  <a:cubicBezTo>
                    <a:pt x="692099" y="697989"/>
                    <a:pt x="688167" y="694185"/>
                    <a:pt x="684720" y="689960"/>
                  </a:cubicBezTo>
                  <a:cubicBezTo>
                    <a:pt x="684244" y="689198"/>
                    <a:pt x="686339" y="689198"/>
                    <a:pt x="686339" y="689198"/>
                  </a:cubicBezTo>
                  <a:close/>
                  <a:moveTo>
                    <a:pt x="664701" y="673603"/>
                  </a:moveTo>
                  <a:lnTo>
                    <a:pt x="665365" y="676675"/>
                  </a:lnTo>
                  <a:lnTo>
                    <a:pt x="665479" y="676529"/>
                  </a:lnTo>
                  <a:lnTo>
                    <a:pt x="668452" y="676039"/>
                  </a:lnTo>
                  <a:close/>
                  <a:moveTo>
                    <a:pt x="632333" y="668433"/>
                  </a:moveTo>
                  <a:cubicBezTo>
                    <a:pt x="634904" y="666242"/>
                    <a:pt x="637095" y="669862"/>
                    <a:pt x="635095" y="672053"/>
                  </a:cubicBezTo>
                  <a:cubicBezTo>
                    <a:pt x="617329" y="688062"/>
                    <a:pt x="597222" y="701264"/>
                    <a:pt x="575468" y="711200"/>
                  </a:cubicBezTo>
                  <a:cubicBezTo>
                    <a:pt x="534511" y="731774"/>
                    <a:pt x="493363" y="752729"/>
                    <a:pt x="450596" y="769112"/>
                  </a:cubicBezTo>
                  <a:cubicBezTo>
                    <a:pt x="428879" y="777399"/>
                    <a:pt x="406876" y="785114"/>
                    <a:pt x="384778" y="792258"/>
                  </a:cubicBezTo>
                  <a:lnTo>
                    <a:pt x="322396" y="808032"/>
                  </a:lnTo>
                  <a:lnTo>
                    <a:pt x="322379" y="808524"/>
                  </a:lnTo>
                  <a:lnTo>
                    <a:pt x="323301" y="809127"/>
                  </a:lnTo>
                  <a:lnTo>
                    <a:pt x="323817" y="808926"/>
                  </a:lnTo>
                  <a:cubicBezTo>
                    <a:pt x="331587" y="823620"/>
                    <a:pt x="335795" y="839933"/>
                    <a:pt x="336105" y="856551"/>
                  </a:cubicBezTo>
                  <a:cubicBezTo>
                    <a:pt x="336322" y="864247"/>
                    <a:pt x="335325" y="871930"/>
                    <a:pt x="333152" y="879316"/>
                  </a:cubicBezTo>
                  <a:cubicBezTo>
                    <a:pt x="332113" y="882454"/>
                    <a:pt x="330774" y="885484"/>
                    <a:pt x="329151" y="888365"/>
                  </a:cubicBezTo>
                  <a:cubicBezTo>
                    <a:pt x="329613" y="890621"/>
                    <a:pt x="329837" y="892920"/>
                    <a:pt x="329818" y="895223"/>
                  </a:cubicBezTo>
                  <a:cubicBezTo>
                    <a:pt x="329815" y="897472"/>
                    <a:pt x="329527" y="899713"/>
                    <a:pt x="328961" y="901890"/>
                  </a:cubicBezTo>
                  <a:cubicBezTo>
                    <a:pt x="328500" y="903962"/>
                    <a:pt x="327729" y="905953"/>
                    <a:pt x="326675" y="907796"/>
                  </a:cubicBezTo>
                  <a:lnTo>
                    <a:pt x="324960" y="910367"/>
                  </a:lnTo>
                  <a:cubicBezTo>
                    <a:pt x="324434" y="911277"/>
                    <a:pt x="323679" y="912032"/>
                    <a:pt x="322770" y="912558"/>
                  </a:cubicBezTo>
                  <a:cubicBezTo>
                    <a:pt x="322770" y="912558"/>
                    <a:pt x="321817" y="912653"/>
                    <a:pt x="321912" y="911987"/>
                  </a:cubicBezTo>
                  <a:cubicBezTo>
                    <a:pt x="321912" y="911129"/>
                    <a:pt x="322770" y="910463"/>
                    <a:pt x="323246" y="909701"/>
                  </a:cubicBezTo>
                  <a:cubicBezTo>
                    <a:pt x="323747" y="908808"/>
                    <a:pt x="324193" y="907886"/>
                    <a:pt x="324579" y="906938"/>
                  </a:cubicBezTo>
                  <a:cubicBezTo>
                    <a:pt x="325363" y="905012"/>
                    <a:pt x="325907" y="902997"/>
                    <a:pt x="326199" y="900938"/>
                  </a:cubicBezTo>
                  <a:cubicBezTo>
                    <a:pt x="326389" y="898815"/>
                    <a:pt x="326389" y="896679"/>
                    <a:pt x="326199" y="894556"/>
                  </a:cubicBezTo>
                  <a:cubicBezTo>
                    <a:pt x="326199" y="893603"/>
                    <a:pt x="326199" y="892651"/>
                    <a:pt x="326199" y="891698"/>
                  </a:cubicBezTo>
                  <a:lnTo>
                    <a:pt x="324103" y="894937"/>
                  </a:lnTo>
                  <a:cubicBezTo>
                    <a:pt x="323532" y="895699"/>
                    <a:pt x="323055" y="896556"/>
                    <a:pt x="322484" y="897223"/>
                  </a:cubicBezTo>
                  <a:cubicBezTo>
                    <a:pt x="321912" y="897890"/>
                    <a:pt x="320960" y="898652"/>
                    <a:pt x="320388" y="899414"/>
                  </a:cubicBezTo>
                  <a:cubicBezTo>
                    <a:pt x="319817" y="900176"/>
                    <a:pt x="319531" y="899414"/>
                    <a:pt x="319817" y="899414"/>
                  </a:cubicBezTo>
                  <a:cubicBezTo>
                    <a:pt x="320080" y="898859"/>
                    <a:pt x="320303" y="898286"/>
                    <a:pt x="320484" y="897699"/>
                  </a:cubicBezTo>
                  <a:cubicBezTo>
                    <a:pt x="320960" y="896651"/>
                    <a:pt x="321817" y="895699"/>
                    <a:pt x="322389" y="894651"/>
                  </a:cubicBezTo>
                  <a:cubicBezTo>
                    <a:pt x="323402" y="893053"/>
                    <a:pt x="324324" y="891400"/>
                    <a:pt x="325151" y="889698"/>
                  </a:cubicBezTo>
                  <a:cubicBezTo>
                    <a:pt x="322707" y="890004"/>
                    <a:pt x="320346" y="890780"/>
                    <a:pt x="318198" y="891984"/>
                  </a:cubicBezTo>
                  <a:cubicBezTo>
                    <a:pt x="316867" y="892661"/>
                    <a:pt x="315620" y="893492"/>
                    <a:pt x="314483" y="894461"/>
                  </a:cubicBezTo>
                  <a:cubicBezTo>
                    <a:pt x="313054" y="895604"/>
                    <a:pt x="311530" y="896461"/>
                    <a:pt x="310197" y="897509"/>
                  </a:cubicBezTo>
                  <a:cubicBezTo>
                    <a:pt x="310863" y="897509"/>
                    <a:pt x="311149" y="896080"/>
                    <a:pt x="311721" y="895413"/>
                  </a:cubicBezTo>
                  <a:lnTo>
                    <a:pt x="313435" y="893508"/>
                  </a:lnTo>
                  <a:cubicBezTo>
                    <a:pt x="314684" y="892357"/>
                    <a:pt x="316022" y="891306"/>
                    <a:pt x="317436" y="890365"/>
                  </a:cubicBezTo>
                  <a:cubicBezTo>
                    <a:pt x="320350" y="888650"/>
                    <a:pt x="323598" y="887578"/>
                    <a:pt x="326961" y="887222"/>
                  </a:cubicBezTo>
                  <a:cubicBezTo>
                    <a:pt x="328098" y="884494"/>
                    <a:pt x="329052" y="881694"/>
                    <a:pt x="329818" y="878840"/>
                  </a:cubicBezTo>
                  <a:cubicBezTo>
                    <a:pt x="331749" y="871090"/>
                    <a:pt x="332551" y="863101"/>
                    <a:pt x="332199" y="855122"/>
                  </a:cubicBezTo>
                  <a:lnTo>
                    <a:pt x="323341" y="821476"/>
                  </a:lnTo>
                  <a:lnTo>
                    <a:pt x="323341" y="822642"/>
                  </a:lnTo>
                  <a:cubicBezTo>
                    <a:pt x="323138" y="826887"/>
                    <a:pt x="322692" y="831116"/>
                    <a:pt x="322008" y="835311"/>
                  </a:cubicBezTo>
                  <a:cubicBezTo>
                    <a:pt x="320786" y="843577"/>
                    <a:pt x="318579" y="851667"/>
                    <a:pt x="315435" y="859409"/>
                  </a:cubicBezTo>
                  <a:cubicBezTo>
                    <a:pt x="310917" y="871209"/>
                    <a:pt x="303555" y="881711"/>
                    <a:pt x="294004" y="889984"/>
                  </a:cubicBezTo>
                  <a:cubicBezTo>
                    <a:pt x="294098" y="890552"/>
                    <a:pt x="294098" y="891131"/>
                    <a:pt x="294004" y="891698"/>
                  </a:cubicBezTo>
                  <a:cubicBezTo>
                    <a:pt x="293794" y="892568"/>
                    <a:pt x="293540" y="893427"/>
                    <a:pt x="293242" y="894270"/>
                  </a:cubicBezTo>
                  <a:cubicBezTo>
                    <a:pt x="292689" y="895890"/>
                    <a:pt x="291920" y="897428"/>
                    <a:pt x="290956" y="898842"/>
                  </a:cubicBezTo>
                  <a:cubicBezTo>
                    <a:pt x="289939" y="900365"/>
                    <a:pt x="288757" y="901770"/>
                    <a:pt x="287432" y="903033"/>
                  </a:cubicBezTo>
                  <a:lnTo>
                    <a:pt x="285622" y="904557"/>
                  </a:lnTo>
                  <a:cubicBezTo>
                    <a:pt x="284383" y="904906"/>
                    <a:pt x="283080" y="904971"/>
                    <a:pt x="281812" y="904748"/>
                  </a:cubicBezTo>
                  <a:cubicBezTo>
                    <a:pt x="282207" y="904056"/>
                    <a:pt x="282687" y="903416"/>
                    <a:pt x="283241" y="902843"/>
                  </a:cubicBezTo>
                  <a:lnTo>
                    <a:pt x="284860" y="901223"/>
                  </a:lnTo>
                  <a:cubicBezTo>
                    <a:pt x="285979" y="900029"/>
                    <a:pt x="286968" y="898720"/>
                    <a:pt x="287813" y="897318"/>
                  </a:cubicBezTo>
                  <a:cubicBezTo>
                    <a:pt x="288575" y="896001"/>
                    <a:pt x="289243" y="894633"/>
                    <a:pt x="289813" y="893223"/>
                  </a:cubicBezTo>
                  <a:cubicBezTo>
                    <a:pt x="290016" y="892697"/>
                    <a:pt x="290175" y="892155"/>
                    <a:pt x="290290" y="891603"/>
                  </a:cubicBezTo>
                  <a:cubicBezTo>
                    <a:pt x="287931" y="893124"/>
                    <a:pt x="285406" y="894370"/>
                    <a:pt x="282765" y="895318"/>
                  </a:cubicBezTo>
                  <a:cubicBezTo>
                    <a:pt x="285527" y="893032"/>
                    <a:pt x="288384" y="890841"/>
                    <a:pt x="291147" y="888460"/>
                  </a:cubicBezTo>
                  <a:lnTo>
                    <a:pt x="289432" y="888460"/>
                  </a:lnTo>
                  <a:cubicBezTo>
                    <a:pt x="287918" y="888223"/>
                    <a:pt x="286375" y="888223"/>
                    <a:pt x="284860" y="888460"/>
                  </a:cubicBezTo>
                  <a:cubicBezTo>
                    <a:pt x="281250" y="889173"/>
                    <a:pt x="277818" y="890598"/>
                    <a:pt x="274764" y="892651"/>
                  </a:cubicBezTo>
                  <a:cubicBezTo>
                    <a:pt x="275621" y="892651"/>
                    <a:pt x="277431" y="889889"/>
                    <a:pt x="278955" y="888651"/>
                  </a:cubicBezTo>
                  <a:cubicBezTo>
                    <a:pt x="280293" y="887488"/>
                    <a:pt x="281895" y="886670"/>
                    <a:pt x="283622" y="886269"/>
                  </a:cubicBezTo>
                  <a:cubicBezTo>
                    <a:pt x="285214" y="885892"/>
                    <a:pt x="286844" y="885700"/>
                    <a:pt x="288480" y="885698"/>
                  </a:cubicBezTo>
                  <a:cubicBezTo>
                    <a:pt x="290353" y="885610"/>
                    <a:pt x="292225" y="885868"/>
                    <a:pt x="294004" y="886460"/>
                  </a:cubicBezTo>
                  <a:cubicBezTo>
                    <a:pt x="296148" y="884506"/>
                    <a:pt x="298153" y="882406"/>
                    <a:pt x="300005" y="880173"/>
                  </a:cubicBezTo>
                  <a:cubicBezTo>
                    <a:pt x="305374" y="873772"/>
                    <a:pt x="309654" y="866532"/>
                    <a:pt x="312673" y="858742"/>
                  </a:cubicBezTo>
                  <a:cubicBezTo>
                    <a:pt x="315488" y="851104"/>
                    <a:pt x="317468" y="843184"/>
                    <a:pt x="318579" y="835120"/>
                  </a:cubicBezTo>
                  <a:cubicBezTo>
                    <a:pt x="319150" y="831119"/>
                    <a:pt x="319531" y="827119"/>
                    <a:pt x="319817" y="823119"/>
                  </a:cubicBezTo>
                  <a:lnTo>
                    <a:pt x="319817" y="815669"/>
                  </a:lnTo>
                  <a:lnTo>
                    <a:pt x="307720" y="841788"/>
                  </a:lnTo>
                  <a:cubicBezTo>
                    <a:pt x="303774" y="846429"/>
                    <a:pt x="299510" y="850789"/>
                    <a:pt x="294957" y="854837"/>
                  </a:cubicBezTo>
                  <a:cubicBezTo>
                    <a:pt x="292385" y="857218"/>
                    <a:pt x="289813" y="859409"/>
                    <a:pt x="287051" y="861600"/>
                  </a:cubicBezTo>
                  <a:lnTo>
                    <a:pt x="285051" y="863314"/>
                  </a:lnTo>
                  <a:cubicBezTo>
                    <a:pt x="285102" y="863469"/>
                    <a:pt x="285102" y="863636"/>
                    <a:pt x="285051" y="863790"/>
                  </a:cubicBezTo>
                  <a:lnTo>
                    <a:pt x="285051" y="864933"/>
                  </a:lnTo>
                  <a:cubicBezTo>
                    <a:pt x="285097" y="865345"/>
                    <a:pt x="285097" y="865760"/>
                    <a:pt x="285051" y="866172"/>
                  </a:cubicBezTo>
                  <a:cubicBezTo>
                    <a:pt x="285094" y="866647"/>
                    <a:pt x="285094" y="867125"/>
                    <a:pt x="285051" y="867600"/>
                  </a:cubicBezTo>
                  <a:cubicBezTo>
                    <a:pt x="284908" y="868110"/>
                    <a:pt x="284683" y="868592"/>
                    <a:pt x="284384" y="869029"/>
                  </a:cubicBezTo>
                  <a:cubicBezTo>
                    <a:pt x="283964" y="869817"/>
                    <a:pt x="283453" y="870552"/>
                    <a:pt x="282860" y="871220"/>
                  </a:cubicBezTo>
                  <a:lnTo>
                    <a:pt x="282003" y="871887"/>
                  </a:lnTo>
                  <a:lnTo>
                    <a:pt x="281431" y="872363"/>
                  </a:lnTo>
                  <a:lnTo>
                    <a:pt x="280098" y="873315"/>
                  </a:lnTo>
                  <a:cubicBezTo>
                    <a:pt x="280098" y="873315"/>
                    <a:pt x="279431" y="873887"/>
                    <a:pt x="279622" y="873220"/>
                  </a:cubicBezTo>
                  <a:cubicBezTo>
                    <a:pt x="279898" y="872909"/>
                    <a:pt x="280123" y="872555"/>
                    <a:pt x="280288" y="872172"/>
                  </a:cubicBezTo>
                  <a:lnTo>
                    <a:pt x="280288" y="871506"/>
                  </a:lnTo>
                  <a:cubicBezTo>
                    <a:pt x="280663" y="870769"/>
                    <a:pt x="280981" y="870005"/>
                    <a:pt x="281241" y="869220"/>
                  </a:cubicBezTo>
                  <a:cubicBezTo>
                    <a:pt x="281241" y="868172"/>
                    <a:pt x="281241" y="867124"/>
                    <a:pt x="281908" y="866076"/>
                  </a:cubicBezTo>
                  <a:cubicBezTo>
                    <a:pt x="280789" y="866865"/>
                    <a:pt x="279611" y="867566"/>
                    <a:pt x="278383" y="868172"/>
                  </a:cubicBezTo>
                  <a:cubicBezTo>
                    <a:pt x="278383" y="868172"/>
                    <a:pt x="276764" y="868172"/>
                    <a:pt x="277336" y="867505"/>
                  </a:cubicBezTo>
                  <a:cubicBezTo>
                    <a:pt x="278292" y="866193"/>
                    <a:pt x="279412" y="865009"/>
                    <a:pt x="280669" y="863981"/>
                  </a:cubicBezTo>
                  <a:cubicBezTo>
                    <a:pt x="278687" y="863598"/>
                    <a:pt x="276651" y="863598"/>
                    <a:pt x="274669" y="863981"/>
                  </a:cubicBezTo>
                  <a:cubicBezTo>
                    <a:pt x="273474" y="864134"/>
                    <a:pt x="272295" y="864389"/>
                    <a:pt x="271144" y="864743"/>
                  </a:cubicBezTo>
                  <a:cubicBezTo>
                    <a:pt x="269906" y="864743"/>
                    <a:pt x="268763" y="865886"/>
                    <a:pt x="267525" y="866267"/>
                  </a:cubicBezTo>
                  <a:cubicBezTo>
                    <a:pt x="267800" y="865687"/>
                    <a:pt x="268228" y="865193"/>
                    <a:pt x="268763" y="864838"/>
                  </a:cubicBezTo>
                  <a:lnTo>
                    <a:pt x="271049" y="863314"/>
                  </a:lnTo>
                  <a:cubicBezTo>
                    <a:pt x="272291" y="862631"/>
                    <a:pt x="273646" y="862180"/>
                    <a:pt x="275050" y="861981"/>
                  </a:cubicBezTo>
                  <a:cubicBezTo>
                    <a:pt x="277792" y="861486"/>
                    <a:pt x="280615" y="861716"/>
                    <a:pt x="283241" y="862648"/>
                  </a:cubicBezTo>
                  <a:lnTo>
                    <a:pt x="284194" y="861790"/>
                  </a:lnTo>
                  <a:lnTo>
                    <a:pt x="291242" y="855028"/>
                  </a:lnTo>
                  <a:cubicBezTo>
                    <a:pt x="296090" y="850355"/>
                    <a:pt x="300580" y="845324"/>
                    <a:pt x="304672" y="839978"/>
                  </a:cubicBezTo>
                  <a:lnTo>
                    <a:pt x="315523" y="816655"/>
                  </a:lnTo>
                  <a:lnTo>
                    <a:pt x="308683" y="822704"/>
                  </a:lnTo>
                  <a:lnTo>
                    <a:pt x="294188" y="835525"/>
                  </a:lnTo>
                  <a:cubicBezTo>
                    <a:pt x="283321" y="842918"/>
                    <a:pt x="271520" y="848939"/>
                    <a:pt x="259048" y="853408"/>
                  </a:cubicBezTo>
                  <a:cubicBezTo>
                    <a:pt x="258155" y="855781"/>
                    <a:pt x="257006" y="858049"/>
                    <a:pt x="255619" y="860171"/>
                  </a:cubicBezTo>
                  <a:cubicBezTo>
                    <a:pt x="254878" y="861197"/>
                    <a:pt x="253978" y="862098"/>
                    <a:pt x="252952" y="862838"/>
                  </a:cubicBezTo>
                  <a:cubicBezTo>
                    <a:pt x="252458" y="863325"/>
                    <a:pt x="251876" y="863713"/>
                    <a:pt x="251237" y="863981"/>
                  </a:cubicBezTo>
                  <a:cubicBezTo>
                    <a:pt x="250348" y="864279"/>
                    <a:pt x="249411" y="864408"/>
                    <a:pt x="248475" y="864362"/>
                  </a:cubicBezTo>
                  <a:cubicBezTo>
                    <a:pt x="248475" y="864362"/>
                    <a:pt x="248475" y="864362"/>
                    <a:pt x="248475" y="863886"/>
                  </a:cubicBezTo>
                  <a:lnTo>
                    <a:pt x="249427" y="862743"/>
                  </a:lnTo>
                  <a:cubicBezTo>
                    <a:pt x="249855" y="862411"/>
                    <a:pt x="250239" y="862027"/>
                    <a:pt x="250570" y="861600"/>
                  </a:cubicBezTo>
                  <a:cubicBezTo>
                    <a:pt x="251352" y="860711"/>
                    <a:pt x="252053" y="859755"/>
                    <a:pt x="252666" y="858742"/>
                  </a:cubicBezTo>
                  <a:cubicBezTo>
                    <a:pt x="253428" y="857295"/>
                    <a:pt x="254096" y="855799"/>
                    <a:pt x="254666" y="854266"/>
                  </a:cubicBezTo>
                  <a:cubicBezTo>
                    <a:pt x="251332" y="855313"/>
                    <a:pt x="248094" y="856266"/>
                    <a:pt x="245141" y="857028"/>
                  </a:cubicBezTo>
                  <a:cubicBezTo>
                    <a:pt x="244570" y="857028"/>
                    <a:pt x="245141" y="856456"/>
                    <a:pt x="245141" y="856361"/>
                  </a:cubicBezTo>
                  <a:lnTo>
                    <a:pt x="254190" y="852456"/>
                  </a:lnTo>
                  <a:cubicBezTo>
                    <a:pt x="253786" y="852085"/>
                    <a:pt x="253338" y="851766"/>
                    <a:pt x="252856" y="851503"/>
                  </a:cubicBezTo>
                  <a:cubicBezTo>
                    <a:pt x="251788" y="850843"/>
                    <a:pt x="250634" y="850330"/>
                    <a:pt x="249427" y="849979"/>
                  </a:cubicBezTo>
                  <a:cubicBezTo>
                    <a:pt x="248439" y="849625"/>
                    <a:pt x="247418" y="849370"/>
                    <a:pt x="246379" y="849217"/>
                  </a:cubicBezTo>
                  <a:lnTo>
                    <a:pt x="244760" y="849217"/>
                  </a:lnTo>
                  <a:lnTo>
                    <a:pt x="243046" y="849217"/>
                  </a:lnTo>
                  <a:cubicBezTo>
                    <a:pt x="243714" y="848910"/>
                    <a:pt x="244418" y="848686"/>
                    <a:pt x="245141" y="848550"/>
                  </a:cubicBezTo>
                  <a:lnTo>
                    <a:pt x="246951" y="848550"/>
                  </a:lnTo>
                  <a:cubicBezTo>
                    <a:pt x="248153" y="848405"/>
                    <a:pt x="249368" y="848405"/>
                    <a:pt x="250571" y="848550"/>
                  </a:cubicBezTo>
                  <a:cubicBezTo>
                    <a:pt x="252854" y="849145"/>
                    <a:pt x="254971" y="850253"/>
                    <a:pt x="256762" y="851789"/>
                  </a:cubicBezTo>
                  <a:lnTo>
                    <a:pt x="316919" y="810736"/>
                  </a:lnTo>
                  <a:lnTo>
                    <a:pt x="312768" y="810736"/>
                  </a:lnTo>
                  <a:cubicBezTo>
                    <a:pt x="310149" y="810907"/>
                    <a:pt x="307541" y="811225"/>
                    <a:pt x="304958" y="811689"/>
                  </a:cubicBezTo>
                  <a:cubicBezTo>
                    <a:pt x="299004" y="812916"/>
                    <a:pt x="293147" y="814571"/>
                    <a:pt x="287432" y="816642"/>
                  </a:cubicBezTo>
                  <a:cubicBezTo>
                    <a:pt x="281937" y="818534"/>
                    <a:pt x="276589" y="820826"/>
                    <a:pt x="271430" y="823500"/>
                  </a:cubicBezTo>
                  <a:lnTo>
                    <a:pt x="268953" y="824928"/>
                  </a:lnTo>
                  <a:cubicBezTo>
                    <a:pt x="268458" y="828025"/>
                    <a:pt x="267180" y="830943"/>
                    <a:pt x="265239" y="833406"/>
                  </a:cubicBezTo>
                  <a:cubicBezTo>
                    <a:pt x="264281" y="834601"/>
                    <a:pt x="263195" y="835687"/>
                    <a:pt x="262000" y="836644"/>
                  </a:cubicBezTo>
                  <a:cubicBezTo>
                    <a:pt x="260431" y="837656"/>
                    <a:pt x="258686" y="838366"/>
                    <a:pt x="256857" y="838740"/>
                  </a:cubicBezTo>
                  <a:cubicBezTo>
                    <a:pt x="256857" y="838740"/>
                    <a:pt x="256857" y="838740"/>
                    <a:pt x="256857" y="838263"/>
                  </a:cubicBezTo>
                  <a:cubicBezTo>
                    <a:pt x="258227" y="837500"/>
                    <a:pt x="259453" y="836500"/>
                    <a:pt x="260476" y="835311"/>
                  </a:cubicBezTo>
                  <a:cubicBezTo>
                    <a:pt x="261438" y="834272"/>
                    <a:pt x="262269" y="833121"/>
                    <a:pt x="262953" y="831882"/>
                  </a:cubicBezTo>
                  <a:cubicBezTo>
                    <a:pt x="263788" y="830292"/>
                    <a:pt x="264489" y="828635"/>
                    <a:pt x="265048" y="826929"/>
                  </a:cubicBezTo>
                  <a:cubicBezTo>
                    <a:pt x="262026" y="828831"/>
                    <a:pt x="258838" y="830457"/>
                    <a:pt x="255523" y="831786"/>
                  </a:cubicBezTo>
                  <a:cubicBezTo>
                    <a:pt x="255523" y="831786"/>
                    <a:pt x="254761" y="831786"/>
                    <a:pt x="255523" y="831215"/>
                  </a:cubicBezTo>
                  <a:cubicBezTo>
                    <a:pt x="257330" y="829010"/>
                    <a:pt x="259566" y="827196"/>
                    <a:pt x="262095" y="825881"/>
                  </a:cubicBezTo>
                  <a:lnTo>
                    <a:pt x="263238" y="825214"/>
                  </a:lnTo>
                  <a:cubicBezTo>
                    <a:pt x="262642" y="824850"/>
                    <a:pt x="262002" y="824562"/>
                    <a:pt x="261333" y="824357"/>
                  </a:cubicBezTo>
                  <a:cubicBezTo>
                    <a:pt x="260255" y="824019"/>
                    <a:pt x="259129" y="823859"/>
                    <a:pt x="258000" y="823881"/>
                  </a:cubicBezTo>
                  <a:cubicBezTo>
                    <a:pt x="256954" y="823785"/>
                    <a:pt x="255902" y="823785"/>
                    <a:pt x="254856" y="823881"/>
                  </a:cubicBezTo>
                  <a:lnTo>
                    <a:pt x="253237" y="823881"/>
                  </a:lnTo>
                  <a:lnTo>
                    <a:pt x="252475" y="823881"/>
                  </a:lnTo>
                  <a:cubicBezTo>
                    <a:pt x="252063" y="823837"/>
                    <a:pt x="251648" y="823837"/>
                    <a:pt x="251237" y="823881"/>
                  </a:cubicBezTo>
                  <a:cubicBezTo>
                    <a:pt x="251237" y="823881"/>
                    <a:pt x="251237" y="823881"/>
                    <a:pt x="251237" y="823309"/>
                  </a:cubicBezTo>
                  <a:cubicBezTo>
                    <a:pt x="251603" y="822961"/>
                    <a:pt x="252020" y="822672"/>
                    <a:pt x="252475" y="822452"/>
                  </a:cubicBezTo>
                  <a:lnTo>
                    <a:pt x="254285" y="821690"/>
                  </a:lnTo>
                  <a:cubicBezTo>
                    <a:pt x="255531" y="821208"/>
                    <a:pt x="256854" y="820950"/>
                    <a:pt x="258190" y="820928"/>
                  </a:cubicBezTo>
                  <a:cubicBezTo>
                    <a:pt x="260706" y="821037"/>
                    <a:pt x="263158" y="821756"/>
                    <a:pt x="265334" y="823023"/>
                  </a:cubicBezTo>
                  <a:lnTo>
                    <a:pt x="269525" y="820452"/>
                  </a:lnTo>
                  <a:cubicBezTo>
                    <a:pt x="275216" y="817400"/>
                    <a:pt x="281103" y="814727"/>
                    <a:pt x="287146" y="812451"/>
                  </a:cubicBezTo>
                  <a:cubicBezTo>
                    <a:pt x="292654" y="810438"/>
                    <a:pt x="298327" y="808908"/>
                    <a:pt x="304101" y="807879"/>
                  </a:cubicBezTo>
                  <a:lnTo>
                    <a:pt x="306520" y="807879"/>
                  </a:lnTo>
                  <a:lnTo>
                    <a:pt x="302098" y="806911"/>
                  </a:lnTo>
                  <a:lnTo>
                    <a:pt x="283412" y="802819"/>
                  </a:lnTo>
                  <a:cubicBezTo>
                    <a:pt x="270966" y="801794"/>
                    <a:pt x="258383" y="802424"/>
                    <a:pt x="245998" y="804736"/>
                  </a:cubicBezTo>
                  <a:cubicBezTo>
                    <a:pt x="245484" y="806110"/>
                    <a:pt x="244813" y="807421"/>
                    <a:pt x="243998" y="808641"/>
                  </a:cubicBezTo>
                  <a:cubicBezTo>
                    <a:pt x="243057" y="810055"/>
                    <a:pt x="242006" y="811393"/>
                    <a:pt x="240855" y="812642"/>
                  </a:cubicBezTo>
                  <a:cubicBezTo>
                    <a:pt x="239752" y="813887"/>
                    <a:pt x="238575" y="815064"/>
                    <a:pt x="237331" y="816166"/>
                  </a:cubicBezTo>
                  <a:lnTo>
                    <a:pt x="235426" y="817594"/>
                  </a:lnTo>
                  <a:lnTo>
                    <a:pt x="232949" y="818928"/>
                  </a:lnTo>
                  <a:cubicBezTo>
                    <a:pt x="232282" y="818928"/>
                    <a:pt x="231425" y="818928"/>
                    <a:pt x="232187" y="818166"/>
                  </a:cubicBezTo>
                  <a:cubicBezTo>
                    <a:pt x="232885" y="817628"/>
                    <a:pt x="233495" y="816985"/>
                    <a:pt x="233997" y="816261"/>
                  </a:cubicBezTo>
                  <a:lnTo>
                    <a:pt x="235711" y="814642"/>
                  </a:lnTo>
                  <a:cubicBezTo>
                    <a:pt x="236664" y="813594"/>
                    <a:pt x="237616" y="812451"/>
                    <a:pt x="238474" y="811308"/>
                  </a:cubicBezTo>
                  <a:cubicBezTo>
                    <a:pt x="239331" y="810165"/>
                    <a:pt x="240093" y="808831"/>
                    <a:pt x="240855" y="807593"/>
                  </a:cubicBezTo>
                  <a:lnTo>
                    <a:pt x="241902" y="805688"/>
                  </a:lnTo>
                  <a:cubicBezTo>
                    <a:pt x="237997" y="806355"/>
                    <a:pt x="234187" y="807212"/>
                    <a:pt x="230377" y="808165"/>
                  </a:cubicBezTo>
                  <a:cubicBezTo>
                    <a:pt x="229615" y="808165"/>
                    <a:pt x="230377" y="807593"/>
                    <a:pt x="230377" y="807403"/>
                  </a:cubicBezTo>
                  <a:cubicBezTo>
                    <a:pt x="234711" y="805388"/>
                    <a:pt x="239203" y="803732"/>
                    <a:pt x="243808" y="802450"/>
                  </a:cubicBezTo>
                  <a:cubicBezTo>
                    <a:pt x="238777" y="799102"/>
                    <a:pt x="232788" y="797496"/>
                    <a:pt x="226758" y="797878"/>
                  </a:cubicBezTo>
                  <a:cubicBezTo>
                    <a:pt x="226758" y="797878"/>
                    <a:pt x="226758" y="797306"/>
                    <a:pt x="226758" y="797211"/>
                  </a:cubicBezTo>
                  <a:cubicBezTo>
                    <a:pt x="228544" y="796641"/>
                    <a:pt x="230408" y="796352"/>
                    <a:pt x="232282" y="796354"/>
                  </a:cubicBezTo>
                  <a:cubicBezTo>
                    <a:pt x="237641" y="796365"/>
                    <a:pt x="242840" y="798177"/>
                    <a:pt x="247046" y="801497"/>
                  </a:cubicBezTo>
                  <a:cubicBezTo>
                    <a:pt x="259451" y="798731"/>
                    <a:pt x="272134" y="797948"/>
                    <a:pt x="284637" y="799105"/>
                  </a:cubicBezTo>
                  <a:lnTo>
                    <a:pt x="315237" y="806857"/>
                  </a:lnTo>
                  <a:lnTo>
                    <a:pt x="281908" y="784637"/>
                  </a:lnTo>
                  <a:cubicBezTo>
                    <a:pt x="274980" y="782040"/>
                    <a:pt x="267796" y="780188"/>
                    <a:pt x="260476" y="779113"/>
                  </a:cubicBezTo>
                  <a:cubicBezTo>
                    <a:pt x="258047" y="778749"/>
                    <a:pt x="255598" y="778527"/>
                    <a:pt x="253142" y="778446"/>
                  </a:cubicBezTo>
                  <a:cubicBezTo>
                    <a:pt x="252985" y="778413"/>
                    <a:pt x="252823" y="778413"/>
                    <a:pt x="252666" y="778446"/>
                  </a:cubicBezTo>
                  <a:lnTo>
                    <a:pt x="250951" y="779970"/>
                  </a:lnTo>
                  <a:lnTo>
                    <a:pt x="247999" y="781780"/>
                  </a:lnTo>
                  <a:lnTo>
                    <a:pt x="244665" y="783304"/>
                  </a:lnTo>
                  <a:cubicBezTo>
                    <a:pt x="243331" y="783875"/>
                    <a:pt x="241998" y="784161"/>
                    <a:pt x="240569" y="784637"/>
                  </a:cubicBezTo>
                  <a:cubicBezTo>
                    <a:pt x="239140" y="785114"/>
                    <a:pt x="239140" y="784066"/>
                    <a:pt x="239997" y="783494"/>
                  </a:cubicBezTo>
                  <a:cubicBezTo>
                    <a:pt x="240855" y="782923"/>
                    <a:pt x="241807" y="782161"/>
                    <a:pt x="242855" y="781589"/>
                  </a:cubicBezTo>
                  <a:cubicBezTo>
                    <a:pt x="243829" y="781109"/>
                    <a:pt x="244755" y="780535"/>
                    <a:pt x="245617" y="779875"/>
                  </a:cubicBezTo>
                  <a:cubicBezTo>
                    <a:pt x="246802" y="779048"/>
                    <a:pt x="247888" y="778090"/>
                    <a:pt x="248856" y="777017"/>
                  </a:cubicBezTo>
                  <a:cubicBezTo>
                    <a:pt x="245289" y="776953"/>
                    <a:pt x="241728" y="776699"/>
                    <a:pt x="238188" y="776255"/>
                  </a:cubicBezTo>
                  <a:cubicBezTo>
                    <a:pt x="237521" y="776255"/>
                    <a:pt x="238188" y="775398"/>
                    <a:pt x="238188" y="775208"/>
                  </a:cubicBezTo>
                  <a:cubicBezTo>
                    <a:pt x="241532" y="773954"/>
                    <a:pt x="245099" y="773403"/>
                    <a:pt x="248665" y="773588"/>
                  </a:cubicBezTo>
                  <a:lnTo>
                    <a:pt x="248665" y="773017"/>
                  </a:lnTo>
                  <a:lnTo>
                    <a:pt x="247618" y="771779"/>
                  </a:lnTo>
                  <a:lnTo>
                    <a:pt x="246760" y="771017"/>
                  </a:lnTo>
                  <a:cubicBezTo>
                    <a:pt x="245627" y="769907"/>
                    <a:pt x="244382" y="768918"/>
                    <a:pt x="243046" y="768064"/>
                  </a:cubicBezTo>
                  <a:cubicBezTo>
                    <a:pt x="242066" y="767349"/>
                    <a:pt x="241012" y="766743"/>
                    <a:pt x="239902" y="766254"/>
                  </a:cubicBezTo>
                  <a:lnTo>
                    <a:pt x="237045" y="764825"/>
                  </a:lnTo>
                  <a:cubicBezTo>
                    <a:pt x="238724" y="764711"/>
                    <a:pt x="240409" y="764938"/>
                    <a:pt x="241998" y="765492"/>
                  </a:cubicBezTo>
                  <a:cubicBezTo>
                    <a:pt x="243830" y="765957"/>
                    <a:pt x="245569" y="766730"/>
                    <a:pt x="247141" y="767778"/>
                  </a:cubicBezTo>
                  <a:cubicBezTo>
                    <a:pt x="248537" y="768700"/>
                    <a:pt x="249816" y="769788"/>
                    <a:pt x="250951" y="771017"/>
                  </a:cubicBezTo>
                  <a:cubicBezTo>
                    <a:pt x="251787" y="771907"/>
                    <a:pt x="252552" y="772863"/>
                    <a:pt x="253237" y="773874"/>
                  </a:cubicBezTo>
                  <a:cubicBezTo>
                    <a:pt x="255904" y="773874"/>
                    <a:pt x="258476" y="773874"/>
                    <a:pt x="261143" y="773874"/>
                  </a:cubicBezTo>
                  <a:cubicBezTo>
                    <a:pt x="269083" y="774832"/>
                    <a:pt x="276884" y="776718"/>
                    <a:pt x="284384" y="779494"/>
                  </a:cubicBezTo>
                  <a:cubicBezTo>
                    <a:pt x="298908" y="785084"/>
                    <a:pt x="311946" y="793950"/>
                    <a:pt x="322484" y="805402"/>
                  </a:cubicBezTo>
                  <a:lnTo>
                    <a:pt x="322468" y="805897"/>
                  </a:lnTo>
                  <a:lnTo>
                    <a:pt x="394208" y="783495"/>
                  </a:lnTo>
                  <a:cubicBezTo>
                    <a:pt x="415925" y="776256"/>
                    <a:pt x="437356" y="768731"/>
                    <a:pt x="458692" y="760254"/>
                  </a:cubicBezTo>
                  <a:cubicBezTo>
                    <a:pt x="480028" y="751777"/>
                    <a:pt x="500602" y="741776"/>
                    <a:pt x="521271" y="731679"/>
                  </a:cubicBezTo>
                  <a:cubicBezTo>
                    <a:pt x="559562" y="713105"/>
                    <a:pt x="599662" y="696437"/>
                    <a:pt x="632333" y="668433"/>
                  </a:cubicBezTo>
                  <a:close/>
                  <a:moveTo>
                    <a:pt x="647709" y="655729"/>
                  </a:moveTo>
                  <a:lnTo>
                    <a:pt x="640820" y="656453"/>
                  </a:lnTo>
                  <a:lnTo>
                    <a:pt x="643266" y="658298"/>
                  </a:lnTo>
                  <a:lnTo>
                    <a:pt x="647808" y="657229"/>
                  </a:lnTo>
                  <a:lnTo>
                    <a:pt x="647382" y="656241"/>
                  </a:lnTo>
                  <a:close/>
                  <a:moveTo>
                    <a:pt x="669780" y="637005"/>
                  </a:moveTo>
                  <a:lnTo>
                    <a:pt x="669480" y="637476"/>
                  </a:lnTo>
                  <a:lnTo>
                    <a:pt x="666336" y="642022"/>
                  </a:lnTo>
                  <a:lnTo>
                    <a:pt x="666359" y="642149"/>
                  </a:lnTo>
                  <a:lnTo>
                    <a:pt x="669752" y="638104"/>
                  </a:lnTo>
                  <a:close/>
                  <a:moveTo>
                    <a:pt x="888155" y="358585"/>
                  </a:moveTo>
                  <a:lnTo>
                    <a:pt x="888140" y="358645"/>
                  </a:lnTo>
                  <a:lnTo>
                    <a:pt x="888188" y="358585"/>
                  </a:lnTo>
                  <a:close/>
                  <a:moveTo>
                    <a:pt x="378498" y="330000"/>
                  </a:moveTo>
                  <a:lnTo>
                    <a:pt x="379825" y="331724"/>
                  </a:lnTo>
                  <a:cubicBezTo>
                    <a:pt x="380301" y="332677"/>
                    <a:pt x="381158" y="333629"/>
                    <a:pt x="381158" y="334582"/>
                  </a:cubicBezTo>
                  <a:cubicBezTo>
                    <a:pt x="383568" y="341032"/>
                    <a:pt x="383568" y="348135"/>
                    <a:pt x="381158" y="354584"/>
                  </a:cubicBezTo>
                  <a:cubicBezTo>
                    <a:pt x="382482" y="357636"/>
                    <a:pt x="383441" y="360833"/>
                    <a:pt x="384016" y="364109"/>
                  </a:cubicBezTo>
                  <a:cubicBezTo>
                    <a:pt x="385253" y="371839"/>
                    <a:pt x="385253" y="379716"/>
                    <a:pt x="384016" y="387446"/>
                  </a:cubicBezTo>
                  <a:lnTo>
                    <a:pt x="365399" y="432593"/>
                  </a:lnTo>
                  <a:lnTo>
                    <a:pt x="365727" y="432975"/>
                  </a:lnTo>
                  <a:lnTo>
                    <a:pt x="365121" y="433268"/>
                  </a:lnTo>
                  <a:lnTo>
                    <a:pt x="364966" y="433642"/>
                  </a:lnTo>
                  <a:lnTo>
                    <a:pt x="364711" y="433712"/>
                  </a:lnTo>
                  <a:lnTo>
                    <a:pt x="364937" y="434449"/>
                  </a:lnTo>
                  <a:lnTo>
                    <a:pt x="429831" y="470027"/>
                  </a:lnTo>
                  <a:cubicBezTo>
                    <a:pt x="467909" y="494996"/>
                    <a:pt x="503392" y="523714"/>
                    <a:pt x="535749" y="555752"/>
                  </a:cubicBezTo>
                  <a:cubicBezTo>
                    <a:pt x="551274" y="571087"/>
                    <a:pt x="566419" y="586708"/>
                    <a:pt x="582516" y="601377"/>
                  </a:cubicBezTo>
                  <a:cubicBezTo>
                    <a:pt x="591089" y="609092"/>
                    <a:pt x="600614" y="617188"/>
                    <a:pt x="608996" y="623570"/>
                  </a:cubicBezTo>
                  <a:cubicBezTo>
                    <a:pt x="617378" y="629952"/>
                    <a:pt x="626427" y="635476"/>
                    <a:pt x="634904" y="641858"/>
                  </a:cubicBezTo>
                  <a:cubicBezTo>
                    <a:pt x="635666" y="642525"/>
                    <a:pt x="636333" y="645763"/>
                    <a:pt x="634904" y="645477"/>
                  </a:cubicBezTo>
                  <a:cubicBezTo>
                    <a:pt x="623890" y="640108"/>
                    <a:pt x="613587" y="633389"/>
                    <a:pt x="604233" y="625475"/>
                  </a:cubicBezTo>
                  <a:cubicBezTo>
                    <a:pt x="594518" y="617950"/>
                    <a:pt x="585183" y="609854"/>
                    <a:pt x="576135" y="601567"/>
                  </a:cubicBezTo>
                  <a:cubicBezTo>
                    <a:pt x="542416" y="570801"/>
                    <a:pt x="511365" y="538035"/>
                    <a:pt x="475170" y="509460"/>
                  </a:cubicBezTo>
                  <a:lnTo>
                    <a:pt x="362862" y="438052"/>
                  </a:lnTo>
                  <a:lnTo>
                    <a:pt x="322388" y="457835"/>
                  </a:lnTo>
                  <a:cubicBezTo>
                    <a:pt x="314421" y="459626"/>
                    <a:pt x="306263" y="460425"/>
                    <a:pt x="298100" y="460216"/>
                  </a:cubicBezTo>
                  <a:cubicBezTo>
                    <a:pt x="295393" y="460171"/>
                    <a:pt x="292690" y="459980"/>
                    <a:pt x="290003" y="459644"/>
                  </a:cubicBezTo>
                  <a:cubicBezTo>
                    <a:pt x="289177" y="460598"/>
                    <a:pt x="288251" y="461460"/>
                    <a:pt x="287241" y="462216"/>
                  </a:cubicBezTo>
                  <a:cubicBezTo>
                    <a:pt x="284478" y="464443"/>
                    <a:pt x="281205" y="465948"/>
                    <a:pt x="277716" y="466598"/>
                  </a:cubicBezTo>
                  <a:cubicBezTo>
                    <a:pt x="276014" y="466884"/>
                    <a:pt x="274275" y="466884"/>
                    <a:pt x="272573" y="466598"/>
                  </a:cubicBezTo>
                  <a:lnTo>
                    <a:pt x="275716" y="465550"/>
                  </a:lnTo>
                  <a:cubicBezTo>
                    <a:pt x="276881" y="465163"/>
                    <a:pt x="278025" y="464718"/>
                    <a:pt x="279145" y="464216"/>
                  </a:cubicBezTo>
                  <a:cubicBezTo>
                    <a:pt x="280606" y="463505"/>
                    <a:pt x="282008" y="462677"/>
                    <a:pt x="283336" y="461740"/>
                  </a:cubicBezTo>
                  <a:lnTo>
                    <a:pt x="284289" y="460978"/>
                  </a:lnTo>
                  <a:lnTo>
                    <a:pt x="285527" y="459930"/>
                  </a:lnTo>
                  <a:lnTo>
                    <a:pt x="285527" y="459454"/>
                  </a:lnTo>
                  <a:cubicBezTo>
                    <a:pt x="281924" y="459093"/>
                    <a:pt x="278429" y="458025"/>
                    <a:pt x="275240" y="456311"/>
                  </a:cubicBezTo>
                  <a:cubicBezTo>
                    <a:pt x="275240" y="456025"/>
                    <a:pt x="274478" y="455168"/>
                    <a:pt x="275240" y="455168"/>
                  </a:cubicBezTo>
                  <a:cubicBezTo>
                    <a:pt x="278859" y="455263"/>
                    <a:pt x="282479" y="455930"/>
                    <a:pt x="286098" y="455930"/>
                  </a:cubicBezTo>
                  <a:cubicBezTo>
                    <a:pt x="285250" y="454733"/>
                    <a:pt x="284293" y="453617"/>
                    <a:pt x="283241" y="452596"/>
                  </a:cubicBezTo>
                  <a:lnTo>
                    <a:pt x="280669" y="450405"/>
                  </a:lnTo>
                  <a:cubicBezTo>
                    <a:pt x="279737" y="449695"/>
                    <a:pt x="278847" y="448931"/>
                    <a:pt x="278002" y="448119"/>
                  </a:cubicBezTo>
                  <a:cubicBezTo>
                    <a:pt x="277145" y="447071"/>
                    <a:pt x="277431" y="446405"/>
                    <a:pt x="278764" y="447071"/>
                  </a:cubicBezTo>
                  <a:cubicBezTo>
                    <a:pt x="280098" y="447738"/>
                    <a:pt x="281431" y="448214"/>
                    <a:pt x="282765" y="448976"/>
                  </a:cubicBezTo>
                  <a:lnTo>
                    <a:pt x="285908" y="451072"/>
                  </a:lnTo>
                  <a:cubicBezTo>
                    <a:pt x="286839" y="451750"/>
                    <a:pt x="287729" y="452481"/>
                    <a:pt x="288575" y="453263"/>
                  </a:cubicBezTo>
                  <a:lnTo>
                    <a:pt x="290099" y="454977"/>
                  </a:lnTo>
                  <a:cubicBezTo>
                    <a:pt x="290081" y="455199"/>
                    <a:pt x="290081" y="455422"/>
                    <a:pt x="290099" y="455644"/>
                  </a:cubicBezTo>
                  <a:cubicBezTo>
                    <a:pt x="292573" y="455786"/>
                    <a:pt x="295054" y="455786"/>
                    <a:pt x="297528" y="455644"/>
                  </a:cubicBezTo>
                  <a:cubicBezTo>
                    <a:pt x="305092" y="455594"/>
                    <a:pt x="312628" y="454732"/>
                    <a:pt x="320007" y="453072"/>
                  </a:cubicBezTo>
                  <a:lnTo>
                    <a:pt x="356266" y="435490"/>
                  </a:lnTo>
                  <a:lnTo>
                    <a:pt x="324975" y="439023"/>
                  </a:lnTo>
                  <a:cubicBezTo>
                    <a:pt x="312115" y="438444"/>
                    <a:pt x="299345" y="435850"/>
                    <a:pt x="287147" y="431260"/>
                  </a:cubicBezTo>
                  <a:cubicBezTo>
                    <a:pt x="284515" y="432752"/>
                    <a:pt x="281648" y="433782"/>
                    <a:pt x="278670" y="434308"/>
                  </a:cubicBezTo>
                  <a:cubicBezTo>
                    <a:pt x="276300" y="434642"/>
                    <a:pt x="273895" y="434642"/>
                    <a:pt x="271526" y="434308"/>
                  </a:cubicBezTo>
                  <a:cubicBezTo>
                    <a:pt x="269637" y="434027"/>
                    <a:pt x="267804" y="433448"/>
                    <a:pt x="266096" y="432594"/>
                  </a:cubicBezTo>
                  <a:cubicBezTo>
                    <a:pt x="266096" y="432499"/>
                    <a:pt x="265620" y="431927"/>
                    <a:pt x="266096" y="431927"/>
                  </a:cubicBezTo>
                  <a:cubicBezTo>
                    <a:pt x="272145" y="433150"/>
                    <a:pt x="278428" y="432381"/>
                    <a:pt x="284003" y="429737"/>
                  </a:cubicBezTo>
                  <a:cubicBezTo>
                    <a:pt x="279535" y="427810"/>
                    <a:pt x="275234" y="425516"/>
                    <a:pt x="271145" y="422879"/>
                  </a:cubicBezTo>
                  <a:cubicBezTo>
                    <a:pt x="271145" y="422593"/>
                    <a:pt x="270478" y="422021"/>
                    <a:pt x="271145" y="422021"/>
                  </a:cubicBezTo>
                  <a:cubicBezTo>
                    <a:pt x="274859" y="423545"/>
                    <a:pt x="278669" y="424974"/>
                    <a:pt x="282479" y="426212"/>
                  </a:cubicBezTo>
                  <a:cubicBezTo>
                    <a:pt x="282267" y="425499"/>
                    <a:pt x="282012" y="424800"/>
                    <a:pt x="281717" y="424117"/>
                  </a:cubicBezTo>
                  <a:cubicBezTo>
                    <a:pt x="281161" y="422716"/>
                    <a:pt x="280525" y="421349"/>
                    <a:pt x="279812" y="420021"/>
                  </a:cubicBezTo>
                  <a:cubicBezTo>
                    <a:pt x="279144" y="418707"/>
                    <a:pt x="278346" y="417463"/>
                    <a:pt x="277431" y="416306"/>
                  </a:cubicBezTo>
                  <a:lnTo>
                    <a:pt x="276002" y="414306"/>
                  </a:lnTo>
                  <a:cubicBezTo>
                    <a:pt x="275526" y="413639"/>
                    <a:pt x="275240" y="412687"/>
                    <a:pt x="274478" y="412115"/>
                  </a:cubicBezTo>
                  <a:cubicBezTo>
                    <a:pt x="273716" y="411544"/>
                    <a:pt x="274669" y="411544"/>
                    <a:pt x="275336" y="411544"/>
                  </a:cubicBezTo>
                  <a:cubicBezTo>
                    <a:pt x="276137" y="412061"/>
                    <a:pt x="276901" y="412634"/>
                    <a:pt x="277622" y="413258"/>
                  </a:cubicBezTo>
                  <a:cubicBezTo>
                    <a:pt x="278264" y="413754"/>
                    <a:pt x="278840" y="414331"/>
                    <a:pt x="279336" y="414973"/>
                  </a:cubicBezTo>
                  <a:cubicBezTo>
                    <a:pt x="280488" y="416222"/>
                    <a:pt x="281539" y="417559"/>
                    <a:pt x="282479" y="418973"/>
                  </a:cubicBezTo>
                  <a:cubicBezTo>
                    <a:pt x="283433" y="420391"/>
                    <a:pt x="284261" y="421889"/>
                    <a:pt x="284956" y="423450"/>
                  </a:cubicBezTo>
                  <a:cubicBezTo>
                    <a:pt x="285691" y="424797"/>
                    <a:pt x="286236" y="426239"/>
                    <a:pt x="286575" y="427736"/>
                  </a:cubicBezTo>
                  <a:lnTo>
                    <a:pt x="324110" y="434872"/>
                  </a:lnTo>
                  <a:lnTo>
                    <a:pt x="327837" y="434584"/>
                  </a:lnTo>
                  <a:lnTo>
                    <a:pt x="354272" y="432540"/>
                  </a:lnTo>
                  <a:lnTo>
                    <a:pt x="346297" y="431355"/>
                  </a:lnTo>
                  <a:cubicBezTo>
                    <a:pt x="340608" y="429532"/>
                    <a:pt x="335093" y="427205"/>
                    <a:pt x="329818" y="424402"/>
                  </a:cubicBezTo>
                  <a:cubicBezTo>
                    <a:pt x="324015" y="421283"/>
                    <a:pt x="318444" y="417750"/>
                    <a:pt x="313149" y="413829"/>
                  </a:cubicBezTo>
                  <a:lnTo>
                    <a:pt x="309244" y="410686"/>
                  </a:lnTo>
                  <a:cubicBezTo>
                    <a:pt x="306848" y="411603"/>
                    <a:pt x="304275" y="411962"/>
                    <a:pt x="301719" y="411734"/>
                  </a:cubicBezTo>
                  <a:cubicBezTo>
                    <a:pt x="300396" y="411510"/>
                    <a:pt x="299112" y="411092"/>
                    <a:pt x="297909" y="410495"/>
                  </a:cubicBezTo>
                  <a:lnTo>
                    <a:pt x="296195" y="409448"/>
                  </a:lnTo>
                  <a:cubicBezTo>
                    <a:pt x="295751" y="409174"/>
                    <a:pt x="295363" y="408819"/>
                    <a:pt x="295052" y="408400"/>
                  </a:cubicBezTo>
                  <a:cubicBezTo>
                    <a:pt x="294576" y="408210"/>
                    <a:pt x="294576" y="407733"/>
                    <a:pt x="294576" y="407733"/>
                  </a:cubicBezTo>
                  <a:lnTo>
                    <a:pt x="295814" y="407733"/>
                  </a:lnTo>
                  <a:lnTo>
                    <a:pt x="296481" y="407733"/>
                  </a:lnTo>
                  <a:cubicBezTo>
                    <a:pt x="297005" y="407966"/>
                    <a:pt x="297546" y="408157"/>
                    <a:pt x="298100" y="408305"/>
                  </a:cubicBezTo>
                  <a:cubicBezTo>
                    <a:pt x="299118" y="408632"/>
                    <a:pt x="300175" y="408824"/>
                    <a:pt x="301243" y="408876"/>
                  </a:cubicBezTo>
                  <a:cubicBezTo>
                    <a:pt x="302413" y="409020"/>
                    <a:pt x="303597" y="409020"/>
                    <a:pt x="304767" y="408876"/>
                  </a:cubicBezTo>
                  <a:cubicBezTo>
                    <a:pt x="305446" y="408730"/>
                    <a:pt x="306114" y="408539"/>
                    <a:pt x="306768" y="408305"/>
                  </a:cubicBezTo>
                  <a:lnTo>
                    <a:pt x="305720" y="407447"/>
                  </a:lnTo>
                  <a:cubicBezTo>
                    <a:pt x="303327" y="405757"/>
                    <a:pt x="301315" y="403582"/>
                    <a:pt x="299814" y="401066"/>
                  </a:cubicBezTo>
                  <a:cubicBezTo>
                    <a:pt x="299529" y="401066"/>
                    <a:pt x="299910" y="401066"/>
                    <a:pt x="300386" y="401066"/>
                  </a:cubicBezTo>
                  <a:cubicBezTo>
                    <a:pt x="303363" y="402870"/>
                    <a:pt x="306168" y="404942"/>
                    <a:pt x="308768" y="407257"/>
                  </a:cubicBezTo>
                  <a:cubicBezTo>
                    <a:pt x="308504" y="405439"/>
                    <a:pt x="308057" y="403652"/>
                    <a:pt x="307434" y="401923"/>
                  </a:cubicBezTo>
                  <a:cubicBezTo>
                    <a:pt x="306867" y="400585"/>
                    <a:pt x="306165" y="399308"/>
                    <a:pt x="305339" y="398113"/>
                  </a:cubicBezTo>
                  <a:cubicBezTo>
                    <a:pt x="304475" y="396787"/>
                    <a:pt x="303415" y="395598"/>
                    <a:pt x="302196" y="394589"/>
                  </a:cubicBezTo>
                  <a:cubicBezTo>
                    <a:pt x="304010" y="395161"/>
                    <a:pt x="305671" y="396138"/>
                    <a:pt x="307053" y="397446"/>
                  </a:cubicBezTo>
                  <a:cubicBezTo>
                    <a:pt x="308187" y="398498"/>
                    <a:pt x="309151" y="399719"/>
                    <a:pt x="309911" y="401066"/>
                  </a:cubicBezTo>
                  <a:cubicBezTo>
                    <a:pt x="311590" y="403960"/>
                    <a:pt x="312477" y="407245"/>
                    <a:pt x="312483" y="410591"/>
                  </a:cubicBezTo>
                  <a:lnTo>
                    <a:pt x="314769" y="412401"/>
                  </a:lnTo>
                  <a:cubicBezTo>
                    <a:pt x="324819" y="419273"/>
                    <a:pt x="335701" y="424842"/>
                    <a:pt x="347154" y="428974"/>
                  </a:cubicBezTo>
                  <a:cubicBezTo>
                    <a:pt x="349638" y="429861"/>
                    <a:pt x="352185" y="430561"/>
                    <a:pt x="354774" y="431070"/>
                  </a:cubicBezTo>
                  <a:lnTo>
                    <a:pt x="360122" y="431731"/>
                  </a:lnTo>
                  <a:lnTo>
                    <a:pt x="303910" y="380778"/>
                  </a:lnTo>
                  <a:cubicBezTo>
                    <a:pt x="301905" y="382084"/>
                    <a:pt x="299621" y="382900"/>
                    <a:pt x="297243" y="383159"/>
                  </a:cubicBezTo>
                  <a:cubicBezTo>
                    <a:pt x="296009" y="383301"/>
                    <a:pt x="294762" y="383301"/>
                    <a:pt x="293528" y="383159"/>
                  </a:cubicBezTo>
                  <a:lnTo>
                    <a:pt x="291718" y="383159"/>
                  </a:lnTo>
                  <a:cubicBezTo>
                    <a:pt x="291025" y="382899"/>
                    <a:pt x="290356" y="382580"/>
                    <a:pt x="289718" y="382206"/>
                  </a:cubicBezTo>
                  <a:cubicBezTo>
                    <a:pt x="289718" y="381635"/>
                    <a:pt x="289718" y="381635"/>
                    <a:pt x="289718" y="381635"/>
                  </a:cubicBezTo>
                  <a:lnTo>
                    <a:pt x="291528" y="381635"/>
                  </a:lnTo>
                  <a:lnTo>
                    <a:pt x="293147" y="381635"/>
                  </a:lnTo>
                  <a:lnTo>
                    <a:pt x="296385" y="381635"/>
                  </a:lnTo>
                  <a:cubicBezTo>
                    <a:pt x="297633" y="381399"/>
                    <a:pt x="298848" y="381015"/>
                    <a:pt x="300005" y="380492"/>
                  </a:cubicBezTo>
                  <a:cubicBezTo>
                    <a:pt x="300540" y="380296"/>
                    <a:pt x="301051" y="380040"/>
                    <a:pt x="301529" y="379730"/>
                  </a:cubicBezTo>
                  <a:cubicBezTo>
                    <a:pt x="298671" y="378015"/>
                    <a:pt x="295814" y="376206"/>
                    <a:pt x="292861" y="374586"/>
                  </a:cubicBezTo>
                  <a:cubicBezTo>
                    <a:pt x="292385" y="373920"/>
                    <a:pt x="292290" y="373920"/>
                    <a:pt x="292861" y="373920"/>
                  </a:cubicBezTo>
                  <a:cubicBezTo>
                    <a:pt x="295909" y="375158"/>
                    <a:pt x="299148" y="376491"/>
                    <a:pt x="302386" y="378015"/>
                  </a:cubicBezTo>
                  <a:cubicBezTo>
                    <a:pt x="302010" y="376431"/>
                    <a:pt x="301533" y="374872"/>
                    <a:pt x="300957" y="373348"/>
                  </a:cubicBezTo>
                  <a:cubicBezTo>
                    <a:pt x="300482" y="372190"/>
                    <a:pt x="299908" y="371075"/>
                    <a:pt x="299243" y="370014"/>
                  </a:cubicBezTo>
                  <a:lnTo>
                    <a:pt x="298290" y="368776"/>
                  </a:lnTo>
                  <a:cubicBezTo>
                    <a:pt x="297950" y="368369"/>
                    <a:pt x="297662" y="367921"/>
                    <a:pt x="297433" y="367443"/>
                  </a:cubicBezTo>
                  <a:cubicBezTo>
                    <a:pt x="298363" y="367384"/>
                    <a:pt x="299297" y="367480"/>
                    <a:pt x="300195" y="367728"/>
                  </a:cubicBezTo>
                  <a:cubicBezTo>
                    <a:pt x="300746" y="368121"/>
                    <a:pt x="301257" y="368568"/>
                    <a:pt x="301719" y="369062"/>
                  </a:cubicBezTo>
                  <a:cubicBezTo>
                    <a:pt x="302667" y="369961"/>
                    <a:pt x="303442" y="371026"/>
                    <a:pt x="304005" y="372205"/>
                  </a:cubicBezTo>
                  <a:cubicBezTo>
                    <a:pt x="305113" y="374512"/>
                    <a:pt x="305944" y="376942"/>
                    <a:pt x="306482" y="379444"/>
                  </a:cubicBezTo>
                  <a:cubicBezTo>
                    <a:pt x="318469" y="385706"/>
                    <a:pt x="329560" y="393442"/>
                    <a:pt x="339514" y="402436"/>
                  </a:cubicBezTo>
                  <a:lnTo>
                    <a:pt x="357797" y="423736"/>
                  </a:lnTo>
                  <a:lnTo>
                    <a:pt x="350583" y="401162"/>
                  </a:lnTo>
                  <a:cubicBezTo>
                    <a:pt x="347230" y="395155"/>
                    <a:pt x="343408" y="389422"/>
                    <a:pt x="339153" y="384016"/>
                  </a:cubicBezTo>
                  <a:cubicBezTo>
                    <a:pt x="337153" y="381349"/>
                    <a:pt x="335057" y="378778"/>
                    <a:pt x="332962" y="376206"/>
                  </a:cubicBezTo>
                  <a:lnTo>
                    <a:pt x="332200" y="375253"/>
                  </a:lnTo>
                  <a:cubicBezTo>
                    <a:pt x="329408" y="375769"/>
                    <a:pt x="326533" y="375605"/>
                    <a:pt x="323818" y="374777"/>
                  </a:cubicBezTo>
                  <a:cubicBezTo>
                    <a:pt x="322426" y="374304"/>
                    <a:pt x="321110" y="373630"/>
                    <a:pt x="319912" y="372777"/>
                  </a:cubicBezTo>
                  <a:lnTo>
                    <a:pt x="317817" y="370967"/>
                  </a:lnTo>
                  <a:cubicBezTo>
                    <a:pt x="317349" y="370514"/>
                    <a:pt x="316991" y="369960"/>
                    <a:pt x="316769" y="369348"/>
                  </a:cubicBezTo>
                  <a:cubicBezTo>
                    <a:pt x="318007" y="369919"/>
                    <a:pt x="319055" y="370777"/>
                    <a:pt x="320198" y="371348"/>
                  </a:cubicBezTo>
                  <a:cubicBezTo>
                    <a:pt x="321308" y="371875"/>
                    <a:pt x="322453" y="372321"/>
                    <a:pt x="323627" y="372682"/>
                  </a:cubicBezTo>
                  <a:cubicBezTo>
                    <a:pt x="325638" y="373252"/>
                    <a:pt x="327737" y="373446"/>
                    <a:pt x="329818" y="373253"/>
                  </a:cubicBezTo>
                  <a:cubicBezTo>
                    <a:pt x="328689" y="371999"/>
                    <a:pt x="327699" y="370626"/>
                    <a:pt x="326866" y="369157"/>
                  </a:cubicBezTo>
                  <a:cubicBezTo>
                    <a:pt x="326485" y="368681"/>
                    <a:pt x="328104" y="368681"/>
                    <a:pt x="328104" y="368681"/>
                  </a:cubicBezTo>
                  <a:cubicBezTo>
                    <a:pt x="329247" y="369490"/>
                    <a:pt x="330330" y="370381"/>
                    <a:pt x="331342" y="371348"/>
                  </a:cubicBezTo>
                  <a:cubicBezTo>
                    <a:pt x="331342" y="370205"/>
                    <a:pt x="331342" y="369062"/>
                    <a:pt x="331342" y="368014"/>
                  </a:cubicBezTo>
                  <a:cubicBezTo>
                    <a:pt x="331176" y="367175"/>
                    <a:pt x="330953" y="366348"/>
                    <a:pt x="330676" y="365538"/>
                  </a:cubicBezTo>
                  <a:cubicBezTo>
                    <a:pt x="330676" y="364871"/>
                    <a:pt x="330676" y="364871"/>
                    <a:pt x="330676" y="364871"/>
                  </a:cubicBezTo>
                  <a:cubicBezTo>
                    <a:pt x="330717" y="364683"/>
                    <a:pt x="330717" y="364488"/>
                    <a:pt x="330676" y="364300"/>
                  </a:cubicBezTo>
                  <a:cubicBezTo>
                    <a:pt x="330543" y="363922"/>
                    <a:pt x="330350" y="363568"/>
                    <a:pt x="330104" y="363252"/>
                  </a:cubicBezTo>
                  <a:cubicBezTo>
                    <a:pt x="329914" y="363062"/>
                    <a:pt x="330961" y="363728"/>
                    <a:pt x="330961" y="363728"/>
                  </a:cubicBezTo>
                  <a:cubicBezTo>
                    <a:pt x="331320" y="364101"/>
                    <a:pt x="331702" y="364451"/>
                    <a:pt x="332104" y="364776"/>
                  </a:cubicBezTo>
                  <a:lnTo>
                    <a:pt x="332104" y="365347"/>
                  </a:lnTo>
                  <a:lnTo>
                    <a:pt x="332867" y="366205"/>
                  </a:lnTo>
                  <a:cubicBezTo>
                    <a:pt x="333402" y="366944"/>
                    <a:pt x="333850" y="367743"/>
                    <a:pt x="334200" y="368586"/>
                  </a:cubicBezTo>
                  <a:cubicBezTo>
                    <a:pt x="334402" y="369112"/>
                    <a:pt x="334562" y="369653"/>
                    <a:pt x="334676" y="370205"/>
                  </a:cubicBezTo>
                  <a:cubicBezTo>
                    <a:pt x="334723" y="370680"/>
                    <a:pt x="334723" y="371159"/>
                    <a:pt x="334676" y="371634"/>
                  </a:cubicBezTo>
                  <a:cubicBezTo>
                    <a:pt x="334724" y="372077"/>
                    <a:pt x="334724" y="372524"/>
                    <a:pt x="334676" y="372968"/>
                  </a:cubicBezTo>
                  <a:lnTo>
                    <a:pt x="334676" y="373253"/>
                  </a:lnTo>
                  <a:lnTo>
                    <a:pt x="334676" y="373634"/>
                  </a:lnTo>
                  <a:cubicBezTo>
                    <a:pt x="334778" y="373811"/>
                    <a:pt x="334778" y="374029"/>
                    <a:pt x="334676" y="374206"/>
                  </a:cubicBezTo>
                  <a:lnTo>
                    <a:pt x="336486" y="376111"/>
                  </a:lnTo>
                  <a:cubicBezTo>
                    <a:pt x="338962" y="378778"/>
                    <a:pt x="341344" y="381349"/>
                    <a:pt x="343534" y="384112"/>
                  </a:cubicBezTo>
                  <a:cubicBezTo>
                    <a:pt x="347607" y="389212"/>
                    <a:pt x="351269" y="394626"/>
                    <a:pt x="354488" y="400304"/>
                  </a:cubicBezTo>
                  <a:lnTo>
                    <a:pt x="362401" y="426161"/>
                  </a:lnTo>
                  <a:lnTo>
                    <a:pt x="363346" y="419545"/>
                  </a:lnTo>
                  <a:cubicBezTo>
                    <a:pt x="363346" y="415449"/>
                    <a:pt x="363346" y="411353"/>
                    <a:pt x="363346" y="407257"/>
                  </a:cubicBezTo>
                  <a:cubicBezTo>
                    <a:pt x="363285" y="398929"/>
                    <a:pt x="362359" y="390629"/>
                    <a:pt x="360584" y="382492"/>
                  </a:cubicBezTo>
                  <a:cubicBezTo>
                    <a:pt x="358750" y="374201"/>
                    <a:pt x="355530" y="366279"/>
                    <a:pt x="351059" y="359061"/>
                  </a:cubicBezTo>
                  <a:cubicBezTo>
                    <a:pt x="349476" y="356564"/>
                    <a:pt x="347726" y="354177"/>
                    <a:pt x="345820" y="351917"/>
                  </a:cubicBezTo>
                  <a:cubicBezTo>
                    <a:pt x="342248" y="352396"/>
                    <a:pt x="338612" y="351970"/>
                    <a:pt x="335247" y="350679"/>
                  </a:cubicBezTo>
                  <a:cubicBezTo>
                    <a:pt x="333557" y="349990"/>
                    <a:pt x="332032" y="348951"/>
                    <a:pt x="330771" y="347631"/>
                  </a:cubicBezTo>
                  <a:cubicBezTo>
                    <a:pt x="329437" y="346202"/>
                    <a:pt x="327532" y="342964"/>
                    <a:pt x="327151" y="342964"/>
                  </a:cubicBezTo>
                  <a:cubicBezTo>
                    <a:pt x="326770" y="342964"/>
                    <a:pt x="327628" y="342964"/>
                    <a:pt x="327628" y="342964"/>
                  </a:cubicBezTo>
                  <a:cubicBezTo>
                    <a:pt x="330393" y="345458"/>
                    <a:pt x="333633" y="347369"/>
                    <a:pt x="337153" y="348583"/>
                  </a:cubicBezTo>
                  <a:cubicBezTo>
                    <a:pt x="338671" y="349030"/>
                    <a:pt x="340239" y="349286"/>
                    <a:pt x="341820" y="349345"/>
                  </a:cubicBezTo>
                  <a:lnTo>
                    <a:pt x="343534" y="349345"/>
                  </a:lnTo>
                  <a:cubicBezTo>
                    <a:pt x="341153" y="346583"/>
                    <a:pt x="338581" y="343916"/>
                    <a:pt x="336105" y="341249"/>
                  </a:cubicBezTo>
                  <a:cubicBezTo>
                    <a:pt x="338671" y="342579"/>
                    <a:pt x="341069" y="344210"/>
                    <a:pt x="343249" y="346107"/>
                  </a:cubicBezTo>
                  <a:lnTo>
                    <a:pt x="343249" y="344392"/>
                  </a:lnTo>
                  <a:cubicBezTo>
                    <a:pt x="342870" y="342859"/>
                    <a:pt x="342360" y="341361"/>
                    <a:pt x="341725" y="339915"/>
                  </a:cubicBezTo>
                  <a:cubicBezTo>
                    <a:pt x="341119" y="338390"/>
                    <a:pt x="340318" y="336949"/>
                    <a:pt x="339343" y="335629"/>
                  </a:cubicBezTo>
                  <a:cubicBezTo>
                    <a:pt x="338962" y="334962"/>
                    <a:pt x="338391" y="334391"/>
                    <a:pt x="337915" y="333724"/>
                  </a:cubicBezTo>
                  <a:cubicBezTo>
                    <a:pt x="337442" y="333080"/>
                    <a:pt x="337057" y="332375"/>
                    <a:pt x="336772" y="331629"/>
                  </a:cubicBezTo>
                  <a:cubicBezTo>
                    <a:pt x="338017" y="332211"/>
                    <a:pt x="339122" y="333056"/>
                    <a:pt x="340010" y="334105"/>
                  </a:cubicBezTo>
                  <a:lnTo>
                    <a:pt x="341630" y="335915"/>
                  </a:lnTo>
                  <a:cubicBezTo>
                    <a:pt x="342757" y="337376"/>
                    <a:pt x="343745" y="338938"/>
                    <a:pt x="344582" y="340582"/>
                  </a:cubicBezTo>
                  <a:cubicBezTo>
                    <a:pt x="345321" y="342162"/>
                    <a:pt x="345865" y="343825"/>
                    <a:pt x="346202" y="345535"/>
                  </a:cubicBezTo>
                  <a:cubicBezTo>
                    <a:pt x="346407" y="346447"/>
                    <a:pt x="346565" y="347369"/>
                    <a:pt x="346678" y="348297"/>
                  </a:cubicBezTo>
                  <a:cubicBezTo>
                    <a:pt x="346725" y="348868"/>
                    <a:pt x="346725" y="349441"/>
                    <a:pt x="346678" y="350012"/>
                  </a:cubicBezTo>
                  <a:cubicBezTo>
                    <a:pt x="354804" y="359347"/>
                    <a:pt x="360671" y="370429"/>
                    <a:pt x="363823" y="382397"/>
                  </a:cubicBezTo>
                  <a:cubicBezTo>
                    <a:pt x="365941" y="390645"/>
                    <a:pt x="367029" y="399123"/>
                    <a:pt x="367061" y="407638"/>
                  </a:cubicBezTo>
                  <a:lnTo>
                    <a:pt x="367061" y="419148"/>
                  </a:lnTo>
                  <a:lnTo>
                    <a:pt x="380015" y="388112"/>
                  </a:lnTo>
                  <a:cubicBezTo>
                    <a:pt x="381491" y="380134"/>
                    <a:pt x="381779" y="371981"/>
                    <a:pt x="380872" y="363919"/>
                  </a:cubicBezTo>
                  <a:cubicBezTo>
                    <a:pt x="380494" y="360932"/>
                    <a:pt x="379921" y="357973"/>
                    <a:pt x="379158" y="355060"/>
                  </a:cubicBezTo>
                  <a:cubicBezTo>
                    <a:pt x="375988" y="354190"/>
                    <a:pt x="373035" y="352665"/>
                    <a:pt x="370490" y="350584"/>
                  </a:cubicBezTo>
                  <a:cubicBezTo>
                    <a:pt x="369143" y="349491"/>
                    <a:pt x="367929" y="348244"/>
                    <a:pt x="366871" y="346869"/>
                  </a:cubicBezTo>
                  <a:cubicBezTo>
                    <a:pt x="366310" y="346211"/>
                    <a:pt x="365800" y="345510"/>
                    <a:pt x="365347" y="344773"/>
                  </a:cubicBezTo>
                  <a:cubicBezTo>
                    <a:pt x="364870" y="344012"/>
                    <a:pt x="364680" y="342392"/>
                    <a:pt x="364108" y="342392"/>
                  </a:cubicBezTo>
                  <a:cubicBezTo>
                    <a:pt x="365442" y="343726"/>
                    <a:pt x="366775" y="344773"/>
                    <a:pt x="368013" y="346107"/>
                  </a:cubicBezTo>
                  <a:cubicBezTo>
                    <a:pt x="369094" y="347226"/>
                    <a:pt x="370274" y="348247"/>
                    <a:pt x="371538" y="349155"/>
                  </a:cubicBezTo>
                  <a:cubicBezTo>
                    <a:pt x="373554" y="350639"/>
                    <a:pt x="375809" y="351767"/>
                    <a:pt x="378205" y="352489"/>
                  </a:cubicBezTo>
                  <a:cubicBezTo>
                    <a:pt x="377634" y="350679"/>
                    <a:pt x="376586" y="348107"/>
                    <a:pt x="376110" y="347060"/>
                  </a:cubicBezTo>
                  <a:cubicBezTo>
                    <a:pt x="375634" y="346012"/>
                    <a:pt x="374586" y="344869"/>
                    <a:pt x="374586" y="343821"/>
                  </a:cubicBezTo>
                  <a:cubicBezTo>
                    <a:pt x="374630" y="343219"/>
                    <a:pt x="374630" y="342614"/>
                    <a:pt x="374586" y="342011"/>
                  </a:cubicBezTo>
                  <a:cubicBezTo>
                    <a:pt x="374300" y="342011"/>
                    <a:pt x="374491" y="341059"/>
                    <a:pt x="375062" y="342011"/>
                  </a:cubicBezTo>
                  <a:cubicBezTo>
                    <a:pt x="375634" y="342964"/>
                    <a:pt x="376395" y="343535"/>
                    <a:pt x="376967" y="344488"/>
                  </a:cubicBezTo>
                  <a:lnTo>
                    <a:pt x="378205" y="347060"/>
                  </a:lnTo>
                  <a:lnTo>
                    <a:pt x="379920" y="350679"/>
                  </a:lnTo>
                  <a:cubicBezTo>
                    <a:pt x="380110" y="349727"/>
                    <a:pt x="380587" y="348774"/>
                    <a:pt x="380587" y="347822"/>
                  </a:cubicBezTo>
                  <a:cubicBezTo>
                    <a:pt x="380938" y="345649"/>
                    <a:pt x="381097" y="343450"/>
                    <a:pt x="381063" y="341249"/>
                  </a:cubicBezTo>
                  <a:cubicBezTo>
                    <a:pt x="381043" y="339132"/>
                    <a:pt x="380787" y="337024"/>
                    <a:pt x="380301" y="334963"/>
                  </a:cubicBezTo>
                  <a:cubicBezTo>
                    <a:pt x="380041" y="333961"/>
                    <a:pt x="379723" y="332975"/>
                    <a:pt x="379348" y="332010"/>
                  </a:cubicBezTo>
                  <a:close/>
                  <a:moveTo>
                    <a:pt x="377920" y="329248"/>
                  </a:moveTo>
                  <a:cubicBezTo>
                    <a:pt x="377920" y="329248"/>
                    <a:pt x="378301" y="329248"/>
                    <a:pt x="378301" y="329533"/>
                  </a:cubicBezTo>
                  <a:lnTo>
                    <a:pt x="378498" y="330000"/>
                  </a:lnTo>
                  <a:close/>
                  <a:moveTo>
                    <a:pt x="446545" y="298030"/>
                  </a:moveTo>
                  <a:lnTo>
                    <a:pt x="447402" y="298654"/>
                  </a:lnTo>
                  <a:lnTo>
                    <a:pt x="448720" y="299614"/>
                  </a:lnTo>
                  <a:lnTo>
                    <a:pt x="447261" y="298768"/>
                  </a:lnTo>
                  <a:close/>
                  <a:moveTo>
                    <a:pt x="433259" y="280860"/>
                  </a:moveTo>
                  <a:cubicBezTo>
                    <a:pt x="433259" y="280860"/>
                    <a:pt x="433259" y="280860"/>
                    <a:pt x="433260" y="280860"/>
                  </a:cubicBezTo>
                  <a:lnTo>
                    <a:pt x="433262" y="280863"/>
                  </a:lnTo>
                  <a:close/>
                  <a:moveTo>
                    <a:pt x="436022" y="272955"/>
                  </a:moveTo>
                  <a:cubicBezTo>
                    <a:pt x="436022" y="273812"/>
                    <a:pt x="438689" y="275717"/>
                    <a:pt x="439927" y="277241"/>
                  </a:cubicBezTo>
                  <a:cubicBezTo>
                    <a:pt x="440981" y="278694"/>
                    <a:pt x="441727" y="280347"/>
                    <a:pt x="442118" y="282099"/>
                  </a:cubicBezTo>
                  <a:cubicBezTo>
                    <a:pt x="442314" y="283712"/>
                    <a:pt x="442314" y="285343"/>
                    <a:pt x="442118" y="286957"/>
                  </a:cubicBezTo>
                  <a:cubicBezTo>
                    <a:pt x="442075" y="288835"/>
                    <a:pt x="441754" y="290697"/>
                    <a:pt x="441165" y="292481"/>
                  </a:cubicBezTo>
                  <a:lnTo>
                    <a:pt x="446545" y="298030"/>
                  </a:lnTo>
                  <a:lnTo>
                    <a:pt x="439451" y="292862"/>
                  </a:lnTo>
                  <a:cubicBezTo>
                    <a:pt x="438887" y="292999"/>
                    <a:pt x="438299" y="292999"/>
                    <a:pt x="437736" y="292862"/>
                  </a:cubicBezTo>
                  <a:cubicBezTo>
                    <a:pt x="436879" y="292862"/>
                    <a:pt x="436022" y="292291"/>
                    <a:pt x="435165" y="292005"/>
                  </a:cubicBezTo>
                  <a:cubicBezTo>
                    <a:pt x="431845" y="290716"/>
                    <a:pt x="428899" y="288621"/>
                    <a:pt x="426592" y="285909"/>
                  </a:cubicBezTo>
                  <a:lnTo>
                    <a:pt x="425163" y="284099"/>
                  </a:lnTo>
                  <a:cubicBezTo>
                    <a:pt x="424357" y="282879"/>
                    <a:pt x="423896" y="281464"/>
                    <a:pt x="423830" y="280003"/>
                  </a:cubicBezTo>
                  <a:cubicBezTo>
                    <a:pt x="424506" y="280458"/>
                    <a:pt x="425142" y="280968"/>
                    <a:pt x="425735" y="281527"/>
                  </a:cubicBezTo>
                  <a:lnTo>
                    <a:pt x="427354" y="283242"/>
                  </a:lnTo>
                  <a:cubicBezTo>
                    <a:pt x="428480" y="284387"/>
                    <a:pt x="429726" y="285409"/>
                    <a:pt x="431069" y="286290"/>
                  </a:cubicBezTo>
                  <a:cubicBezTo>
                    <a:pt x="432402" y="287052"/>
                    <a:pt x="433736" y="287814"/>
                    <a:pt x="435165" y="288480"/>
                  </a:cubicBezTo>
                  <a:lnTo>
                    <a:pt x="436689" y="288480"/>
                  </a:lnTo>
                  <a:lnTo>
                    <a:pt x="433262" y="280863"/>
                  </a:lnTo>
                  <a:lnTo>
                    <a:pt x="439832" y="289433"/>
                  </a:lnTo>
                  <a:lnTo>
                    <a:pt x="439832" y="287718"/>
                  </a:lnTo>
                  <a:cubicBezTo>
                    <a:pt x="440022" y="286200"/>
                    <a:pt x="440022" y="284665"/>
                    <a:pt x="439832" y="283146"/>
                  </a:cubicBezTo>
                  <a:cubicBezTo>
                    <a:pt x="439226" y="279537"/>
                    <a:pt x="437933" y="276077"/>
                    <a:pt x="436022" y="272955"/>
                  </a:cubicBezTo>
                  <a:close/>
                  <a:moveTo>
                    <a:pt x="1098581" y="228473"/>
                  </a:moveTo>
                  <a:lnTo>
                    <a:pt x="1098093" y="228876"/>
                  </a:lnTo>
                  <a:lnTo>
                    <a:pt x="1098105" y="228854"/>
                  </a:lnTo>
                  <a:cubicBezTo>
                    <a:pt x="1098390" y="228473"/>
                    <a:pt x="1099248" y="227806"/>
                    <a:pt x="1098581" y="228473"/>
                  </a:cubicBezTo>
                  <a:close/>
                  <a:moveTo>
                    <a:pt x="532415" y="228473"/>
                  </a:moveTo>
                  <a:cubicBezTo>
                    <a:pt x="532415" y="228473"/>
                    <a:pt x="532987" y="228473"/>
                    <a:pt x="533082" y="228473"/>
                  </a:cubicBezTo>
                  <a:cubicBezTo>
                    <a:pt x="533591" y="230268"/>
                    <a:pt x="533816" y="232132"/>
                    <a:pt x="533749" y="233997"/>
                  </a:cubicBezTo>
                  <a:cubicBezTo>
                    <a:pt x="533631" y="236327"/>
                    <a:pt x="533215" y="238632"/>
                    <a:pt x="532510" y="240855"/>
                  </a:cubicBezTo>
                  <a:cubicBezTo>
                    <a:pt x="531546" y="243679"/>
                    <a:pt x="530060" y="246296"/>
                    <a:pt x="528129" y="248571"/>
                  </a:cubicBezTo>
                  <a:lnTo>
                    <a:pt x="519107" y="318493"/>
                  </a:lnTo>
                  <a:lnTo>
                    <a:pt x="543845" y="284004"/>
                  </a:lnTo>
                  <a:cubicBezTo>
                    <a:pt x="546669" y="277201"/>
                    <a:pt x="548745" y="270110"/>
                    <a:pt x="550036" y="262858"/>
                  </a:cubicBezTo>
                  <a:cubicBezTo>
                    <a:pt x="550494" y="260434"/>
                    <a:pt x="550812" y="257985"/>
                    <a:pt x="550989" y="255524"/>
                  </a:cubicBezTo>
                  <a:lnTo>
                    <a:pt x="550513" y="255524"/>
                  </a:lnTo>
                  <a:cubicBezTo>
                    <a:pt x="549981" y="255001"/>
                    <a:pt x="549503" y="254427"/>
                    <a:pt x="549084" y="253810"/>
                  </a:cubicBezTo>
                  <a:cubicBezTo>
                    <a:pt x="548442" y="252868"/>
                    <a:pt x="547869" y="251881"/>
                    <a:pt x="547370" y="250857"/>
                  </a:cubicBezTo>
                  <a:cubicBezTo>
                    <a:pt x="546798" y="249714"/>
                    <a:pt x="546417" y="248571"/>
                    <a:pt x="545941" y="247428"/>
                  </a:cubicBezTo>
                  <a:cubicBezTo>
                    <a:pt x="545441" y="246090"/>
                    <a:pt x="545028" y="244722"/>
                    <a:pt x="544703" y="243332"/>
                  </a:cubicBezTo>
                  <a:cubicBezTo>
                    <a:pt x="544703" y="242380"/>
                    <a:pt x="545369" y="241808"/>
                    <a:pt x="545845" y="242761"/>
                  </a:cubicBezTo>
                  <a:lnTo>
                    <a:pt x="547655" y="245618"/>
                  </a:lnTo>
                  <a:cubicBezTo>
                    <a:pt x="548117" y="246613"/>
                    <a:pt x="548659" y="247568"/>
                    <a:pt x="549275" y="248476"/>
                  </a:cubicBezTo>
                  <a:cubicBezTo>
                    <a:pt x="550119" y="249648"/>
                    <a:pt x="551042" y="250762"/>
                    <a:pt x="552037" y="251809"/>
                  </a:cubicBezTo>
                  <a:cubicBezTo>
                    <a:pt x="552037" y="248285"/>
                    <a:pt x="552608" y="244761"/>
                    <a:pt x="553180" y="241237"/>
                  </a:cubicBezTo>
                  <a:cubicBezTo>
                    <a:pt x="553180" y="240475"/>
                    <a:pt x="554037" y="241237"/>
                    <a:pt x="554228" y="241237"/>
                  </a:cubicBezTo>
                  <a:cubicBezTo>
                    <a:pt x="555342" y="244611"/>
                    <a:pt x="555795" y="248168"/>
                    <a:pt x="555561" y="251714"/>
                  </a:cubicBezTo>
                  <a:lnTo>
                    <a:pt x="556799" y="250666"/>
                  </a:lnTo>
                  <a:lnTo>
                    <a:pt x="557656" y="249904"/>
                  </a:lnTo>
                  <a:cubicBezTo>
                    <a:pt x="558704" y="248761"/>
                    <a:pt x="559847" y="247523"/>
                    <a:pt x="560800" y="246285"/>
                  </a:cubicBezTo>
                  <a:cubicBezTo>
                    <a:pt x="561490" y="245272"/>
                    <a:pt x="562126" y="244222"/>
                    <a:pt x="562705" y="243142"/>
                  </a:cubicBezTo>
                  <a:cubicBezTo>
                    <a:pt x="563181" y="242189"/>
                    <a:pt x="563657" y="241237"/>
                    <a:pt x="564229" y="240284"/>
                  </a:cubicBezTo>
                  <a:cubicBezTo>
                    <a:pt x="564262" y="241998"/>
                    <a:pt x="564005" y="243705"/>
                    <a:pt x="563467" y="245332"/>
                  </a:cubicBezTo>
                  <a:cubicBezTo>
                    <a:pt x="562887" y="247095"/>
                    <a:pt x="562053" y="248764"/>
                    <a:pt x="560990" y="250285"/>
                  </a:cubicBezTo>
                  <a:cubicBezTo>
                    <a:pt x="560005" y="251631"/>
                    <a:pt x="558889" y="252876"/>
                    <a:pt x="557656" y="254000"/>
                  </a:cubicBezTo>
                  <a:cubicBezTo>
                    <a:pt x="556754" y="254835"/>
                    <a:pt x="555764" y="255570"/>
                    <a:pt x="554704" y="256191"/>
                  </a:cubicBezTo>
                  <a:cubicBezTo>
                    <a:pt x="554704" y="258858"/>
                    <a:pt x="554704" y="261525"/>
                    <a:pt x="553942" y="264097"/>
                  </a:cubicBezTo>
                  <a:cubicBezTo>
                    <a:pt x="552748" y="272019"/>
                    <a:pt x="550573" y="279762"/>
                    <a:pt x="547465" y="287147"/>
                  </a:cubicBezTo>
                  <a:cubicBezTo>
                    <a:pt x="541477" y="301611"/>
                    <a:pt x="532218" y="314489"/>
                    <a:pt x="520414" y="324771"/>
                  </a:cubicBezTo>
                  <a:lnTo>
                    <a:pt x="519307" y="322953"/>
                  </a:lnTo>
                  <a:lnTo>
                    <a:pt x="519234" y="323161"/>
                  </a:lnTo>
                  <a:lnTo>
                    <a:pt x="541940" y="396113"/>
                  </a:lnTo>
                  <a:cubicBezTo>
                    <a:pt x="548989" y="417449"/>
                    <a:pt x="556514" y="438690"/>
                    <a:pt x="564800" y="459645"/>
                  </a:cubicBezTo>
                  <a:cubicBezTo>
                    <a:pt x="573087" y="480600"/>
                    <a:pt x="583279" y="500888"/>
                    <a:pt x="592804" y="521176"/>
                  </a:cubicBezTo>
                  <a:cubicBezTo>
                    <a:pt x="611092" y="558990"/>
                    <a:pt x="627570" y="598424"/>
                    <a:pt x="655098" y="630618"/>
                  </a:cubicBezTo>
                  <a:cubicBezTo>
                    <a:pt x="656907" y="633095"/>
                    <a:pt x="653764" y="635762"/>
                    <a:pt x="651764" y="632714"/>
                  </a:cubicBezTo>
                  <a:cubicBezTo>
                    <a:pt x="635952" y="615230"/>
                    <a:pt x="622939" y="595406"/>
                    <a:pt x="613188" y="573945"/>
                  </a:cubicBezTo>
                  <a:cubicBezTo>
                    <a:pt x="592899" y="533654"/>
                    <a:pt x="572135" y="493077"/>
                    <a:pt x="556038" y="450882"/>
                  </a:cubicBezTo>
                  <a:cubicBezTo>
                    <a:pt x="547846" y="429546"/>
                    <a:pt x="540321" y="407924"/>
                    <a:pt x="533273" y="386112"/>
                  </a:cubicBezTo>
                  <a:lnTo>
                    <a:pt x="517691" y="324943"/>
                  </a:lnTo>
                  <a:lnTo>
                    <a:pt x="470407" y="335629"/>
                  </a:lnTo>
                  <a:cubicBezTo>
                    <a:pt x="462737" y="335548"/>
                    <a:pt x="455124" y="334296"/>
                    <a:pt x="447833" y="331914"/>
                  </a:cubicBezTo>
                  <a:cubicBezTo>
                    <a:pt x="444709" y="330796"/>
                    <a:pt x="441709" y="329360"/>
                    <a:pt x="438880" y="327628"/>
                  </a:cubicBezTo>
                  <a:lnTo>
                    <a:pt x="438879" y="327628"/>
                  </a:lnTo>
                  <a:cubicBezTo>
                    <a:pt x="436602" y="327913"/>
                    <a:pt x="434298" y="327913"/>
                    <a:pt x="432021" y="327628"/>
                  </a:cubicBezTo>
                  <a:cubicBezTo>
                    <a:pt x="429763" y="327567"/>
                    <a:pt x="427522" y="327214"/>
                    <a:pt x="425354" y="326580"/>
                  </a:cubicBezTo>
                  <a:cubicBezTo>
                    <a:pt x="423317" y="326011"/>
                    <a:pt x="421364" y="325178"/>
                    <a:pt x="419543" y="324104"/>
                  </a:cubicBezTo>
                  <a:lnTo>
                    <a:pt x="417067" y="322294"/>
                  </a:lnTo>
                  <a:cubicBezTo>
                    <a:pt x="416175" y="321705"/>
                    <a:pt x="415427" y="320924"/>
                    <a:pt x="414876" y="320008"/>
                  </a:cubicBezTo>
                  <a:cubicBezTo>
                    <a:pt x="414876" y="320008"/>
                    <a:pt x="414495" y="319627"/>
                    <a:pt x="414781" y="319722"/>
                  </a:cubicBezTo>
                  <a:cubicBezTo>
                    <a:pt x="415616" y="320070"/>
                    <a:pt x="416388" y="320553"/>
                    <a:pt x="417067" y="321151"/>
                  </a:cubicBezTo>
                  <a:cubicBezTo>
                    <a:pt x="417925" y="321683"/>
                    <a:pt x="418815" y="322161"/>
                    <a:pt x="419734" y="322580"/>
                  </a:cubicBezTo>
                  <a:cubicBezTo>
                    <a:pt x="421653" y="323425"/>
                    <a:pt x="423668" y="324033"/>
                    <a:pt x="425735" y="324389"/>
                  </a:cubicBezTo>
                  <a:cubicBezTo>
                    <a:pt x="427841" y="324769"/>
                    <a:pt x="429977" y="324960"/>
                    <a:pt x="432117" y="324961"/>
                  </a:cubicBezTo>
                  <a:lnTo>
                    <a:pt x="434974" y="324961"/>
                  </a:lnTo>
                  <a:cubicBezTo>
                    <a:pt x="433858" y="324287"/>
                    <a:pt x="432777" y="323555"/>
                    <a:pt x="431736" y="322770"/>
                  </a:cubicBezTo>
                  <a:lnTo>
                    <a:pt x="429545" y="321056"/>
                  </a:lnTo>
                  <a:cubicBezTo>
                    <a:pt x="428688" y="320484"/>
                    <a:pt x="428211" y="319532"/>
                    <a:pt x="427354" y="318865"/>
                  </a:cubicBezTo>
                  <a:cubicBezTo>
                    <a:pt x="427909" y="319128"/>
                    <a:pt x="428482" y="319351"/>
                    <a:pt x="429068" y="319532"/>
                  </a:cubicBezTo>
                  <a:cubicBezTo>
                    <a:pt x="430021" y="320103"/>
                    <a:pt x="430974" y="320960"/>
                    <a:pt x="432022" y="321627"/>
                  </a:cubicBezTo>
                  <a:cubicBezTo>
                    <a:pt x="433069" y="322294"/>
                    <a:pt x="435165" y="323627"/>
                    <a:pt x="436879" y="324485"/>
                  </a:cubicBezTo>
                  <a:cubicBezTo>
                    <a:pt x="436594" y="322074"/>
                    <a:pt x="435918" y="319725"/>
                    <a:pt x="434879" y="317531"/>
                  </a:cubicBezTo>
                  <a:cubicBezTo>
                    <a:pt x="434144" y="316174"/>
                    <a:pt x="433316" y="314870"/>
                    <a:pt x="432402" y="313626"/>
                  </a:cubicBezTo>
                  <a:cubicBezTo>
                    <a:pt x="431450" y="312197"/>
                    <a:pt x="430593" y="310673"/>
                    <a:pt x="429545" y="309245"/>
                  </a:cubicBezTo>
                  <a:lnTo>
                    <a:pt x="431640" y="310769"/>
                  </a:lnTo>
                  <a:cubicBezTo>
                    <a:pt x="432307" y="311340"/>
                    <a:pt x="432879" y="312007"/>
                    <a:pt x="433450" y="312578"/>
                  </a:cubicBezTo>
                  <a:cubicBezTo>
                    <a:pt x="434580" y="313833"/>
                    <a:pt x="435570" y="315206"/>
                    <a:pt x="436403" y="316674"/>
                  </a:cubicBezTo>
                  <a:cubicBezTo>
                    <a:pt x="438046" y="319600"/>
                    <a:pt x="439021" y="322852"/>
                    <a:pt x="439260" y="326199"/>
                  </a:cubicBezTo>
                  <a:cubicBezTo>
                    <a:pt x="441918" y="327428"/>
                    <a:pt x="444654" y="328478"/>
                    <a:pt x="447452" y="329342"/>
                  </a:cubicBezTo>
                  <a:cubicBezTo>
                    <a:pt x="455122" y="331573"/>
                    <a:pt x="463086" y="332633"/>
                    <a:pt x="471074" y="332486"/>
                  </a:cubicBezTo>
                  <a:lnTo>
                    <a:pt x="507016" y="323818"/>
                  </a:lnTo>
                  <a:lnTo>
                    <a:pt x="505745" y="323818"/>
                  </a:lnTo>
                  <a:cubicBezTo>
                    <a:pt x="501458" y="323818"/>
                    <a:pt x="497267" y="322770"/>
                    <a:pt x="493076" y="322008"/>
                  </a:cubicBezTo>
                  <a:cubicBezTo>
                    <a:pt x="484871" y="320489"/>
                    <a:pt x="476877" y="317995"/>
                    <a:pt x="469264" y="314579"/>
                  </a:cubicBezTo>
                  <a:lnTo>
                    <a:pt x="448720" y="299614"/>
                  </a:lnTo>
                  <a:lnTo>
                    <a:pt x="469931" y="311912"/>
                  </a:lnTo>
                  <a:cubicBezTo>
                    <a:pt x="477439" y="315014"/>
                    <a:pt x="485264" y="317281"/>
                    <a:pt x="493267" y="318675"/>
                  </a:cubicBezTo>
                  <a:cubicBezTo>
                    <a:pt x="497267" y="319437"/>
                    <a:pt x="501173" y="319913"/>
                    <a:pt x="505173" y="320294"/>
                  </a:cubicBezTo>
                  <a:lnTo>
                    <a:pt x="510015" y="320294"/>
                  </a:lnTo>
                  <a:lnTo>
                    <a:pt x="486790" y="308578"/>
                  </a:lnTo>
                  <a:cubicBezTo>
                    <a:pt x="481873" y="304502"/>
                    <a:pt x="477286" y="300043"/>
                    <a:pt x="473074" y="295243"/>
                  </a:cubicBezTo>
                  <a:cubicBezTo>
                    <a:pt x="470788" y="292703"/>
                    <a:pt x="468597" y="290036"/>
                    <a:pt x="466502" y="287242"/>
                  </a:cubicBezTo>
                  <a:lnTo>
                    <a:pt x="464882" y="285147"/>
                  </a:lnTo>
                  <a:cubicBezTo>
                    <a:pt x="464699" y="285221"/>
                    <a:pt x="464494" y="285221"/>
                    <a:pt x="464311" y="285147"/>
                  </a:cubicBezTo>
                  <a:lnTo>
                    <a:pt x="463263" y="285147"/>
                  </a:lnTo>
                  <a:lnTo>
                    <a:pt x="462025" y="285147"/>
                  </a:lnTo>
                  <a:lnTo>
                    <a:pt x="460596" y="285147"/>
                  </a:lnTo>
                  <a:lnTo>
                    <a:pt x="459167" y="284385"/>
                  </a:lnTo>
                  <a:cubicBezTo>
                    <a:pt x="458429" y="283898"/>
                    <a:pt x="457729" y="283357"/>
                    <a:pt x="457072" y="282765"/>
                  </a:cubicBezTo>
                  <a:lnTo>
                    <a:pt x="456405" y="281908"/>
                  </a:lnTo>
                  <a:lnTo>
                    <a:pt x="455929" y="281241"/>
                  </a:lnTo>
                  <a:lnTo>
                    <a:pt x="455072" y="280003"/>
                  </a:lnTo>
                  <a:cubicBezTo>
                    <a:pt x="455072" y="280003"/>
                    <a:pt x="455167" y="278670"/>
                    <a:pt x="455357" y="278860"/>
                  </a:cubicBezTo>
                  <a:lnTo>
                    <a:pt x="456310" y="279527"/>
                  </a:lnTo>
                  <a:lnTo>
                    <a:pt x="456882" y="279527"/>
                  </a:lnTo>
                  <a:lnTo>
                    <a:pt x="457453" y="279527"/>
                  </a:lnTo>
                  <a:cubicBezTo>
                    <a:pt x="458188" y="279933"/>
                    <a:pt x="458952" y="280283"/>
                    <a:pt x="459739" y="280575"/>
                  </a:cubicBezTo>
                  <a:cubicBezTo>
                    <a:pt x="460763" y="280917"/>
                    <a:pt x="461815" y="281172"/>
                    <a:pt x="462882" y="281337"/>
                  </a:cubicBezTo>
                  <a:cubicBezTo>
                    <a:pt x="462144" y="280204"/>
                    <a:pt x="461476" y="279027"/>
                    <a:pt x="460882" y="277812"/>
                  </a:cubicBezTo>
                  <a:cubicBezTo>
                    <a:pt x="460882" y="277812"/>
                    <a:pt x="460882" y="276098"/>
                    <a:pt x="461549" y="276669"/>
                  </a:cubicBezTo>
                  <a:cubicBezTo>
                    <a:pt x="462839" y="277722"/>
                    <a:pt x="464020" y="278903"/>
                    <a:pt x="465073" y="280194"/>
                  </a:cubicBezTo>
                  <a:cubicBezTo>
                    <a:pt x="465566" y="278234"/>
                    <a:pt x="465727" y="276206"/>
                    <a:pt x="465549" y="274193"/>
                  </a:cubicBezTo>
                  <a:cubicBezTo>
                    <a:pt x="465396" y="272998"/>
                    <a:pt x="465141" y="271819"/>
                    <a:pt x="464787" y="270669"/>
                  </a:cubicBezTo>
                  <a:cubicBezTo>
                    <a:pt x="464787" y="269430"/>
                    <a:pt x="463740" y="268192"/>
                    <a:pt x="463454" y="266954"/>
                  </a:cubicBezTo>
                  <a:cubicBezTo>
                    <a:pt x="464121" y="266954"/>
                    <a:pt x="464406" y="267620"/>
                    <a:pt x="464882" y="268192"/>
                  </a:cubicBezTo>
                  <a:cubicBezTo>
                    <a:pt x="465359" y="268764"/>
                    <a:pt x="465835" y="269716"/>
                    <a:pt x="466216" y="270478"/>
                  </a:cubicBezTo>
                  <a:cubicBezTo>
                    <a:pt x="466845" y="271776"/>
                    <a:pt x="467294" y="273154"/>
                    <a:pt x="467550" y="274574"/>
                  </a:cubicBezTo>
                  <a:cubicBezTo>
                    <a:pt x="467900" y="277341"/>
                    <a:pt x="467573" y="280152"/>
                    <a:pt x="466597" y="282765"/>
                  </a:cubicBezTo>
                  <a:lnTo>
                    <a:pt x="467359" y="283718"/>
                  </a:lnTo>
                  <a:cubicBezTo>
                    <a:pt x="469455" y="286194"/>
                    <a:pt x="471645" y="288576"/>
                    <a:pt x="473836" y="290957"/>
                  </a:cubicBezTo>
                  <a:cubicBezTo>
                    <a:pt x="478346" y="295977"/>
                    <a:pt x="483251" y="300627"/>
                    <a:pt x="488505" y="304863"/>
                  </a:cubicBezTo>
                  <a:lnTo>
                    <a:pt x="511752" y="317158"/>
                  </a:lnTo>
                  <a:lnTo>
                    <a:pt x="475932" y="258191"/>
                  </a:lnTo>
                  <a:cubicBezTo>
                    <a:pt x="473615" y="257231"/>
                    <a:pt x="471410" y="256017"/>
                    <a:pt x="469360" y="254572"/>
                  </a:cubicBezTo>
                  <a:cubicBezTo>
                    <a:pt x="468334" y="253831"/>
                    <a:pt x="467434" y="252931"/>
                    <a:pt x="466693" y="251905"/>
                  </a:cubicBezTo>
                  <a:cubicBezTo>
                    <a:pt x="466289" y="251335"/>
                    <a:pt x="465938" y="250729"/>
                    <a:pt x="465646" y="250095"/>
                  </a:cubicBezTo>
                  <a:cubicBezTo>
                    <a:pt x="465322" y="249433"/>
                    <a:pt x="465097" y="248727"/>
                    <a:pt x="464979" y="247999"/>
                  </a:cubicBezTo>
                  <a:cubicBezTo>
                    <a:pt x="464979" y="247999"/>
                    <a:pt x="465741" y="248571"/>
                    <a:pt x="466026" y="248952"/>
                  </a:cubicBezTo>
                  <a:lnTo>
                    <a:pt x="467169" y="250190"/>
                  </a:lnTo>
                  <a:cubicBezTo>
                    <a:pt x="468062" y="250995"/>
                    <a:pt x="469017" y="251728"/>
                    <a:pt x="470027" y="252381"/>
                  </a:cubicBezTo>
                  <a:cubicBezTo>
                    <a:pt x="471360" y="253143"/>
                    <a:pt x="472884" y="253810"/>
                    <a:pt x="474313" y="254476"/>
                  </a:cubicBezTo>
                  <a:cubicBezTo>
                    <a:pt x="473456" y="251143"/>
                    <a:pt x="472599" y="247809"/>
                    <a:pt x="471932" y="244380"/>
                  </a:cubicBezTo>
                  <a:cubicBezTo>
                    <a:pt x="471932" y="243808"/>
                    <a:pt x="472504" y="244380"/>
                    <a:pt x="472694" y="244380"/>
                  </a:cubicBezTo>
                  <a:cubicBezTo>
                    <a:pt x="473742" y="247523"/>
                    <a:pt x="474980" y="250571"/>
                    <a:pt x="476218" y="253905"/>
                  </a:cubicBezTo>
                  <a:lnTo>
                    <a:pt x="477171" y="252571"/>
                  </a:lnTo>
                  <a:cubicBezTo>
                    <a:pt x="477872" y="251532"/>
                    <a:pt x="478448" y="250413"/>
                    <a:pt x="478885" y="249237"/>
                  </a:cubicBezTo>
                  <a:cubicBezTo>
                    <a:pt x="479274" y="248227"/>
                    <a:pt x="479530" y="247170"/>
                    <a:pt x="479647" y="246094"/>
                  </a:cubicBezTo>
                  <a:cubicBezTo>
                    <a:pt x="479693" y="245587"/>
                    <a:pt x="479693" y="245077"/>
                    <a:pt x="479647" y="244570"/>
                  </a:cubicBezTo>
                  <a:cubicBezTo>
                    <a:pt x="479647" y="243999"/>
                    <a:pt x="479647" y="243427"/>
                    <a:pt x="479647" y="242856"/>
                  </a:cubicBezTo>
                  <a:cubicBezTo>
                    <a:pt x="479925" y="243494"/>
                    <a:pt x="480117" y="244167"/>
                    <a:pt x="480219" y="244856"/>
                  </a:cubicBezTo>
                  <a:cubicBezTo>
                    <a:pt x="480264" y="245458"/>
                    <a:pt x="480264" y="246063"/>
                    <a:pt x="480219" y="246666"/>
                  </a:cubicBezTo>
                  <a:cubicBezTo>
                    <a:pt x="480129" y="247886"/>
                    <a:pt x="479938" y="249097"/>
                    <a:pt x="479647" y="250285"/>
                  </a:cubicBezTo>
                  <a:cubicBezTo>
                    <a:pt x="479042" y="252576"/>
                    <a:pt x="477862" y="254675"/>
                    <a:pt x="476218" y="256381"/>
                  </a:cubicBezTo>
                  <a:lnTo>
                    <a:pt x="516302" y="319564"/>
                  </a:lnTo>
                  <a:lnTo>
                    <a:pt x="516413" y="319623"/>
                  </a:lnTo>
                  <a:lnTo>
                    <a:pt x="516413" y="314008"/>
                  </a:lnTo>
                  <a:cubicBezTo>
                    <a:pt x="516301" y="311392"/>
                    <a:pt x="516047" y="308785"/>
                    <a:pt x="515652" y="306197"/>
                  </a:cubicBezTo>
                  <a:cubicBezTo>
                    <a:pt x="514651" y="300196"/>
                    <a:pt x="513219" y="294275"/>
                    <a:pt x="511365" y="288481"/>
                  </a:cubicBezTo>
                  <a:cubicBezTo>
                    <a:pt x="509661" y="282926"/>
                    <a:pt x="507527" y="277512"/>
                    <a:pt x="504983" y="272288"/>
                  </a:cubicBezTo>
                  <a:cubicBezTo>
                    <a:pt x="504983" y="271431"/>
                    <a:pt x="504126" y="270574"/>
                    <a:pt x="503650" y="269716"/>
                  </a:cubicBezTo>
                  <a:cubicBezTo>
                    <a:pt x="500569" y="269095"/>
                    <a:pt x="497689" y="267720"/>
                    <a:pt x="495268" y="265716"/>
                  </a:cubicBezTo>
                  <a:cubicBezTo>
                    <a:pt x="494108" y="264745"/>
                    <a:pt x="493083" y="263624"/>
                    <a:pt x="492220" y="262382"/>
                  </a:cubicBezTo>
                  <a:cubicBezTo>
                    <a:pt x="491252" y="260776"/>
                    <a:pt x="490605" y="258996"/>
                    <a:pt x="490315" y="257143"/>
                  </a:cubicBezTo>
                  <a:cubicBezTo>
                    <a:pt x="491073" y="258520"/>
                    <a:pt x="492036" y="259773"/>
                    <a:pt x="493172" y="260858"/>
                  </a:cubicBezTo>
                  <a:cubicBezTo>
                    <a:pt x="494219" y="261796"/>
                    <a:pt x="495333" y="262656"/>
                    <a:pt x="496506" y="263430"/>
                  </a:cubicBezTo>
                  <a:cubicBezTo>
                    <a:pt x="498074" y="264335"/>
                    <a:pt x="499735" y="265069"/>
                    <a:pt x="501459" y="265621"/>
                  </a:cubicBezTo>
                  <a:cubicBezTo>
                    <a:pt x="499651" y="262590"/>
                    <a:pt x="498121" y="259402"/>
                    <a:pt x="496887" y="256096"/>
                  </a:cubicBezTo>
                  <a:cubicBezTo>
                    <a:pt x="496887" y="256096"/>
                    <a:pt x="496887" y="255334"/>
                    <a:pt x="497459" y="256096"/>
                  </a:cubicBezTo>
                  <a:cubicBezTo>
                    <a:pt x="499617" y="257975"/>
                    <a:pt x="501368" y="260276"/>
                    <a:pt x="502602" y="262858"/>
                  </a:cubicBezTo>
                  <a:cubicBezTo>
                    <a:pt x="502602" y="262858"/>
                    <a:pt x="502602" y="263620"/>
                    <a:pt x="503269" y="264001"/>
                  </a:cubicBezTo>
                  <a:cubicBezTo>
                    <a:pt x="503611" y="263427"/>
                    <a:pt x="503898" y="262821"/>
                    <a:pt x="504126" y="262192"/>
                  </a:cubicBezTo>
                  <a:cubicBezTo>
                    <a:pt x="504430" y="261098"/>
                    <a:pt x="504653" y="259984"/>
                    <a:pt x="504793" y="258858"/>
                  </a:cubicBezTo>
                  <a:cubicBezTo>
                    <a:pt x="504888" y="257812"/>
                    <a:pt x="504888" y="256760"/>
                    <a:pt x="504793" y="255715"/>
                  </a:cubicBezTo>
                  <a:lnTo>
                    <a:pt x="504793" y="254000"/>
                  </a:lnTo>
                  <a:lnTo>
                    <a:pt x="504793" y="253333"/>
                  </a:lnTo>
                  <a:cubicBezTo>
                    <a:pt x="504793" y="253333"/>
                    <a:pt x="504793" y="252476"/>
                    <a:pt x="504793" y="252095"/>
                  </a:cubicBezTo>
                  <a:cubicBezTo>
                    <a:pt x="504793" y="252095"/>
                    <a:pt x="504793" y="252095"/>
                    <a:pt x="505364" y="252571"/>
                  </a:cubicBezTo>
                  <a:lnTo>
                    <a:pt x="506127" y="253810"/>
                  </a:lnTo>
                  <a:lnTo>
                    <a:pt x="506888" y="255715"/>
                  </a:lnTo>
                  <a:cubicBezTo>
                    <a:pt x="507318" y="256970"/>
                    <a:pt x="507512" y="258294"/>
                    <a:pt x="507460" y="259620"/>
                  </a:cubicBezTo>
                  <a:cubicBezTo>
                    <a:pt x="507224" y="262109"/>
                    <a:pt x="506443" y="264515"/>
                    <a:pt x="505174" y="266668"/>
                  </a:cubicBezTo>
                  <a:lnTo>
                    <a:pt x="507555" y="270955"/>
                  </a:lnTo>
                  <a:cubicBezTo>
                    <a:pt x="510421" y="276722"/>
                    <a:pt x="512903" y="282672"/>
                    <a:pt x="514985" y="288766"/>
                  </a:cubicBezTo>
                  <a:lnTo>
                    <a:pt x="518410" y="303446"/>
                  </a:lnTo>
                  <a:lnTo>
                    <a:pt x="524890" y="247713"/>
                  </a:lnTo>
                  <a:cubicBezTo>
                    <a:pt x="523540" y="247132"/>
                    <a:pt x="522261" y="246397"/>
                    <a:pt x="521080" y="245523"/>
                  </a:cubicBezTo>
                  <a:cubicBezTo>
                    <a:pt x="519673" y="244577"/>
                    <a:pt x="518364" y="243492"/>
                    <a:pt x="517175" y="242284"/>
                  </a:cubicBezTo>
                  <a:cubicBezTo>
                    <a:pt x="515990" y="241148"/>
                    <a:pt x="514876" y="239939"/>
                    <a:pt x="513841" y="238665"/>
                  </a:cubicBezTo>
                  <a:cubicBezTo>
                    <a:pt x="513312" y="238038"/>
                    <a:pt x="512834" y="237369"/>
                    <a:pt x="512413" y="236664"/>
                  </a:cubicBezTo>
                  <a:cubicBezTo>
                    <a:pt x="511936" y="235902"/>
                    <a:pt x="511651" y="235045"/>
                    <a:pt x="511175" y="234188"/>
                  </a:cubicBezTo>
                  <a:cubicBezTo>
                    <a:pt x="510698" y="233331"/>
                    <a:pt x="511175" y="232664"/>
                    <a:pt x="511936" y="233426"/>
                  </a:cubicBezTo>
                  <a:cubicBezTo>
                    <a:pt x="512490" y="234106"/>
                    <a:pt x="513095" y="234743"/>
                    <a:pt x="513746" y="235331"/>
                  </a:cubicBezTo>
                  <a:lnTo>
                    <a:pt x="515366" y="237045"/>
                  </a:lnTo>
                  <a:lnTo>
                    <a:pt x="518604" y="239998"/>
                  </a:lnTo>
                  <a:lnTo>
                    <a:pt x="522223" y="242475"/>
                  </a:lnTo>
                  <a:lnTo>
                    <a:pt x="524128" y="243522"/>
                  </a:lnTo>
                  <a:cubicBezTo>
                    <a:pt x="523557" y="239617"/>
                    <a:pt x="522795" y="235712"/>
                    <a:pt x="522033" y="231806"/>
                  </a:cubicBezTo>
                  <a:cubicBezTo>
                    <a:pt x="522033" y="231140"/>
                    <a:pt x="522604" y="231806"/>
                    <a:pt x="522795" y="231806"/>
                  </a:cubicBezTo>
                  <a:cubicBezTo>
                    <a:pt x="524671" y="236212"/>
                    <a:pt x="526169" y="240768"/>
                    <a:pt x="527272" y="245427"/>
                  </a:cubicBezTo>
                  <a:cubicBezTo>
                    <a:pt x="530739" y="240463"/>
                    <a:pt x="532540" y="234526"/>
                    <a:pt x="532415" y="228473"/>
                  </a:cubicBezTo>
                  <a:close/>
                  <a:moveTo>
                    <a:pt x="1011809" y="166179"/>
                  </a:moveTo>
                  <a:cubicBezTo>
                    <a:pt x="1011809" y="166179"/>
                    <a:pt x="1012666" y="165703"/>
                    <a:pt x="1012666" y="166179"/>
                  </a:cubicBezTo>
                  <a:cubicBezTo>
                    <a:pt x="1012313" y="167777"/>
                    <a:pt x="1011667" y="169294"/>
                    <a:pt x="1010761" y="170656"/>
                  </a:cubicBezTo>
                  <a:cubicBezTo>
                    <a:pt x="1009928" y="172357"/>
                    <a:pt x="1009289" y="174147"/>
                    <a:pt x="1008856" y="175990"/>
                  </a:cubicBezTo>
                  <a:cubicBezTo>
                    <a:pt x="1007807" y="179681"/>
                    <a:pt x="1007231" y="183489"/>
                    <a:pt x="1007141" y="187325"/>
                  </a:cubicBezTo>
                  <a:cubicBezTo>
                    <a:pt x="1007015" y="191277"/>
                    <a:pt x="1007270" y="195233"/>
                    <a:pt x="1007903" y="199136"/>
                  </a:cubicBezTo>
                  <a:cubicBezTo>
                    <a:pt x="1008115" y="200876"/>
                    <a:pt x="1008465" y="202596"/>
                    <a:pt x="1008951" y="204279"/>
                  </a:cubicBezTo>
                  <a:cubicBezTo>
                    <a:pt x="1009999" y="202089"/>
                    <a:pt x="1010951" y="199898"/>
                    <a:pt x="1012094" y="197802"/>
                  </a:cubicBezTo>
                  <a:lnTo>
                    <a:pt x="1014476" y="193230"/>
                  </a:lnTo>
                  <a:cubicBezTo>
                    <a:pt x="1015523" y="191611"/>
                    <a:pt x="1016952" y="190468"/>
                    <a:pt x="1017904" y="188754"/>
                  </a:cubicBezTo>
                  <a:cubicBezTo>
                    <a:pt x="1018857" y="187039"/>
                    <a:pt x="1019333" y="188182"/>
                    <a:pt x="1018857" y="188754"/>
                  </a:cubicBezTo>
                  <a:cubicBezTo>
                    <a:pt x="1018381" y="189325"/>
                    <a:pt x="1018857" y="190944"/>
                    <a:pt x="1018095" y="191992"/>
                  </a:cubicBezTo>
                  <a:cubicBezTo>
                    <a:pt x="1017333" y="193040"/>
                    <a:pt x="1016095" y="195993"/>
                    <a:pt x="1015237" y="197898"/>
                  </a:cubicBezTo>
                  <a:cubicBezTo>
                    <a:pt x="1013677" y="200972"/>
                    <a:pt x="1012340" y="204156"/>
                    <a:pt x="1011237" y="207423"/>
                  </a:cubicBezTo>
                  <a:cubicBezTo>
                    <a:pt x="1015628" y="206362"/>
                    <a:pt x="1019770" y="204453"/>
                    <a:pt x="1023429" y="201803"/>
                  </a:cubicBezTo>
                  <a:cubicBezTo>
                    <a:pt x="1025707" y="200177"/>
                    <a:pt x="1027841" y="198361"/>
                    <a:pt x="1029811" y="196374"/>
                  </a:cubicBezTo>
                  <a:cubicBezTo>
                    <a:pt x="1032097" y="194183"/>
                    <a:pt x="1034573" y="192183"/>
                    <a:pt x="1036954" y="189992"/>
                  </a:cubicBezTo>
                  <a:cubicBezTo>
                    <a:pt x="1037431" y="189992"/>
                    <a:pt x="1038097" y="189992"/>
                    <a:pt x="1037621" y="189992"/>
                  </a:cubicBezTo>
                  <a:cubicBezTo>
                    <a:pt x="1037145" y="189992"/>
                    <a:pt x="1036193" y="192849"/>
                    <a:pt x="1035335" y="194278"/>
                  </a:cubicBezTo>
                  <a:cubicBezTo>
                    <a:pt x="1034468" y="195610"/>
                    <a:pt x="1033513" y="196882"/>
                    <a:pt x="1032478" y="198088"/>
                  </a:cubicBezTo>
                  <a:cubicBezTo>
                    <a:pt x="1030530" y="200480"/>
                    <a:pt x="1028326" y="202652"/>
                    <a:pt x="1025906" y="204565"/>
                  </a:cubicBezTo>
                  <a:cubicBezTo>
                    <a:pt x="1021241" y="208265"/>
                    <a:pt x="1015805" y="210869"/>
                    <a:pt x="1009999" y="212185"/>
                  </a:cubicBezTo>
                  <a:cubicBezTo>
                    <a:pt x="1008497" y="217378"/>
                    <a:pt x="1007321" y="222658"/>
                    <a:pt x="1006475" y="227997"/>
                  </a:cubicBezTo>
                  <a:cubicBezTo>
                    <a:pt x="1004633" y="242563"/>
                    <a:pt x="1004889" y="257318"/>
                    <a:pt x="1007237" y="271812"/>
                  </a:cubicBezTo>
                  <a:cubicBezTo>
                    <a:pt x="1009176" y="286214"/>
                    <a:pt x="1012770" y="300295"/>
                    <a:pt x="1017916" y="313783"/>
                  </a:cubicBezTo>
                  <a:lnTo>
                    <a:pt x="1029428" y="335907"/>
                  </a:lnTo>
                  <a:lnTo>
                    <a:pt x="1029048" y="333248"/>
                  </a:lnTo>
                  <a:cubicBezTo>
                    <a:pt x="1029048" y="325437"/>
                    <a:pt x="1028572" y="317627"/>
                    <a:pt x="1029048" y="309816"/>
                  </a:cubicBezTo>
                  <a:cubicBezTo>
                    <a:pt x="1029547" y="294449"/>
                    <a:pt x="1031881" y="279195"/>
                    <a:pt x="1036002" y="264382"/>
                  </a:cubicBezTo>
                  <a:cubicBezTo>
                    <a:pt x="1041808" y="241939"/>
                    <a:pt x="1052988" y="221246"/>
                    <a:pt x="1068577" y="204089"/>
                  </a:cubicBezTo>
                  <a:cubicBezTo>
                    <a:pt x="1068436" y="203014"/>
                    <a:pt x="1068436" y="201925"/>
                    <a:pt x="1068577" y="200850"/>
                  </a:cubicBezTo>
                  <a:cubicBezTo>
                    <a:pt x="1068770" y="199216"/>
                    <a:pt x="1069057" y="197594"/>
                    <a:pt x="1069435" y="195993"/>
                  </a:cubicBezTo>
                  <a:cubicBezTo>
                    <a:pt x="1070138" y="192929"/>
                    <a:pt x="1071193" y="189956"/>
                    <a:pt x="1072578" y="187134"/>
                  </a:cubicBezTo>
                  <a:cubicBezTo>
                    <a:pt x="1074184" y="184170"/>
                    <a:pt x="1076065" y="181364"/>
                    <a:pt x="1078198" y="178752"/>
                  </a:cubicBezTo>
                  <a:cubicBezTo>
                    <a:pt x="1079150" y="177705"/>
                    <a:pt x="1080102" y="176562"/>
                    <a:pt x="1081150" y="175514"/>
                  </a:cubicBezTo>
                  <a:cubicBezTo>
                    <a:pt x="1082948" y="173807"/>
                    <a:pt x="1085092" y="172507"/>
                    <a:pt x="1087437" y="171704"/>
                  </a:cubicBezTo>
                  <a:cubicBezTo>
                    <a:pt x="1087913" y="171704"/>
                    <a:pt x="1087437" y="171704"/>
                    <a:pt x="1087437" y="172275"/>
                  </a:cubicBezTo>
                  <a:cubicBezTo>
                    <a:pt x="1086873" y="173615"/>
                    <a:pt x="1086171" y="174892"/>
                    <a:pt x="1085341" y="176085"/>
                  </a:cubicBezTo>
                  <a:cubicBezTo>
                    <a:pt x="1084389" y="177228"/>
                    <a:pt x="1083436" y="178276"/>
                    <a:pt x="1082579" y="179419"/>
                  </a:cubicBezTo>
                  <a:cubicBezTo>
                    <a:pt x="1080849" y="181845"/>
                    <a:pt x="1079350" y="184428"/>
                    <a:pt x="1078102" y="187134"/>
                  </a:cubicBezTo>
                  <a:cubicBezTo>
                    <a:pt x="1076910" y="189710"/>
                    <a:pt x="1075954" y="192388"/>
                    <a:pt x="1075245" y="195135"/>
                  </a:cubicBezTo>
                  <a:cubicBezTo>
                    <a:pt x="1075245" y="196183"/>
                    <a:pt x="1075245" y="197135"/>
                    <a:pt x="1074673" y="198183"/>
                  </a:cubicBezTo>
                  <a:cubicBezTo>
                    <a:pt x="1078636" y="194848"/>
                    <a:pt x="1082985" y="192002"/>
                    <a:pt x="1087627" y="189706"/>
                  </a:cubicBezTo>
                  <a:cubicBezTo>
                    <a:pt x="1088103" y="189706"/>
                    <a:pt x="1088294" y="189706"/>
                    <a:pt x="1087627" y="190373"/>
                  </a:cubicBezTo>
                  <a:cubicBezTo>
                    <a:pt x="1082960" y="195135"/>
                    <a:pt x="1078102" y="199898"/>
                    <a:pt x="1073816" y="204660"/>
                  </a:cubicBezTo>
                  <a:lnTo>
                    <a:pt x="1076959" y="204660"/>
                  </a:lnTo>
                  <a:cubicBezTo>
                    <a:pt x="1079757" y="204614"/>
                    <a:pt x="1082540" y="204230"/>
                    <a:pt x="1085246" y="203517"/>
                  </a:cubicBezTo>
                  <a:cubicBezTo>
                    <a:pt x="1091642" y="201557"/>
                    <a:pt x="1097572" y="198316"/>
                    <a:pt x="1102677" y="193992"/>
                  </a:cubicBezTo>
                  <a:cubicBezTo>
                    <a:pt x="1103343" y="193421"/>
                    <a:pt x="1104296" y="193992"/>
                    <a:pt x="1103629" y="194659"/>
                  </a:cubicBezTo>
                  <a:cubicBezTo>
                    <a:pt x="1101343" y="197326"/>
                    <a:pt x="1099343" y="200279"/>
                    <a:pt x="1096771" y="202851"/>
                  </a:cubicBezTo>
                  <a:cubicBezTo>
                    <a:pt x="1094499" y="205204"/>
                    <a:pt x="1091734" y="207025"/>
                    <a:pt x="1088675" y="208185"/>
                  </a:cubicBezTo>
                  <a:cubicBezTo>
                    <a:pt x="1085851" y="209221"/>
                    <a:pt x="1082906" y="209893"/>
                    <a:pt x="1079912" y="210185"/>
                  </a:cubicBezTo>
                  <a:cubicBezTo>
                    <a:pt x="1076507" y="210757"/>
                    <a:pt x="1073030" y="210757"/>
                    <a:pt x="1069625" y="210185"/>
                  </a:cubicBezTo>
                  <a:cubicBezTo>
                    <a:pt x="1066163" y="214184"/>
                    <a:pt x="1062980" y="218417"/>
                    <a:pt x="1060100" y="222853"/>
                  </a:cubicBezTo>
                  <a:cubicBezTo>
                    <a:pt x="1051660" y="235702"/>
                    <a:pt x="1045415" y="249865"/>
                    <a:pt x="1041621" y="264763"/>
                  </a:cubicBezTo>
                  <a:cubicBezTo>
                    <a:pt x="1038074" y="279303"/>
                    <a:pt x="1036125" y="294187"/>
                    <a:pt x="1035811" y="309150"/>
                  </a:cubicBezTo>
                  <a:cubicBezTo>
                    <a:pt x="1035811" y="316579"/>
                    <a:pt x="1035811" y="323913"/>
                    <a:pt x="1035811" y="331343"/>
                  </a:cubicBezTo>
                  <a:lnTo>
                    <a:pt x="1037507" y="345237"/>
                  </a:lnTo>
                  <a:lnTo>
                    <a:pt x="1054480" y="294005"/>
                  </a:lnTo>
                  <a:cubicBezTo>
                    <a:pt x="1060516" y="283937"/>
                    <a:pt x="1067365" y="274380"/>
                    <a:pt x="1074959" y="265430"/>
                  </a:cubicBezTo>
                  <a:cubicBezTo>
                    <a:pt x="1078959" y="260572"/>
                    <a:pt x="1083341" y="255905"/>
                    <a:pt x="1087817" y="251333"/>
                  </a:cubicBezTo>
                  <a:lnTo>
                    <a:pt x="1091151" y="247904"/>
                  </a:lnTo>
                  <a:cubicBezTo>
                    <a:pt x="1090842" y="247644"/>
                    <a:pt x="1090667" y="247259"/>
                    <a:pt x="1090675" y="246856"/>
                  </a:cubicBezTo>
                  <a:lnTo>
                    <a:pt x="1090675" y="246094"/>
                  </a:lnTo>
                  <a:cubicBezTo>
                    <a:pt x="1090628" y="245714"/>
                    <a:pt x="1090628" y="245330"/>
                    <a:pt x="1090675" y="244951"/>
                  </a:cubicBezTo>
                  <a:cubicBezTo>
                    <a:pt x="1090628" y="244158"/>
                    <a:pt x="1090628" y="243363"/>
                    <a:pt x="1090675" y="242570"/>
                  </a:cubicBezTo>
                  <a:lnTo>
                    <a:pt x="1090675" y="239903"/>
                  </a:lnTo>
                  <a:cubicBezTo>
                    <a:pt x="1090907" y="238954"/>
                    <a:pt x="1091226" y="238030"/>
                    <a:pt x="1091628" y="237140"/>
                  </a:cubicBezTo>
                  <a:cubicBezTo>
                    <a:pt x="1092307" y="235651"/>
                    <a:pt x="1093103" y="234218"/>
                    <a:pt x="1094009" y="232854"/>
                  </a:cubicBezTo>
                  <a:lnTo>
                    <a:pt x="1095438" y="231330"/>
                  </a:lnTo>
                  <a:cubicBezTo>
                    <a:pt x="1095804" y="231028"/>
                    <a:pt x="1096125" y="230675"/>
                    <a:pt x="1096390" y="230282"/>
                  </a:cubicBezTo>
                  <a:lnTo>
                    <a:pt x="1098093" y="228876"/>
                  </a:lnTo>
                  <a:lnTo>
                    <a:pt x="1097057" y="230759"/>
                  </a:lnTo>
                  <a:cubicBezTo>
                    <a:pt x="1097057" y="230759"/>
                    <a:pt x="1097057" y="231425"/>
                    <a:pt x="1097057" y="231806"/>
                  </a:cubicBezTo>
                  <a:cubicBezTo>
                    <a:pt x="1097013" y="232186"/>
                    <a:pt x="1097013" y="232570"/>
                    <a:pt x="1097057" y="232949"/>
                  </a:cubicBezTo>
                  <a:cubicBezTo>
                    <a:pt x="1096482" y="234367"/>
                    <a:pt x="1096036" y="235834"/>
                    <a:pt x="1095723" y="237331"/>
                  </a:cubicBezTo>
                  <a:cubicBezTo>
                    <a:pt x="1095531" y="239358"/>
                    <a:pt x="1095531" y="241399"/>
                    <a:pt x="1095723" y="243427"/>
                  </a:cubicBezTo>
                  <a:cubicBezTo>
                    <a:pt x="1097476" y="241656"/>
                    <a:pt x="1099426" y="240090"/>
                    <a:pt x="1101533" y="238760"/>
                  </a:cubicBezTo>
                  <a:cubicBezTo>
                    <a:pt x="1102296" y="238760"/>
                    <a:pt x="1104486" y="238093"/>
                    <a:pt x="1103629" y="239617"/>
                  </a:cubicBezTo>
                  <a:cubicBezTo>
                    <a:pt x="1102141" y="242284"/>
                    <a:pt x="1100316" y="244749"/>
                    <a:pt x="1098200" y="246951"/>
                  </a:cubicBezTo>
                  <a:cubicBezTo>
                    <a:pt x="1101930" y="247369"/>
                    <a:pt x="1105705" y="247111"/>
                    <a:pt x="1109344" y="246189"/>
                  </a:cubicBezTo>
                  <a:cubicBezTo>
                    <a:pt x="1111494" y="245585"/>
                    <a:pt x="1113595" y="244821"/>
                    <a:pt x="1115631" y="243903"/>
                  </a:cubicBezTo>
                  <a:cubicBezTo>
                    <a:pt x="1117726" y="242855"/>
                    <a:pt x="1119726" y="241331"/>
                    <a:pt x="1121917" y="240379"/>
                  </a:cubicBezTo>
                  <a:cubicBezTo>
                    <a:pt x="1121917" y="240379"/>
                    <a:pt x="1122679" y="240379"/>
                    <a:pt x="1122584" y="240855"/>
                  </a:cubicBezTo>
                  <a:cubicBezTo>
                    <a:pt x="1122251" y="241978"/>
                    <a:pt x="1121588" y="242974"/>
                    <a:pt x="1120679" y="243713"/>
                  </a:cubicBezTo>
                  <a:cubicBezTo>
                    <a:pt x="1119502" y="244897"/>
                    <a:pt x="1118227" y="245980"/>
                    <a:pt x="1116869" y="246951"/>
                  </a:cubicBezTo>
                  <a:cubicBezTo>
                    <a:pt x="1114659" y="248420"/>
                    <a:pt x="1112254" y="249574"/>
                    <a:pt x="1109725" y="250380"/>
                  </a:cubicBezTo>
                  <a:cubicBezTo>
                    <a:pt x="1104824" y="251758"/>
                    <a:pt x="1099667" y="251954"/>
                    <a:pt x="1094676" y="250952"/>
                  </a:cubicBezTo>
                  <a:cubicBezTo>
                    <a:pt x="1094120" y="251444"/>
                    <a:pt x="1093610" y="251986"/>
                    <a:pt x="1093152" y="252571"/>
                  </a:cubicBezTo>
                  <a:cubicBezTo>
                    <a:pt x="1089246" y="257143"/>
                    <a:pt x="1085436" y="262096"/>
                    <a:pt x="1081626" y="266382"/>
                  </a:cubicBezTo>
                  <a:cubicBezTo>
                    <a:pt x="1073797" y="275966"/>
                    <a:pt x="1066697" y="286122"/>
                    <a:pt x="1060385" y="296767"/>
                  </a:cubicBezTo>
                  <a:lnTo>
                    <a:pt x="1046053" y="339695"/>
                  </a:lnTo>
                  <a:lnTo>
                    <a:pt x="1080788" y="300895"/>
                  </a:lnTo>
                  <a:cubicBezTo>
                    <a:pt x="1099082" y="285066"/>
                    <a:pt x="1119386" y="271560"/>
                    <a:pt x="1141254" y="260763"/>
                  </a:cubicBezTo>
                  <a:cubicBezTo>
                    <a:pt x="1142345" y="256235"/>
                    <a:pt x="1143976" y="251853"/>
                    <a:pt x="1146112" y="247714"/>
                  </a:cubicBezTo>
                  <a:cubicBezTo>
                    <a:pt x="1147204" y="245660"/>
                    <a:pt x="1148619" y="243794"/>
                    <a:pt x="1150303" y="242189"/>
                  </a:cubicBezTo>
                  <a:cubicBezTo>
                    <a:pt x="1151167" y="241295"/>
                    <a:pt x="1152125" y="240496"/>
                    <a:pt x="1153160" y="239808"/>
                  </a:cubicBezTo>
                  <a:cubicBezTo>
                    <a:pt x="1154294" y="238963"/>
                    <a:pt x="1155546" y="238290"/>
                    <a:pt x="1156875" y="237808"/>
                  </a:cubicBezTo>
                  <a:cubicBezTo>
                    <a:pt x="1157446" y="237808"/>
                    <a:pt x="1157446" y="238379"/>
                    <a:pt x="1156875" y="238665"/>
                  </a:cubicBezTo>
                  <a:cubicBezTo>
                    <a:pt x="1156303" y="238951"/>
                    <a:pt x="1155922" y="240284"/>
                    <a:pt x="1155351" y="240951"/>
                  </a:cubicBezTo>
                  <a:lnTo>
                    <a:pt x="1153446" y="243237"/>
                  </a:lnTo>
                  <a:cubicBezTo>
                    <a:pt x="1152214" y="245068"/>
                    <a:pt x="1151161" y="247014"/>
                    <a:pt x="1150303" y="249047"/>
                  </a:cubicBezTo>
                  <a:cubicBezTo>
                    <a:pt x="1149185" y="251796"/>
                    <a:pt x="1148293" y="254631"/>
                    <a:pt x="1147636" y="257525"/>
                  </a:cubicBezTo>
                  <a:cubicBezTo>
                    <a:pt x="1153350" y="254953"/>
                    <a:pt x="1159256" y="252572"/>
                    <a:pt x="1165257" y="250476"/>
                  </a:cubicBezTo>
                  <a:cubicBezTo>
                    <a:pt x="1166305" y="250476"/>
                    <a:pt x="1166114" y="251333"/>
                    <a:pt x="1165257" y="251714"/>
                  </a:cubicBezTo>
                  <a:cubicBezTo>
                    <a:pt x="1159923" y="254572"/>
                    <a:pt x="1154779" y="257525"/>
                    <a:pt x="1149540" y="260573"/>
                  </a:cubicBezTo>
                  <a:cubicBezTo>
                    <a:pt x="1150356" y="261121"/>
                    <a:pt x="1151216" y="261599"/>
                    <a:pt x="1152112" y="262001"/>
                  </a:cubicBezTo>
                  <a:cubicBezTo>
                    <a:pt x="1154206" y="262995"/>
                    <a:pt x="1156413" y="263731"/>
                    <a:pt x="1158684" y="264192"/>
                  </a:cubicBezTo>
                  <a:cubicBezTo>
                    <a:pt x="1160598" y="264566"/>
                    <a:pt x="1162544" y="264758"/>
                    <a:pt x="1164494" y="264764"/>
                  </a:cubicBezTo>
                  <a:lnTo>
                    <a:pt x="1167447" y="264764"/>
                  </a:lnTo>
                  <a:lnTo>
                    <a:pt x="1171257" y="264764"/>
                  </a:lnTo>
                  <a:cubicBezTo>
                    <a:pt x="1171924" y="264764"/>
                    <a:pt x="1171257" y="265526"/>
                    <a:pt x="1171257" y="265716"/>
                  </a:cubicBezTo>
                  <a:cubicBezTo>
                    <a:pt x="1170135" y="266426"/>
                    <a:pt x="1168916" y="266971"/>
                    <a:pt x="1167638" y="267335"/>
                  </a:cubicBezTo>
                  <a:lnTo>
                    <a:pt x="1164399" y="267907"/>
                  </a:lnTo>
                  <a:cubicBezTo>
                    <a:pt x="1162181" y="268097"/>
                    <a:pt x="1159950" y="268097"/>
                    <a:pt x="1157732" y="267907"/>
                  </a:cubicBezTo>
                  <a:cubicBezTo>
                    <a:pt x="1153423" y="267365"/>
                    <a:pt x="1149308" y="265797"/>
                    <a:pt x="1145730" y="263335"/>
                  </a:cubicBezTo>
                  <a:cubicBezTo>
                    <a:pt x="1124864" y="275488"/>
                    <a:pt x="1105232" y="289545"/>
                    <a:pt x="1087070" y="305299"/>
                  </a:cubicBezTo>
                  <a:lnTo>
                    <a:pt x="1043501" y="350890"/>
                  </a:lnTo>
                  <a:lnTo>
                    <a:pt x="1050862" y="350108"/>
                  </a:lnTo>
                  <a:cubicBezTo>
                    <a:pt x="1055605" y="349303"/>
                    <a:pt x="1060285" y="348157"/>
                    <a:pt x="1064863" y="346679"/>
                  </a:cubicBezTo>
                  <a:cubicBezTo>
                    <a:pt x="1075483" y="343231"/>
                    <a:pt x="1085830" y="338997"/>
                    <a:pt x="1095820" y="334010"/>
                  </a:cubicBezTo>
                  <a:cubicBezTo>
                    <a:pt x="1105471" y="329366"/>
                    <a:pt x="1114767" y="324018"/>
                    <a:pt x="1123633" y="318008"/>
                  </a:cubicBezTo>
                  <a:cubicBezTo>
                    <a:pt x="1125061" y="317056"/>
                    <a:pt x="1126490" y="315913"/>
                    <a:pt x="1127824" y="314865"/>
                  </a:cubicBezTo>
                  <a:cubicBezTo>
                    <a:pt x="1129157" y="313817"/>
                    <a:pt x="1127824" y="314865"/>
                    <a:pt x="1127824" y="314198"/>
                  </a:cubicBezTo>
                  <a:cubicBezTo>
                    <a:pt x="1128100" y="308429"/>
                    <a:pt x="1129837" y="302825"/>
                    <a:pt x="1132872" y="297911"/>
                  </a:cubicBezTo>
                  <a:cubicBezTo>
                    <a:pt x="1134321" y="295528"/>
                    <a:pt x="1136083" y="293349"/>
                    <a:pt x="1138110" y="291434"/>
                  </a:cubicBezTo>
                  <a:cubicBezTo>
                    <a:pt x="1140699" y="289151"/>
                    <a:pt x="1143755" y="287461"/>
                    <a:pt x="1147064" y="286481"/>
                  </a:cubicBezTo>
                  <a:cubicBezTo>
                    <a:pt x="1147540" y="286481"/>
                    <a:pt x="1147064" y="287052"/>
                    <a:pt x="1147064" y="287243"/>
                  </a:cubicBezTo>
                  <a:cubicBezTo>
                    <a:pt x="1144717" y="288940"/>
                    <a:pt x="1142686" y="291035"/>
                    <a:pt x="1141063" y="293434"/>
                  </a:cubicBezTo>
                  <a:cubicBezTo>
                    <a:pt x="1139550" y="295526"/>
                    <a:pt x="1138303" y="297798"/>
                    <a:pt x="1137348" y="300197"/>
                  </a:cubicBezTo>
                  <a:cubicBezTo>
                    <a:pt x="1136109" y="303271"/>
                    <a:pt x="1135184" y="306462"/>
                    <a:pt x="1134586" y="309722"/>
                  </a:cubicBezTo>
                  <a:cubicBezTo>
                    <a:pt x="1139419" y="305708"/>
                    <a:pt x="1144581" y="302108"/>
                    <a:pt x="1150016" y="298959"/>
                  </a:cubicBezTo>
                  <a:cubicBezTo>
                    <a:pt x="1150779" y="298958"/>
                    <a:pt x="1151446" y="298958"/>
                    <a:pt x="1151065" y="299911"/>
                  </a:cubicBezTo>
                  <a:cubicBezTo>
                    <a:pt x="1148250" y="304333"/>
                    <a:pt x="1144554" y="308127"/>
                    <a:pt x="1140206" y="311055"/>
                  </a:cubicBezTo>
                  <a:lnTo>
                    <a:pt x="1138206" y="312579"/>
                  </a:lnTo>
                  <a:cubicBezTo>
                    <a:pt x="1139383" y="313046"/>
                    <a:pt x="1140593" y="313428"/>
                    <a:pt x="1141825" y="313722"/>
                  </a:cubicBezTo>
                  <a:cubicBezTo>
                    <a:pt x="1143914" y="313959"/>
                    <a:pt x="1146023" y="313959"/>
                    <a:pt x="1148112" y="313722"/>
                  </a:cubicBezTo>
                  <a:cubicBezTo>
                    <a:pt x="1150043" y="313591"/>
                    <a:pt x="1151957" y="313272"/>
                    <a:pt x="1153827" y="312770"/>
                  </a:cubicBezTo>
                  <a:lnTo>
                    <a:pt x="1156684" y="311722"/>
                  </a:lnTo>
                  <a:lnTo>
                    <a:pt x="1157923" y="311150"/>
                  </a:lnTo>
                  <a:cubicBezTo>
                    <a:pt x="1158589" y="311150"/>
                    <a:pt x="1159542" y="311150"/>
                    <a:pt x="1160113" y="310293"/>
                  </a:cubicBezTo>
                  <a:cubicBezTo>
                    <a:pt x="1160685" y="309436"/>
                    <a:pt x="1160780" y="310293"/>
                    <a:pt x="1160113" y="310960"/>
                  </a:cubicBezTo>
                  <a:cubicBezTo>
                    <a:pt x="1159447" y="311627"/>
                    <a:pt x="1160113" y="311722"/>
                    <a:pt x="1159447" y="312198"/>
                  </a:cubicBezTo>
                  <a:cubicBezTo>
                    <a:pt x="1158804" y="312874"/>
                    <a:pt x="1158066" y="313451"/>
                    <a:pt x="1157256" y="313913"/>
                  </a:cubicBezTo>
                  <a:cubicBezTo>
                    <a:pt x="1156276" y="314627"/>
                    <a:pt x="1155222" y="315234"/>
                    <a:pt x="1154113" y="315722"/>
                  </a:cubicBezTo>
                  <a:cubicBezTo>
                    <a:pt x="1151950" y="316877"/>
                    <a:pt x="1149593" y="317619"/>
                    <a:pt x="1147159" y="317913"/>
                  </a:cubicBezTo>
                  <a:cubicBezTo>
                    <a:pt x="1142564" y="318245"/>
                    <a:pt x="1137956" y="317461"/>
                    <a:pt x="1133729" y="315627"/>
                  </a:cubicBezTo>
                  <a:cubicBezTo>
                    <a:pt x="1131348" y="317437"/>
                    <a:pt x="1128966" y="319437"/>
                    <a:pt x="1126490" y="321152"/>
                  </a:cubicBezTo>
                  <a:cubicBezTo>
                    <a:pt x="1116841" y="328039"/>
                    <a:pt x="1106684" y="334185"/>
                    <a:pt x="1096105" y="339535"/>
                  </a:cubicBezTo>
                  <a:lnTo>
                    <a:pt x="1070023" y="350269"/>
                  </a:lnTo>
                  <a:lnTo>
                    <a:pt x="1174305" y="346774"/>
                  </a:lnTo>
                  <a:cubicBezTo>
                    <a:pt x="1174990" y="344128"/>
                    <a:pt x="1175981" y="341570"/>
                    <a:pt x="1177258" y="339154"/>
                  </a:cubicBezTo>
                  <a:cubicBezTo>
                    <a:pt x="1178605" y="336381"/>
                    <a:pt x="1180199" y="333735"/>
                    <a:pt x="1182021" y="331248"/>
                  </a:cubicBezTo>
                  <a:cubicBezTo>
                    <a:pt x="1183823" y="328761"/>
                    <a:pt x="1185763" y="326376"/>
                    <a:pt x="1187831" y="324104"/>
                  </a:cubicBezTo>
                  <a:cubicBezTo>
                    <a:pt x="1188585" y="323151"/>
                    <a:pt x="1189413" y="322260"/>
                    <a:pt x="1190307" y="321437"/>
                  </a:cubicBezTo>
                  <a:cubicBezTo>
                    <a:pt x="1191641" y="320294"/>
                    <a:pt x="1193165" y="319437"/>
                    <a:pt x="1194498" y="318389"/>
                  </a:cubicBezTo>
                  <a:cubicBezTo>
                    <a:pt x="1195832" y="317342"/>
                    <a:pt x="1197356" y="318389"/>
                    <a:pt x="1196022" y="319532"/>
                  </a:cubicBezTo>
                  <a:cubicBezTo>
                    <a:pt x="1194987" y="320738"/>
                    <a:pt x="1194032" y="322011"/>
                    <a:pt x="1193165" y="323342"/>
                  </a:cubicBezTo>
                  <a:cubicBezTo>
                    <a:pt x="1192307" y="324581"/>
                    <a:pt x="1191355" y="325628"/>
                    <a:pt x="1190498" y="326771"/>
                  </a:cubicBezTo>
                  <a:cubicBezTo>
                    <a:pt x="1188885" y="328944"/>
                    <a:pt x="1187391" y="331201"/>
                    <a:pt x="1186021" y="333534"/>
                  </a:cubicBezTo>
                  <a:cubicBezTo>
                    <a:pt x="1184688" y="335915"/>
                    <a:pt x="1183545" y="338392"/>
                    <a:pt x="1182497" y="340773"/>
                  </a:cubicBezTo>
                  <a:cubicBezTo>
                    <a:pt x="1181449" y="343154"/>
                    <a:pt x="1181449" y="343250"/>
                    <a:pt x="1180973" y="344488"/>
                  </a:cubicBezTo>
                  <a:cubicBezTo>
                    <a:pt x="1180497" y="345726"/>
                    <a:pt x="1180973" y="344488"/>
                    <a:pt x="1180973" y="345059"/>
                  </a:cubicBezTo>
                  <a:cubicBezTo>
                    <a:pt x="1187831" y="342869"/>
                    <a:pt x="1194784" y="340583"/>
                    <a:pt x="1201547" y="338011"/>
                  </a:cubicBezTo>
                  <a:cubicBezTo>
                    <a:pt x="1202785" y="338011"/>
                    <a:pt x="1202404" y="339059"/>
                    <a:pt x="1201547" y="339440"/>
                  </a:cubicBezTo>
                  <a:cubicBezTo>
                    <a:pt x="1194022" y="344067"/>
                    <a:pt x="1186120" y="348050"/>
                    <a:pt x="1177925" y="351346"/>
                  </a:cubicBezTo>
                  <a:cubicBezTo>
                    <a:pt x="1187892" y="356377"/>
                    <a:pt x="1199219" y="358048"/>
                    <a:pt x="1210214" y="356108"/>
                  </a:cubicBezTo>
                  <a:cubicBezTo>
                    <a:pt x="1211072" y="356108"/>
                    <a:pt x="1210214" y="357061"/>
                    <a:pt x="1210214" y="357251"/>
                  </a:cubicBezTo>
                  <a:cubicBezTo>
                    <a:pt x="1207046" y="358690"/>
                    <a:pt x="1203671" y="359622"/>
                    <a:pt x="1200213" y="360014"/>
                  </a:cubicBezTo>
                  <a:cubicBezTo>
                    <a:pt x="1195981" y="360634"/>
                    <a:pt x="1191682" y="360634"/>
                    <a:pt x="1187450" y="360014"/>
                  </a:cubicBezTo>
                  <a:cubicBezTo>
                    <a:pt x="1182074" y="359018"/>
                    <a:pt x="1176936" y="357014"/>
                    <a:pt x="1172305" y="354108"/>
                  </a:cubicBezTo>
                  <a:cubicBezTo>
                    <a:pt x="1150229" y="361834"/>
                    <a:pt x="1127214" y="365973"/>
                    <a:pt x="1104116" y="366503"/>
                  </a:cubicBezTo>
                  <a:lnTo>
                    <a:pt x="1079055" y="363127"/>
                  </a:lnTo>
                  <a:lnTo>
                    <a:pt x="1048786" y="359050"/>
                  </a:lnTo>
                  <a:lnTo>
                    <a:pt x="1092667" y="384724"/>
                  </a:lnTo>
                  <a:cubicBezTo>
                    <a:pt x="1111859" y="392002"/>
                    <a:pt x="1132260" y="396090"/>
                    <a:pt x="1153064" y="396685"/>
                  </a:cubicBezTo>
                  <a:cubicBezTo>
                    <a:pt x="1157570" y="396924"/>
                    <a:pt x="1162084" y="396924"/>
                    <a:pt x="1166590" y="396685"/>
                  </a:cubicBezTo>
                  <a:cubicBezTo>
                    <a:pt x="1166545" y="396497"/>
                    <a:pt x="1166545" y="396301"/>
                    <a:pt x="1166590" y="396113"/>
                  </a:cubicBezTo>
                  <a:lnTo>
                    <a:pt x="1167161" y="395351"/>
                  </a:lnTo>
                  <a:cubicBezTo>
                    <a:pt x="1167383" y="394980"/>
                    <a:pt x="1167638" y="394629"/>
                    <a:pt x="1167923" y="394303"/>
                  </a:cubicBezTo>
                  <a:cubicBezTo>
                    <a:pt x="1168769" y="393222"/>
                    <a:pt x="1169692" y="392204"/>
                    <a:pt x="1170685" y="391255"/>
                  </a:cubicBezTo>
                  <a:cubicBezTo>
                    <a:pt x="1172227" y="389821"/>
                    <a:pt x="1173884" y="388515"/>
                    <a:pt x="1175638" y="387350"/>
                  </a:cubicBezTo>
                  <a:cubicBezTo>
                    <a:pt x="1177448" y="386017"/>
                    <a:pt x="1179448" y="384874"/>
                    <a:pt x="1181353" y="383731"/>
                  </a:cubicBezTo>
                  <a:cubicBezTo>
                    <a:pt x="1183703" y="382515"/>
                    <a:pt x="1186120" y="381434"/>
                    <a:pt x="1188592" y="380492"/>
                  </a:cubicBezTo>
                  <a:cubicBezTo>
                    <a:pt x="1190211" y="379730"/>
                    <a:pt x="1191450" y="381254"/>
                    <a:pt x="1189926" y="382397"/>
                  </a:cubicBezTo>
                  <a:cubicBezTo>
                    <a:pt x="1188402" y="383540"/>
                    <a:pt x="1186783" y="385159"/>
                    <a:pt x="1185068" y="386398"/>
                  </a:cubicBezTo>
                  <a:cubicBezTo>
                    <a:pt x="1183353" y="387636"/>
                    <a:pt x="1181829" y="388874"/>
                    <a:pt x="1180306" y="390208"/>
                  </a:cubicBezTo>
                  <a:cubicBezTo>
                    <a:pt x="1178411" y="392039"/>
                    <a:pt x="1176660" y="394014"/>
                    <a:pt x="1175067" y="396113"/>
                  </a:cubicBezTo>
                  <a:cubicBezTo>
                    <a:pt x="1181586" y="395447"/>
                    <a:pt x="1188137" y="395161"/>
                    <a:pt x="1194689" y="395256"/>
                  </a:cubicBezTo>
                  <a:cubicBezTo>
                    <a:pt x="1196022" y="395256"/>
                    <a:pt x="1195260" y="396780"/>
                    <a:pt x="1194688" y="397161"/>
                  </a:cubicBezTo>
                  <a:cubicBezTo>
                    <a:pt x="1188761" y="400186"/>
                    <a:pt x="1182279" y="401969"/>
                    <a:pt x="1175638" y="402400"/>
                  </a:cubicBezTo>
                  <a:cubicBezTo>
                    <a:pt x="1175868" y="402706"/>
                    <a:pt x="1176123" y="402993"/>
                    <a:pt x="1176400" y="403257"/>
                  </a:cubicBezTo>
                  <a:cubicBezTo>
                    <a:pt x="1177083" y="404003"/>
                    <a:pt x="1177815" y="404703"/>
                    <a:pt x="1178591" y="405352"/>
                  </a:cubicBezTo>
                  <a:lnTo>
                    <a:pt x="1180306" y="406591"/>
                  </a:lnTo>
                  <a:cubicBezTo>
                    <a:pt x="1182629" y="408378"/>
                    <a:pt x="1185116" y="409941"/>
                    <a:pt x="1187735" y="411258"/>
                  </a:cubicBezTo>
                  <a:cubicBezTo>
                    <a:pt x="1189696" y="412301"/>
                    <a:pt x="1191734" y="413192"/>
                    <a:pt x="1193831" y="413925"/>
                  </a:cubicBezTo>
                  <a:lnTo>
                    <a:pt x="1199451" y="415830"/>
                  </a:lnTo>
                  <a:cubicBezTo>
                    <a:pt x="1199451" y="415830"/>
                    <a:pt x="1199451" y="416306"/>
                    <a:pt x="1199451" y="416401"/>
                  </a:cubicBezTo>
                  <a:cubicBezTo>
                    <a:pt x="1196299" y="416947"/>
                    <a:pt x="1193077" y="416947"/>
                    <a:pt x="1189926" y="416401"/>
                  </a:cubicBezTo>
                  <a:cubicBezTo>
                    <a:pt x="1186604" y="415814"/>
                    <a:pt x="1183392" y="414722"/>
                    <a:pt x="1180401" y="413163"/>
                  </a:cubicBezTo>
                  <a:cubicBezTo>
                    <a:pt x="1177676" y="411828"/>
                    <a:pt x="1175144" y="410130"/>
                    <a:pt x="1172876" y="408115"/>
                  </a:cubicBezTo>
                  <a:cubicBezTo>
                    <a:pt x="1171073" y="406726"/>
                    <a:pt x="1169442" y="405127"/>
                    <a:pt x="1168018" y="403352"/>
                  </a:cubicBezTo>
                  <a:cubicBezTo>
                    <a:pt x="1163161" y="403352"/>
                    <a:pt x="1158493" y="404114"/>
                    <a:pt x="1153445" y="404114"/>
                  </a:cubicBezTo>
                  <a:cubicBezTo>
                    <a:pt x="1138707" y="404155"/>
                    <a:pt x="1124021" y="402363"/>
                    <a:pt x="1109725" y="398780"/>
                  </a:cubicBezTo>
                  <a:cubicBezTo>
                    <a:pt x="1081783" y="391849"/>
                    <a:pt x="1055850" y="378475"/>
                    <a:pt x="1034002" y="359728"/>
                  </a:cubicBezTo>
                  <a:lnTo>
                    <a:pt x="1033955" y="359110"/>
                  </a:lnTo>
                  <a:lnTo>
                    <a:pt x="949515" y="409829"/>
                  </a:lnTo>
                  <a:cubicBezTo>
                    <a:pt x="898771" y="442465"/>
                    <a:pt x="850708" y="479094"/>
                    <a:pt x="805783" y="519366"/>
                  </a:cubicBezTo>
                  <a:cubicBezTo>
                    <a:pt x="783304" y="539559"/>
                    <a:pt x="761682" y="560609"/>
                    <a:pt x="740918" y="582517"/>
                  </a:cubicBezTo>
                  <a:cubicBezTo>
                    <a:pt x="730313" y="593693"/>
                    <a:pt x="719963" y="605091"/>
                    <a:pt x="709866" y="616712"/>
                  </a:cubicBezTo>
                  <a:lnTo>
                    <a:pt x="694779" y="634680"/>
                  </a:lnTo>
                  <a:lnTo>
                    <a:pt x="716343" y="628999"/>
                  </a:lnTo>
                  <a:cubicBezTo>
                    <a:pt x="727583" y="625760"/>
                    <a:pt x="738822" y="622331"/>
                    <a:pt x="749966" y="618712"/>
                  </a:cubicBezTo>
                  <a:cubicBezTo>
                    <a:pt x="771874" y="611600"/>
                    <a:pt x="793432" y="603535"/>
                    <a:pt x="814641" y="594518"/>
                  </a:cubicBezTo>
                  <a:cubicBezTo>
                    <a:pt x="857034" y="576631"/>
                    <a:pt x="897931" y="555386"/>
                    <a:pt x="936942" y="530987"/>
                  </a:cubicBezTo>
                  <a:lnTo>
                    <a:pt x="1001811" y="487741"/>
                  </a:lnTo>
                  <a:lnTo>
                    <a:pt x="999461" y="450402"/>
                  </a:lnTo>
                  <a:cubicBezTo>
                    <a:pt x="1001074" y="436527"/>
                    <a:pt x="1005153" y="422939"/>
                    <a:pt x="1011618" y="410305"/>
                  </a:cubicBezTo>
                  <a:cubicBezTo>
                    <a:pt x="1013047" y="407543"/>
                    <a:pt x="1014666" y="404780"/>
                    <a:pt x="1016285" y="402209"/>
                  </a:cubicBezTo>
                  <a:cubicBezTo>
                    <a:pt x="1015755" y="400849"/>
                    <a:pt x="1015341" y="399447"/>
                    <a:pt x="1015047" y="398018"/>
                  </a:cubicBezTo>
                  <a:cubicBezTo>
                    <a:pt x="1014560" y="396086"/>
                    <a:pt x="1014304" y="394104"/>
                    <a:pt x="1014285" y="392112"/>
                  </a:cubicBezTo>
                  <a:cubicBezTo>
                    <a:pt x="1014292" y="389880"/>
                    <a:pt x="1014645" y="387663"/>
                    <a:pt x="1015333" y="385540"/>
                  </a:cubicBezTo>
                  <a:cubicBezTo>
                    <a:pt x="1015871" y="383607"/>
                    <a:pt x="1016777" y="381796"/>
                    <a:pt x="1018000" y="380206"/>
                  </a:cubicBezTo>
                  <a:lnTo>
                    <a:pt x="1017428" y="384111"/>
                  </a:lnTo>
                  <a:cubicBezTo>
                    <a:pt x="1017330" y="385538"/>
                    <a:pt x="1017330" y="386970"/>
                    <a:pt x="1017428" y="388397"/>
                  </a:cubicBezTo>
                  <a:cubicBezTo>
                    <a:pt x="1017287" y="390268"/>
                    <a:pt x="1017287" y="392146"/>
                    <a:pt x="1017428" y="394017"/>
                  </a:cubicBezTo>
                  <a:lnTo>
                    <a:pt x="1017428" y="395351"/>
                  </a:lnTo>
                  <a:lnTo>
                    <a:pt x="1018000" y="397160"/>
                  </a:lnTo>
                  <a:lnTo>
                    <a:pt x="1018000" y="397922"/>
                  </a:lnTo>
                  <a:cubicBezTo>
                    <a:pt x="1020156" y="394209"/>
                    <a:pt x="1023039" y="390970"/>
                    <a:pt x="1026477" y="388397"/>
                  </a:cubicBezTo>
                  <a:cubicBezTo>
                    <a:pt x="1026953" y="388112"/>
                    <a:pt x="1027620" y="388207"/>
                    <a:pt x="1027620" y="388969"/>
                  </a:cubicBezTo>
                  <a:cubicBezTo>
                    <a:pt x="1025744" y="392753"/>
                    <a:pt x="1023677" y="396441"/>
                    <a:pt x="1021429" y="400018"/>
                  </a:cubicBezTo>
                  <a:cubicBezTo>
                    <a:pt x="1023113" y="399707"/>
                    <a:pt x="1024769" y="399261"/>
                    <a:pt x="1026382" y="398684"/>
                  </a:cubicBezTo>
                  <a:lnTo>
                    <a:pt x="1029906" y="397065"/>
                  </a:lnTo>
                  <a:lnTo>
                    <a:pt x="1033621" y="395446"/>
                  </a:lnTo>
                  <a:cubicBezTo>
                    <a:pt x="1034383" y="394970"/>
                    <a:pt x="1035240" y="396017"/>
                    <a:pt x="1034383" y="396779"/>
                  </a:cubicBezTo>
                  <a:cubicBezTo>
                    <a:pt x="1033116" y="397939"/>
                    <a:pt x="1031780" y="399020"/>
                    <a:pt x="1030382" y="400018"/>
                  </a:cubicBezTo>
                  <a:lnTo>
                    <a:pt x="1026572" y="402304"/>
                  </a:lnTo>
                  <a:cubicBezTo>
                    <a:pt x="1025411" y="402940"/>
                    <a:pt x="1024201" y="403481"/>
                    <a:pt x="1022953" y="403923"/>
                  </a:cubicBezTo>
                  <a:lnTo>
                    <a:pt x="1020286" y="404685"/>
                  </a:lnTo>
                  <a:lnTo>
                    <a:pt x="1018476" y="404685"/>
                  </a:lnTo>
                  <a:cubicBezTo>
                    <a:pt x="1017047" y="407257"/>
                    <a:pt x="1015619" y="409733"/>
                    <a:pt x="1014380" y="412400"/>
                  </a:cubicBezTo>
                  <a:cubicBezTo>
                    <a:pt x="1010590" y="420345"/>
                    <a:pt x="1007683" y="428681"/>
                    <a:pt x="1005713" y="437261"/>
                  </a:cubicBezTo>
                  <a:lnTo>
                    <a:pt x="1005713" y="486658"/>
                  </a:lnTo>
                  <a:lnTo>
                    <a:pt x="1018269" y="450894"/>
                  </a:lnTo>
                  <a:cubicBezTo>
                    <a:pt x="1025357" y="437746"/>
                    <a:pt x="1034498" y="425705"/>
                    <a:pt x="1045431" y="415258"/>
                  </a:cubicBezTo>
                  <a:cubicBezTo>
                    <a:pt x="1045113" y="411731"/>
                    <a:pt x="1045468" y="408175"/>
                    <a:pt x="1046479" y="404780"/>
                  </a:cubicBezTo>
                  <a:cubicBezTo>
                    <a:pt x="1047281" y="402114"/>
                    <a:pt x="1048468" y="399579"/>
                    <a:pt x="1050003" y="397256"/>
                  </a:cubicBezTo>
                  <a:cubicBezTo>
                    <a:pt x="1051262" y="395408"/>
                    <a:pt x="1052769" y="393742"/>
                    <a:pt x="1054480" y="392303"/>
                  </a:cubicBezTo>
                  <a:cubicBezTo>
                    <a:pt x="1055242" y="392303"/>
                    <a:pt x="1055242" y="392303"/>
                    <a:pt x="1055242" y="392303"/>
                  </a:cubicBezTo>
                  <a:cubicBezTo>
                    <a:pt x="1050880" y="398061"/>
                    <a:pt x="1048507" y="405081"/>
                    <a:pt x="1048479" y="412305"/>
                  </a:cubicBezTo>
                  <a:cubicBezTo>
                    <a:pt x="1052761" y="408562"/>
                    <a:pt x="1057349" y="405185"/>
                    <a:pt x="1062195" y="402209"/>
                  </a:cubicBezTo>
                  <a:cubicBezTo>
                    <a:pt x="1063053" y="401447"/>
                    <a:pt x="1063719" y="401637"/>
                    <a:pt x="1063053" y="402209"/>
                  </a:cubicBezTo>
                  <a:cubicBezTo>
                    <a:pt x="1059528" y="405066"/>
                    <a:pt x="1056195" y="408305"/>
                    <a:pt x="1052956" y="411734"/>
                  </a:cubicBezTo>
                  <a:lnTo>
                    <a:pt x="1055528" y="411734"/>
                  </a:lnTo>
                  <a:lnTo>
                    <a:pt x="1060767" y="411734"/>
                  </a:lnTo>
                  <a:cubicBezTo>
                    <a:pt x="1062529" y="411658"/>
                    <a:pt x="1064281" y="411435"/>
                    <a:pt x="1066006" y="411067"/>
                  </a:cubicBezTo>
                  <a:lnTo>
                    <a:pt x="1068768" y="411067"/>
                  </a:lnTo>
                  <a:cubicBezTo>
                    <a:pt x="1069799" y="410969"/>
                    <a:pt x="1070819" y="410778"/>
                    <a:pt x="1071816" y="410495"/>
                  </a:cubicBezTo>
                  <a:cubicBezTo>
                    <a:pt x="1072768" y="410114"/>
                    <a:pt x="1072864" y="411257"/>
                    <a:pt x="1071816" y="411734"/>
                  </a:cubicBezTo>
                  <a:cubicBezTo>
                    <a:pt x="1070768" y="412210"/>
                    <a:pt x="1069911" y="413258"/>
                    <a:pt x="1068863" y="413258"/>
                  </a:cubicBezTo>
                  <a:lnTo>
                    <a:pt x="1066196" y="414210"/>
                  </a:lnTo>
                  <a:cubicBezTo>
                    <a:pt x="1064293" y="414769"/>
                    <a:pt x="1062351" y="415183"/>
                    <a:pt x="1060386" y="415449"/>
                  </a:cubicBezTo>
                  <a:cubicBezTo>
                    <a:pt x="1058390" y="415638"/>
                    <a:pt x="1056381" y="415638"/>
                    <a:pt x="1054385" y="415449"/>
                  </a:cubicBezTo>
                  <a:cubicBezTo>
                    <a:pt x="1052626" y="415527"/>
                    <a:pt x="1050863" y="415367"/>
                    <a:pt x="1049146" y="414972"/>
                  </a:cubicBezTo>
                  <a:cubicBezTo>
                    <a:pt x="1038744" y="425733"/>
                    <a:pt x="1029862" y="437778"/>
                    <a:pt x="1022687" y="450766"/>
                  </a:cubicBezTo>
                  <a:lnTo>
                    <a:pt x="1009033" y="485677"/>
                  </a:lnTo>
                  <a:lnTo>
                    <a:pt x="1015523" y="476027"/>
                  </a:lnTo>
                  <a:cubicBezTo>
                    <a:pt x="1020329" y="470982"/>
                    <a:pt x="1025590" y="466391"/>
                    <a:pt x="1031239" y="462311"/>
                  </a:cubicBezTo>
                  <a:cubicBezTo>
                    <a:pt x="1037292" y="457801"/>
                    <a:pt x="1043658" y="453727"/>
                    <a:pt x="1050289" y="450119"/>
                  </a:cubicBezTo>
                  <a:cubicBezTo>
                    <a:pt x="1052004" y="449167"/>
                    <a:pt x="1053814" y="448405"/>
                    <a:pt x="1055528" y="447643"/>
                  </a:cubicBezTo>
                  <a:cubicBezTo>
                    <a:pt x="1055736" y="444646"/>
                    <a:pt x="1056650" y="441742"/>
                    <a:pt x="1058195" y="439166"/>
                  </a:cubicBezTo>
                  <a:cubicBezTo>
                    <a:pt x="1059073" y="437875"/>
                    <a:pt x="1060169" y="436747"/>
                    <a:pt x="1061434" y="435832"/>
                  </a:cubicBezTo>
                  <a:lnTo>
                    <a:pt x="1063434" y="434498"/>
                  </a:lnTo>
                  <a:lnTo>
                    <a:pt x="1065053" y="433736"/>
                  </a:lnTo>
                  <a:cubicBezTo>
                    <a:pt x="1065434" y="433736"/>
                    <a:pt x="1066006" y="433736"/>
                    <a:pt x="1066006" y="433736"/>
                  </a:cubicBezTo>
                  <a:cubicBezTo>
                    <a:pt x="1065625" y="433927"/>
                    <a:pt x="1065339" y="434784"/>
                    <a:pt x="1064862" y="434784"/>
                  </a:cubicBezTo>
                  <a:lnTo>
                    <a:pt x="1064196" y="434784"/>
                  </a:lnTo>
                  <a:cubicBezTo>
                    <a:pt x="1063673" y="435211"/>
                    <a:pt x="1063195" y="435690"/>
                    <a:pt x="1062767" y="436213"/>
                  </a:cubicBezTo>
                  <a:cubicBezTo>
                    <a:pt x="1061903" y="437091"/>
                    <a:pt x="1061166" y="438084"/>
                    <a:pt x="1060576" y="439166"/>
                  </a:cubicBezTo>
                  <a:cubicBezTo>
                    <a:pt x="1059860" y="440345"/>
                    <a:pt x="1059254" y="441589"/>
                    <a:pt x="1058767" y="442880"/>
                  </a:cubicBezTo>
                  <a:cubicBezTo>
                    <a:pt x="1058667" y="443671"/>
                    <a:pt x="1058667" y="444471"/>
                    <a:pt x="1058767" y="445262"/>
                  </a:cubicBezTo>
                  <a:lnTo>
                    <a:pt x="1060195" y="444595"/>
                  </a:lnTo>
                  <a:cubicBezTo>
                    <a:pt x="1063148" y="442983"/>
                    <a:pt x="1066380" y="441949"/>
                    <a:pt x="1069720" y="441547"/>
                  </a:cubicBezTo>
                  <a:lnTo>
                    <a:pt x="1069720" y="442404"/>
                  </a:lnTo>
                  <a:cubicBezTo>
                    <a:pt x="1066323" y="444675"/>
                    <a:pt x="1062719" y="446620"/>
                    <a:pt x="1058957" y="448214"/>
                  </a:cubicBezTo>
                  <a:cubicBezTo>
                    <a:pt x="1061008" y="448828"/>
                    <a:pt x="1063113" y="449242"/>
                    <a:pt x="1065244" y="449453"/>
                  </a:cubicBezTo>
                  <a:cubicBezTo>
                    <a:pt x="1066918" y="449687"/>
                    <a:pt x="1068617" y="449687"/>
                    <a:pt x="1070292" y="449453"/>
                  </a:cubicBezTo>
                  <a:cubicBezTo>
                    <a:pt x="1072141" y="449238"/>
                    <a:pt x="1073942" y="448723"/>
                    <a:pt x="1075626" y="447929"/>
                  </a:cubicBezTo>
                  <a:cubicBezTo>
                    <a:pt x="1074132" y="449575"/>
                    <a:pt x="1072272" y="450847"/>
                    <a:pt x="1070197" y="451643"/>
                  </a:cubicBezTo>
                  <a:cubicBezTo>
                    <a:pt x="1068465" y="452215"/>
                    <a:pt x="1066677" y="452598"/>
                    <a:pt x="1064863" y="452786"/>
                  </a:cubicBezTo>
                  <a:cubicBezTo>
                    <a:pt x="1061141" y="453071"/>
                    <a:pt x="1057407" y="452416"/>
                    <a:pt x="1054004" y="450881"/>
                  </a:cubicBezTo>
                  <a:lnTo>
                    <a:pt x="1051051" y="452405"/>
                  </a:lnTo>
                  <a:cubicBezTo>
                    <a:pt x="1044969" y="455747"/>
                    <a:pt x="1039142" y="459536"/>
                    <a:pt x="1033621" y="463740"/>
                  </a:cubicBezTo>
                  <a:cubicBezTo>
                    <a:pt x="1027835" y="468083"/>
                    <a:pt x="1022361" y="472825"/>
                    <a:pt x="1017238" y="477933"/>
                  </a:cubicBezTo>
                  <a:cubicBezTo>
                    <a:pt x="1015029" y="480123"/>
                    <a:pt x="1012991" y="482480"/>
                    <a:pt x="1011142" y="484981"/>
                  </a:cubicBezTo>
                  <a:lnTo>
                    <a:pt x="1008122" y="489642"/>
                  </a:lnTo>
                  <a:lnTo>
                    <a:pt x="1089627" y="456406"/>
                  </a:lnTo>
                  <a:cubicBezTo>
                    <a:pt x="1089277" y="453608"/>
                    <a:pt x="1089604" y="450766"/>
                    <a:pt x="1090580" y="448120"/>
                  </a:cubicBezTo>
                  <a:cubicBezTo>
                    <a:pt x="1091080" y="446786"/>
                    <a:pt x="1091719" y="445509"/>
                    <a:pt x="1092485" y="444309"/>
                  </a:cubicBezTo>
                  <a:cubicBezTo>
                    <a:pt x="1092876" y="443698"/>
                    <a:pt x="1093322" y="443124"/>
                    <a:pt x="1093819" y="442595"/>
                  </a:cubicBezTo>
                  <a:cubicBezTo>
                    <a:pt x="1094370" y="441927"/>
                    <a:pt x="1095050" y="441376"/>
                    <a:pt x="1095819" y="440976"/>
                  </a:cubicBezTo>
                  <a:cubicBezTo>
                    <a:pt x="1096391" y="440976"/>
                    <a:pt x="1096391" y="440976"/>
                    <a:pt x="1096391" y="440976"/>
                  </a:cubicBezTo>
                  <a:lnTo>
                    <a:pt x="1095343" y="442785"/>
                  </a:lnTo>
                  <a:lnTo>
                    <a:pt x="1094390" y="444500"/>
                  </a:lnTo>
                  <a:cubicBezTo>
                    <a:pt x="1093791" y="445610"/>
                    <a:pt x="1093342" y="446795"/>
                    <a:pt x="1093056" y="448024"/>
                  </a:cubicBezTo>
                  <a:cubicBezTo>
                    <a:pt x="1092656" y="449456"/>
                    <a:pt x="1092401" y="450923"/>
                    <a:pt x="1092295" y="452406"/>
                  </a:cubicBezTo>
                  <a:cubicBezTo>
                    <a:pt x="1092245" y="453040"/>
                    <a:pt x="1092245" y="453677"/>
                    <a:pt x="1092295" y="454311"/>
                  </a:cubicBezTo>
                  <a:lnTo>
                    <a:pt x="1101820" y="447834"/>
                  </a:lnTo>
                  <a:cubicBezTo>
                    <a:pt x="1102486" y="447072"/>
                    <a:pt x="1103058" y="447834"/>
                    <a:pt x="1102486" y="447834"/>
                  </a:cubicBezTo>
                  <a:cubicBezTo>
                    <a:pt x="1099248" y="450691"/>
                    <a:pt x="1096104" y="453358"/>
                    <a:pt x="1092961" y="455930"/>
                  </a:cubicBezTo>
                  <a:cubicBezTo>
                    <a:pt x="1094840" y="456386"/>
                    <a:pt x="1096750" y="456705"/>
                    <a:pt x="1098676" y="456882"/>
                  </a:cubicBezTo>
                  <a:cubicBezTo>
                    <a:pt x="1100070" y="457025"/>
                    <a:pt x="1101474" y="457025"/>
                    <a:pt x="1102867" y="456882"/>
                  </a:cubicBezTo>
                  <a:cubicBezTo>
                    <a:pt x="1103499" y="456972"/>
                    <a:pt x="1104140" y="456972"/>
                    <a:pt x="1104772" y="456882"/>
                  </a:cubicBezTo>
                  <a:lnTo>
                    <a:pt x="1106487" y="456882"/>
                  </a:lnTo>
                  <a:cubicBezTo>
                    <a:pt x="1106963" y="456311"/>
                    <a:pt x="1106963" y="456882"/>
                    <a:pt x="1106963" y="456882"/>
                  </a:cubicBezTo>
                  <a:cubicBezTo>
                    <a:pt x="1106602" y="457630"/>
                    <a:pt x="1106154" y="458334"/>
                    <a:pt x="1105630" y="458978"/>
                  </a:cubicBezTo>
                  <a:cubicBezTo>
                    <a:pt x="1104947" y="459419"/>
                    <a:pt x="1104211" y="459771"/>
                    <a:pt x="1103439" y="460026"/>
                  </a:cubicBezTo>
                  <a:cubicBezTo>
                    <a:pt x="1102028" y="460510"/>
                    <a:pt x="1100549" y="460767"/>
                    <a:pt x="1099058" y="460788"/>
                  </a:cubicBezTo>
                  <a:cubicBezTo>
                    <a:pt x="1096043" y="460774"/>
                    <a:pt x="1093040" y="460422"/>
                    <a:pt x="1090104" y="459740"/>
                  </a:cubicBezTo>
                  <a:lnTo>
                    <a:pt x="1013193" y="491099"/>
                  </a:lnTo>
                  <a:lnTo>
                    <a:pt x="1044479" y="495840"/>
                  </a:lnTo>
                  <a:cubicBezTo>
                    <a:pt x="1052486" y="495304"/>
                    <a:pt x="1060444" y="494189"/>
                    <a:pt x="1068291" y="492506"/>
                  </a:cubicBezTo>
                  <a:cubicBezTo>
                    <a:pt x="1072101" y="491649"/>
                    <a:pt x="1075911" y="490887"/>
                    <a:pt x="1079626" y="489934"/>
                  </a:cubicBezTo>
                  <a:lnTo>
                    <a:pt x="1081055" y="489934"/>
                  </a:lnTo>
                  <a:cubicBezTo>
                    <a:pt x="1081867" y="486710"/>
                    <a:pt x="1083509" y="483755"/>
                    <a:pt x="1085817" y="481362"/>
                  </a:cubicBezTo>
                  <a:cubicBezTo>
                    <a:pt x="1086981" y="480140"/>
                    <a:pt x="1088331" y="479111"/>
                    <a:pt x="1089818" y="478314"/>
                  </a:cubicBezTo>
                  <a:cubicBezTo>
                    <a:pt x="1090739" y="477764"/>
                    <a:pt x="1091733" y="477348"/>
                    <a:pt x="1092770" y="477075"/>
                  </a:cubicBezTo>
                  <a:cubicBezTo>
                    <a:pt x="1093483" y="476849"/>
                    <a:pt x="1094248" y="476849"/>
                    <a:pt x="1094961" y="477075"/>
                  </a:cubicBezTo>
                  <a:cubicBezTo>
                    <a:pt x="1094961" y="477647"/>
                    <a:pt x="1096104" y="476695"/>
                    <a:pt x="1094961" y="477647"/>
                  </a:cubicBezTo>
                  <a:cubicBezTo>
                    <a:pt x="1093818" y="478600"/>
                    <a:pt x="1092390" y="479266"/>
                    <a:pt x="1091152" y="480219"/>
                  </a:cubicBezTo>
                  <a:cubicBezTo>
                    <a:pt x="1090016" y="481069"/>
                    <a:pt x="1088963" y="482026"/>
                    <a:pt x="1088008" y="483076"/>
                  </a:cubicBezTo>
                  <a:cubicBezTo>
                    <a:pt x="1086415" y="484905"/>
                    <a:pt x="1085157" y="487001"/>
                    <a:pt x="1084294" y="489267"/>
                  </a:cubicBezTo>
                  <a:cubicBezTo>
                    <a:pt x="1086185" y="488719"/>
                    <a:pt x="1088136" y="488399"/>
                    <a:pt x="1090104" y="488315"/>
                  </a:cubicBezTo>
                  <a:cubicBezTo>
                    <a:pt x="1091342" y="488315"/>
                    <a:pt x="1090580" y="489839"/>
                    <a:pt x="1090104" y="489839"/>
                  </a:cubicBezTo>
                  <a:cubicBezTo>
                    <a:pt x="1088698" y="490620"/>
                    <a:pt x="1087233" y="491288"/>
                    <a:pt x="1085722" y="491839"/>
                  </a:cubicBezTo>
                  <a:cubicBezTo>
                    <a:pt x="1086853" y="492444"/>
                    <a:pt x="1088031" y="492954"/>
                    <a:pt x="1089246" y="493363"/>
                  </a:cubicBezTo>
                  <a:cubicBezTo>
                    <a:pt x="1090229" y="493455"/>
                    <a:pt x="1091217" y="493455"/>
                    <a:pt x="1092199" y="493363"/>
                  </a:cubicBezTo>
                  <a:lnTo>
                    <a:pt x="1092961" y="493363"/>
                  </a:lnTo>
                  <a:lnTo>
                    <a:pt x="1093628" y="493363"/>
                  </a:lnTo>
                  <a:cubicBezTo>
                    <a:pt x="1094103" y="493411"/>
                    <a:pt x="1094582" y="493411"/>
                    <a:pt x="1095057" y="493363"/>
                  </a:cubicBezTo>
                  <a:cubicBezTo>
                    <a:pt x="1095057" y="492887"/>
                    <a:pt x="1094390" y="493649"/>
                    <a:pt x="1094390" y="493649"/>
                  </a:cubicBezTo>
                  <a:lnTo>
                    <a:pt x="1092675" y="494316"/>
                  </a:lnTo>
                  <a:lnTo>
                    <a:pt x="1091818" y="494316"/>
                  </a:lnTo>
                  <a:cubicBezTo>
                    <a:pt x="1091408" y="494387"/>
                    <a:pt x="1090989" y="494387"/>
                    <a:pt x="1090580" y="494316"/>
                  </a:cubicBezTo>
                  <a:cubicBezTo>
                    <a:pt x="1089503" y="494411"/>
                    <a:pt x="1088419" y="494411"/>
                    <a:pt x="1087341" y="494316"/>
                  </a:cubicBezTo>
                  <a:lnTo>
                    <a:pt x="1085436" y="494316"/>
                  </a:lnTo>
                  <a:lnTo>
                    <a:pt x="1083817" y="493744"/>
                  </a:lnTo>
                  <a:lnTo>
                    <a:pt x="1082483" y="493077"/>
                  </a:lnTo>
                  <a:lnTo>
                    <a:pt x="1081817" y="493077"/>
                  </a:lnTo>
                  <a:lnTo>
                    <a:pt x="1081817" y="492506"/>
                  </a:lnTo>
                  <a:lnTo>
                    <a:pt x="1078864" y="493363"/>
                  </a:lnTo>
                  <a:cubicBezTo>
                    <a:pt x="1074864" y="494602"/>
                    <a:pt x="1070958" y="495745"/>
                    <a:pt x="1066958" y="496697"/>
                  </a:cubicBezTo>
                  <a:cubicBezTo>
                    <a:pt x="1059537" y="498426"/>
                    <a:pt x="1051987" y="499541"/>
                    <a:pt x="1044383" y="500031"/>
                  </a:cubicBezTo>
                  <a:lnTo>
                    <a:pt x="1012460" y="495181"/>
                  </a:lnTo>
                  <a:lnTo>
                    <a:pt x="1018667" y="499364"/>
                  </a:lnTo>
                  <a:cubicBezTo>
                    <a:pt x="1022762" y="501745"/>
                    <a:pt x="1026953" y="503936"/>
                    <a:pt x="1031335" y="506031"/>
                  </a:cubicBezTo>
                  <a:cubicBezTo>
                    <a:pt x="1040058" y="510148"/>
                    <a:pt x="1049188" y="513340"/>
                    <a:pt x="1058577" y="515556"/>
                  </a:cubicBezTo>
                  <a:cubicBezTo>
                    <a:pt x="1068289" y="517759"/>
                    <a:pt x="1078304" y="518306"/>
                    <a:pt x="1088199" y="517175"/>
                  </a:cubicBezTo>
                  <a:cubicBezTo>
                    <a:pt x="1091637" y="516780"/>
                    <a:pt x="1095043" y="516143"/>
                    <a:pt x="1098391" y="515270"/>
                  </a:cubicBezTo>
                  <a:cubicBezTo>
                    <a:pt x="1099031" y="513136"/>
                    <a:pt x="1099995" y="511112"/>
                    <a:pt x="1101248" y="509270"/>
                  </a:cubicBezTo>
                  <a:cubicBezTo>
                    <a:pt x="1102332" y="507629"/>
                    <a:pt x="1103612" y="506125"/>
                    <a:pt x="1105058" y="504793"/>
                  </a:cubicBezTo>
                  <a:cubicBezTo>
                    <a:pt x="1106622" y="503368"/>
                    <a:pt x="1108474" y="502296"/>
                    <a:pt x="1110488" y="501650"/>
                  </a:cubicBezTo>
                  <a:cubicBezTo>
                    <a:pt x="1112678" y="500983"/>
                    <a:pt x="1114964" y="500697"/>
                    <a:pt x="1117250" y="500126"/>
                  </a:cubicBezTo>
                  <a:cubicBezTo>
                    <a:pt x="1117727" y="500030"/>
                    <a:pt x="1117727" y="500888"/>
                    <a:pt x="1117250" y="500888"/>
                  </a:cubicBezTo>
                  <a:cubicBezTo>
                    <a:pt x="1113192" y="502470"/>
                    <a:pt x="1109521" y="504906"/>
                    <a:pt x="1106487" y="508031"/>
                  </a:cubicBezTo>
                  <a:cubicBezTo>
                    <a:pt x="1105218" y="509356"/>
                    <a:pt x="1104159" y="510865"/>
                    <a:pt x="1103344" y="512508"/>
                  </a:cubicBezTo>
                  <a:cubicBezTo>
                    <a:pt x="1103019" y="513092"/>
                    <a:pt x="1102733" y="513697"/>
                    <a:pt x="1102487" y="514318"/>
                  </a:cubicBezTo>
                  <a:lnTo>
                    <a:pt x="1114774" y="510603"/>
                  </a:lnTo>
                  <a:cubicBezTo>
                    <a:pt x="1112072" y="512562"/>
                    <a:pt x="1109166" y="514223"/>
                    <a:pt x="1106106" y="515556"/>
                  </a:cubicBezTo>
                  <a:cubicBezTo>
                    <a:pt x="1106723" y="515803"/>
                    <a:pt x="1107360" y="515994"/>
                    <a:pt x="1108011" y="516128"/>
                  </a:cubicBezTo>
                  <a:cubicBezTo>
                    <a:pt x="1109800" y="516496"/>
                    <a:pt x="1111615" y="516719"/>
                    <a:pt x="1113440" y="516794"/>
                  </a:cubicBezTo>
                  <a:cubicBezTo>
                    <a:pt x="1115338" y="517031"/>
                    <a:pt x="1117258" y="517031"/>
                    <a:pt x="1119155" y="516794"/>
                  </a:cubicBezTo>
                  <a:cubicBezTo>
                    <a:pt x="1120108" y="516223"/>
                    <a:pt x="1120965" y="516223"/>
                    <a:pt x="1121917" y="516223"/>
                  </a:cubicBezTo>
                  <a:cubicBezTo>
                    <a:pt x="1122833" y="516089"/>
                    <a:pt x="1123764" y="516089"/>
                    <a:pt x="1124680" y="516223"/>
                  </a:cubicBezTo>
                  <a:cubicBezTo>
                    <a:pt x="1124020" y="517363"/>
                    <a:pt x="1123146" y="518365"/>
                    <a:pt x="1122108" y="519176"/>
                  </a:cubicBezTo>
                  <a:lnTo>
                    <a:pt x="1119346" y="519937"/>
                  </a:lnTo>
                  <a:cubicBezTo>
                    <a:pt x="1117214" y="520384"/>
                    <a:pt x="1115047" y="520639"/>
                    <a:pt x="1112869" y="520699"/>
                  </a:cubicBezTo>
                  <a:cubicBezTo>
                    <a:pt x="1110842" y="520648"/>
                    <a:pt x="1108828" y="520360"/>
                    <a:pt x="1106868" y="519842"/>
                  </a:cubicBezTo>
                  <a:cubicBezTo>
                    <a:pt x="1105837" y="519613"/>
                    <a:pt x="1104820" y="519327"/>
                    <a:pt x="1103820" y="518985"/>
                  </a:cubicBezTo>
                  <a:cubicBezTo>
                    <a:pt x="1103126" y="518804"/>
                    <a:pt x="1102477" y="518479"/>
                    <a:pt x="1101915" y="518033"/>
                  </a:cubicBezTo>
                  <a:cubicBezTo>
                    <a:pt x="1087434" y="522024"/>
                    <a:pt x="1072196" y="522416"/>
                    <a:pt x="1057529" y="519176"/>
                  </a:cubicBezTo>
                  <a:cubicBezTo>
                    <a:pt x="1047660" y="517144"/>
                    <a:pt x="1038068" y="513946"/>
                    <a:pt x="1028954" y="509651"/>
                  </a:cubicBezTo>
                  <a:cubicBezTo>
                    <a:pt x="1024361" y="507528"/>
                    <a:pt x="1019879" y="505176"/>
                    <a:pt x="1015523" y="502602"/>
                  </a:cubicBezTo>
                  <a:lnTo>
                    <a:pt x="1014966" y="502211"/>
                  </a:lnTo>
                  <a:lnTo>
                    <a:pt x="1042860" y="533654"/>
                  </a:lnTo>
                  <a:cubicBezTo>
                    <a:pt x="1050541" y="539232"/>
                    <a:pt x="1058975" y="543690"/>
                    <a:pt x="1067910" y="546894"/>
                  </a:cubicBezTo>
                  <a:cubicBezTo>
                    <a:pt x="1071257" y="547941"/>
                    <a:pt x="1074660" y="548800"/>
                    <a:pt x="1078102" y="549466"/>
                  </a:cubicBezTo>
                  <a:cubicBezTo>
                    <a:pt x="1080564" y="546504"/>
                    <a:pt x="1083655" y="544129"/>
                    <a:pt x="1087151" y="542512"/>
                  </a:cubicBezTo>
                  <a:cubicBezTo>
                    <a:pt x="1088984" y="541678"/>
                    <a:pt x="1090899" y="541039"/>
                    <a:pt x="1092866" y="540607"/>
                  </a:cubicBezTo>
                  <a:lnTo>
                    <a:pt x="1095914" y="540607"/>
                  </a:lnTo>
                  <a:lnTo>
                    <a:pt x="1098962" y="540607"/>
                  </a:lnTo>
                  <a:cubicBezTo>
                    <a:pt x="1099438" y="540512"/>
                    <a:pt x="1098962" y="541084"/>
                    <a:pt x="1098962" y="541084"/>
                  </a:cubicBezTo>
                  <a:lnTo>
                    <a:pt x="1093152" y="543370"/>
                  </a:lnTo>
                  <a:cubicBezTo>
                    <a:pt x="1091414" y="543928"/>
                    <a:pt x="1089726" y="544629"/>
                    <a:pt x="1088103" y="545465"/>
                  </a:cubicBezTo>
                  <a:cubicBezTo>
                    <a:pt x="1085533" y="546801"/>
                    <a:pt x="1083238" y="548610"/>
                    <a:pt x="1081341" y="550799"/>
                  </a:cubicBezTo>
                  <a:cubicBezTo>
                    <a:pt x="1083581" y="551131"/>
                    <a:pt x="1085839" y="551322"/>
                    <a:pt x="1088103" y="551371"/>
                  </a:cubicBezTo>
                  <a:cubicBezTo>
                    <a:pt x="1089532" y="551371"/>
                    <a:pt x="1090961" y="551371"/>
                    <a:pt x="1092390" y="551371"/>
                  </a:cubicBezTo>
                  <a:cubicBezTo>
                    <a:pt x="1093087" y="551425"/>
                    <a:pt x="1093788" y="551425"/>
                    <a:pt x="1094485" y="551371"/>
                  </a:cubicBezTo>
                  <a:cubicBezTo>
                    <a:pt x="1095152" y="551371"/>
                    <a:pt x="1095724" y="551847"/>
                    <a:pt x="1094485" y="551942"/>
                  </a:cubicBezTo>
                  <a:cubicBezTo>
                    <a:pt x="1093247" y="552037"/>
                    <a:pt x="1092104" y="552609"/>
                    <a:pt x="1090866" y="552609"/>
                  </a:cubicBezTo>
                  <a:lnTo>
                    <a:pt x="1082865" y="552609"/>
                  </a:lnTo>
                  <a:cubicBezTo>
                    <a:pt x="1083687" y="553388"/>
                    <a:pt x="1084580" y="554090"/>
                    <a:pt x="1085532" y="554704"/>
                  </a:cubicBezTo>
                  <a:cubicBezTo>
                    <a:pt x="1087608" y="556242"/>
                    <a:pt x="1089843" y="557551"/>
                    <a:pt x="1092199" y="558610"/>
                  </a:cubicBezTo>
                  <a:cubicBezTo>
                    <a:pt x="1094411" y="559685"/>
                    <a:pt x="1096746" y="560485"/>
                    <a:pt x="1099153" y="560991"/>
                  </a:cubicBezTo>
                  <a:cubicBezTo>
                    <a:pt x="1100355" y="561130"/>
                    <a:pt x="1101570" y="561130"/>
                    <a:pt x="1102772" y="560991"/>
                  </a:cubicBezTo>
                  <a:cubicBezTo>
                    <a:pt x="1103806" y="560748"/>
                    <a:pt x="1104882" y="560748"/>
                    <a:pt x="1105915" y="560991"/>
                  </a:cubicBezTo>
                  <a:cubicBezTo>
                    <a:pt x="1106201" y="561086"/>
                    <a:pt x="1106296" y="561562"/>
                    <a:pt x="1106296" y="561562"/>
                  </a:cubicBezTo>
                  <a:cubicBezTo>
                    <a:pt x="1105166" y="562096"/>
                    <a:pt x="1103926" y="562357"/>
                    <a:pt x="1102677" y="562324"/>
                  </a:cubicBezTo>
                  <a:lnTo>
                    <a:pt x="1099057" y="562324"/>
                  </a:lnTo>
                  <a:cubicBezTo>
                    <a:pt x="1096519" y="562125"/>
                    <a:pt x="1094019" y="561580"/>
                    <a:pt x="1091628" y="560705"/>
                  </a:cubicBezTo>
                  <a:cubicBezTo>
                    <a:pt x="1089094" y="559828"/>
                    <a:pt x="1086691" y="558610"/>
                    <a:pt x="1084484" y="557086"/>
                  </a:cubicBezTo>
                  <a:cubicBezTo>
                    <a:pt x="1082174" y="555647"/>
                    <a:pt x="1080034" y="553954"/>
                    <a:pt x="1078102" y="552037"/>
                  </a:cubicBezTo>
                  <a:cubicBezTo>
                    <a:pt x="1074167" y="551797"/>
                    <a:pt x="1070271" y="551126"/>
                    <a:pt x="1066482" y="550037"/>
                  </a:cubicBezTo>
                  <a:cubicBezTo>
                    <a:pt x="1057621" y="547443"/>
                    <a:pt x="1049229" y="543456"/>
                    <a:pt x="1041621" y="538226"/>
                  </a:cubicBezTo>
                  <a:cubicBezTo>
                    <a:pt x="1025373" y="527085"/>
                    <a:pt x="1012017" y="512227"/>
                    <a:pt x="1002664" y="494887"/>
                  </a:cubicBezTo>
                  <a:lnTo>
                    <a:pt x="1003498" y="494279"/>
                  </a:lnTo>
                  <a:lnTo>
                    <a:pt x="1003337" y="494044"/>
                  </a:lnTo>
                  <a:lnTo>
                    <a:pt x="1003046" y="493839"/>
                  </a:lnTo>
                  <a:lnTo>
                    <a:pt x="1003105" y="493759"/>
                  </a:lnTo>
                  <a:lnTo>
                    <a:pt x="1002378" y="493649"/>
                  </a:lnTo>
                  <a:lnTo>
                    <a:pt x="1002593" y="492953"/>
                  </a:lnTo>
                  <a:lnTo>
                    <a:pt x="1002093" y="492220"/>
                  </a:lnTo>
                  <a:lnTo>
                    <a:pt x="1002075" y="491934"/>
                  </a:lnTo>
                  <a:lnTo>
                    <a:pt x="947801" y="531463"/>
                  </a:lnTo>
                  <a:cubicBezTo>
                    <a:pt x="928306" y="544163"/>
                    <a:pt x="908240" y="555942"/>
                    <a:pt x="887603" y="566801"/>
                  </a:cubicBezTo>
                  <a:cubicBezTo>
                    <a:pt x="846542" y="588625"/>
                    <a:pt x="803758" y="607039"/>
                    <a:pt x="759682" y="621855"/>
                  </a:cubicBezTo>
                  <a:cubicBezTo>
                    <a:pt x="747680" y="625919"/>
                    <a:pt x="735584" y="629729"/>
                    <a:pt x="723392" y="633285"/>
                  </a:cubicBezTo>
                  <a:cubicBezTo>
                    <a:pt x="717010" y="635095"/>
                    <a:pt x="710533" y="636905"/>
                    <a:pt x="704342" y="638524"/>
                  </a:cubicBezTo>
                  <a:lnTo>
                    <a:pt x="688323" y="642369"/>
                  </a:lnTo>
                  <a:lnTo>
                    <a:pt x="680434" y="651764"/>
                  </a:lnTo>
                  <a:cubicBezTo>
                    <a:pt x="677005" y="655383"/>
                    <a:pt x="673672" y="648906"/>
                    <a:pt x="675672" y="645858"/>
                  </a:cubicBezTo>
                  <a:cubicBezTo>
                    <a:pt x="680584" y="638778"/>
                    <a:pt x="685962" y="632032"/>
                    <a:pt x="691769" y="625665"/>
                  </a:cubicBezTo>
                  <a:cubicBezTo>
                    <a:pt x="697389" y="618902"/>
                    <a:pt x="703104" y="612330"/>
                    <a:pt x="708914" y="605758"/>
                  </a:cubicBezTo>
                  <a:cubicBezTo>
                    <a:pt x="719868" y="593280"/>
                    <a:pt x="731107" y="580993"/>
                    <a:pt x="742632" y="569087"/>
                  </a:cubicBezTo>
                  <a:cubicBezTo>
                    <a:pt x="784873" y="525090"/>
                    <a:pt x="830651" y="484632"/>
                    <a:pt x="879507" y="448119"/>
                  </a:cubicBezTo>
                  <a:cubicBezTo>
                    <a:pt x="904018" y="429768"/>
                    <a:pt x="929227" y="412559"/>
                    <a:pt x="955135" y="396494"/>
                  </a:cubicBezTo>
                  <a:lnTo>
                    <a:pt x="1031695" y="354848"/>
                  </a:lnTo>
                  <a:lnTo>
                    <a:pt x="1010864" y="315104"/>
                  </a:lnTo>
                  <a:cubicBezTo>
                    <a:pt x="1005476" y="300987"/>
                    <a:pt x="1001753" y="286236"/>
                    <a:pt x="999807" y="271145"/>
                  </a:cubicBezTo>
                  <a:cubicBezTo>
                    <a:pt x="997617" y="257197"/>
                    <a:pt x="997617" y="242993"/>
                    <a:pt x="999807" y="229044"/>
                  </a:cubicBezTo>
                  <a:cubicBezTo>
                    <a:pt x="1000994" y="223089"/>
                    <a:pt x="1002814" y="217277"/>
                    <a:pt x="1005236" y="211709"/>
                  </a:cubicBezTo>
                  <a:cubicBezTo>
                    <a:pt x="1003907" y="207726"/>
                    <a:pt x="1003044" y="203603"/>
                    <a:pt x="1002665" y="199422"/>
                  </a:cubicBezTo>
                  <a:cubicBezTo>
                    <a:pt x="1002093" y="195282"/>
                    <a:pt x="1002093" y="191084"/>
                    <a:pt x="1002665" y="186944"/>
                  </a:cubicBezTo>
                  <a:cubicBezTo>
                    <a:pt x="1003139" y="183071"/>
                    <a:pt x="1004165" y="179286"/>
                    <a:pt x="1005713" y="175704"/>
                  </a:cubicBezTo>
                  <a:cubicBezTo>
                    <a:pt x="1006475" y="173990"/>
                    <a:pt x="1007332" y="172275"/>
                    <a:pt x="1008189" y="170656"/>
                  </a:cubicBezTo>
                  <a:cubicBezTo>
                    <a:pt x="1009008" y="168888"/>
                    <a:pt x="1010251" y="167350"/>
                    <a:pt x="1011809" y="166179"/>
                  </a:cubicBezTo>
                  <a:close/>
                  <a:moveTo>
                    <a:pt x="568420" y="254"/>
                  </a:moveTo>
                  <a:cubicBezTo>
                    <a:pt x="568420" y="254"/>
                    <a:pt x="569277" y="-318"/>
                    <a:pt x="569277" y="254"/>
                  </a:cubicBezTo>
                  <a:cubicBezTo>
                    <a:pt x="570201" y="1477"/>
                    <a:pt x="570881" y="2868"/>
                    <a:pt x="571278" y="4349"/>
                  </a:cubicBezTo>
                  <a:cubicBezTo>
                    <a:pt x="571418" y="5616"/>
                    <a:pt x="571418" y="6893"/>
                    <a:pt x="571278" y="8159"/>
                  </a:cubicBezTo>
                  <a:cubicBezTo>
                    <a:pt x="571375" y="10540"/>
                    <a:pt x="571086" y="12920"/>
                    <a:pt x="570420" y="15208"/>
                  </a:cubicBezTo>
                  <a:cubicBezTo>
                    <a:pt x="568963" y="19711"/>
                    <a:pt x="566981" y="24027"/>
                    <a:pt x="564515" y="28067"/>
                  </a:cubicBezTo>
                  <a:cubicBezTo>
                    <a:pt x="572634" y="51579"/>
                    <a:pt x="577677" y="75935"/>
                    <a:pt x="579598" y="100535"/>
                  </a:cubicBezTo>
                  <a:lnTo>
                    <a:pt x="576746" y="158267"/>
                  </a:lnTo>
                  <a:lnTo>
                    <a:pt x="598709" y="113316"/>
                  </a:lnTo>
                  <a:cubicBezTo>
                    <a:pt x="601783" y="101050"/>
                    <a:pt x="603916" y="88568"/>
                    <a:pt x="605091" y="75978"/>
                  </a:cubicBezTo>
                  <a:cubicBezTo>
                    <a:pt x="605663" y="69881"/>
                    <a:pt x="606615" y="63785"/>
                    <a:pt x="606615" y="57689"/>
                  </a:cubicBezTo>
                  <a:cubicBezTo>
                    <a:pt x="606663" y="56928"/>
                    <a:pt x="606663" y="56165"/>
                    <a:pt x="606615" y="55404"/>
                  </a:cubicBezTo>
                  <a:cubicBezTo>
                    <a:pt x="602220" y="52613"/>
                    <a:pt x="598613" y="48744"/>
                    <a:pt x="596138" y="44164"/>
                  </a:cubicBezTo>
                  <a:cubicBezTo>
                    <a:pt x="594840" y="41810"/>
                    <a:pt x="593909" y="39273"/>
                    <a:pt x="593375" y="36639"/>
                  </a:cubicBezTo>
                  <a:cubicBezTo>
                    <a:pt x="593075" y="34973"/>
                    <a:pt x="592916" y="33284"/>
                    <a:pt x="592899" y="31591"/>
                  </a:cubicBezTo>
                  <a:cubicBezTo>
                    <a:pt x="592780" y="30377"/>
                    <a:pt x="593011" y="29154"/>
                    <a:pt x="593566" y="28067"/>
                  </a:cubicBezTo>
                  <a:cubicBezTo>
                    <a:pt x="593852" y="27495"/>
                    <a:pt x="594423" y="28067"/>
                    <a:pt x="594423" y="28067"/>
                  </a:cubicBezTo>
                  <a:cubicBezTo>
                    <a:pt x="595376" y="30353"/>
                    <a:pt x="595661" y="32829"/>
                    <a:pt x="596423" y="35115"/>
                  </a:cubicBezTo>
                  <a:cubicBezTo>
                    <a:pt x="597233" y="37227"/>
                    <a:pt x="598220" y="39267"/>
                    <a:pt x="599376" y="41211"/>
                  </a:cubicBezTo>
                  <a:cubicBezTo>
                    <a:pt x="601326" y="44514"/>
                    <a:pt x="603879" y="47422"/>
                    <a:pt x="606901" y="49784"/>
                  </a:cubicBezTo>
                  <a:cubicBezTo>
                    <a:pt x="606888" y="46568"/>
                    <a:pt x="607304" y="43364"/>
                    <a:pt x="608139" y="40259"/>
                  </a:cubicBezTo>
                  <a:cubicBezTo>
                    <a:pt x="608711" y="38544"/>
                    <a:pt x="610330" y="40259"/>
                    <a:pt x="610329" y="41211"/>
                  </a:cubicBezTo>
                  <a:cubicBezTo>
                    <a:pt x="610893" y="43682"/>
                    <a:pt x="611212" y="46203"/>
                    <a:pt x="611282" y="48736"/>
                  </a:cubicBezTo>
                  <a:cubicBezTo>
                    <a:pt x="612762" y="47278"/>
                    <a:pt x="614102" y="45683"/>
                    <a:pt x="615283" y="43974"/>
                  </a:cubicBezTo>
                  <a:cubicBezTo>
                    <a:pt x="616126" y="42672"/>
                    <a:pt x="616858" y="41302"/>
                    <a:pt x="617473" y="39878"/>
                  </a:cubicBezTo>
                  <a:lnTo>
                    <a:pt x="618140" y="38830"/>
                  </a:lnTo>
                  <a:cubicBezTo>
                    <a:pt x="618194" y="38483"/>
                    <a:pt x="618194" y="38129"/>
                    <a:pt x="618140" y="37782"/>
                  </a:cubicBezTo>
                  <a:cubicBezTo>
                    <a:pt x="618462" y="37119"/>
                    <a:pt x="618686" y="36414"/>
                    <a:pt x="618807" y="35687"/>
                  </a:cubicBezTo>
                  <a:cubicBezTo>
                    <a:pt x="618807" y="35687"/>
                    <a:pt x="620045" y="35973"/>
                    <a:pt x="620045" y="37020"/>
                  </a:cubicBezTo>
                  <a:cubicBezTo>
                    <a:pt x="620045" y="38068"/>
                    <a:pt x="620045" y="38925"/>
                    <a:pt x="620045" y="39973"/>
                  </a:cubicBezTo>
                  <a:lnTo>
                    <a:pt x="620046" y="41402"/>
                  </a:lnTo>
                  <a:cubicBezTo>
                    <a:pt x="620139" y="42097"/>
                    <a:pt x="620139" y="42802"/>
                    <a:pt x="620046" y="43497"/>
                  </a:cubicBezTo>
                  <a:cubicBezTo>
                    <a:pt x="619791" y="45132"/>
                    <a:pt x="619344" y="46731"/>
                    <a:pt x="618712" y="48260"/>
                  </a:cubicBezTo>
                  <a:cubicBezTo>
                    <a:pt x="618364" y="49224"/>
                    <a:pt x="617918" y="50150"/>
                    <a:pt x="617378" y="51022"/>
                  </a:cubicBezTo>
                  <a:cubicBezTo>
                    <a:pt x="616902" y="51784"/>
                    <a:pt x="616331" y="52451"/>
                    <a:pt x="615759" y="53213"/>
                  </a:cubicBezTo>
                  <a:lnTo>
                    <a:pt x="614140" y="54927"/>
                  </a:lnTo>
                  <a:lnTo>
                    <a:pt x="613283" y="55689"/>
                  </a:lnTo>
                  <a:lnTo>
                    <a:pt x="612806" y="55689"/>
                  </a:lnTo>
                  <a:cubicBezTo>
                    <a:pt x="612462" y="55767"/>
                    <a:pt x="612104" y="55767"/>
                    <a:pt x="611759" y="55689"/>
                  </a:cubicBezTo>
                  <a:cubicBezTo>
                    <a:pt x="611759" y="57308"/>
                    <a:pt x="611759" y="58928"/>
                    <a:pt x="611759" y="60547"/>
                  </a:cubicBezTo>
                  <a:cubicBezTo>
                    <a:pt x="611759" y="67024"/>
                    <a:pt x="611568" y="73501"/>
                    <a:pt x="610997" y="80073"/>
                  </a:cubicBezTo>
                  <a:cubicBezTo>
                    <a:pt x="610045" y="92019"/>
                    <a:pt x="608134" y="103868"/>
                    <a:pt x="605281" y="115506"/>
                  </a:cubicBezTo>
                  <a:lnTo>
                    <a:pt x="583244" y="160006"/>
                  </a:lnTo>
                  <a:lnTo>
                    <a:pt x="590137" y="154559"/>
                  </a:lnTo>
                  <a:cubicBezTo>
                    <a:pt x="595661" y="149511"/>
                    <a:pt x="601091" y="144272"/>
                    <a:pt x="606234" y="138747"/>
                  </a:cubicBezTo>
                  <a:cubicBezTo>
                    <a:pt x="616690" y="127642"/>
                    <a:pt x="625919" y="115444"/>
                    <a:pt x="633761" y="102362"/>
                  </a:cubicBezTo>
                  <a:cubicBezTo>
                    <a:pt x="641977" y="88521"/>
                    <a:pt x="647775" y="73382"/>
                    <a:pt x="650906" y="57594"/>
                  </a:cubicBezTo>
                  <a:cubicBezTo>
                    <a:pt x="651901" y="52242"/>
                    <a:pt x="652569" y="46835"/>
                    <a:pt x="652907" y="41402"/>
                  </a:cubicBezTo>
                  <a:cubicBezTo>
                    <a:pt x="649927" y="39499"/>
                    <a:pt x="647340" y="37041"/>
                    <a:pt x="645287" y="34163"/>
                  </a:cubicBezTo>
                  <a:cubicBezTo>
                    <a:pt x="643320" y="31808"/>
                    <a:pt x="641655" y="29216"/>
                    <a:pt x="640334" y="26448"/>
                  </a:cubicBezTo>
                  <a:cubicBezTo>
                    <a:pt x="638993" y="23449"/>
                    <a:pt x="638280" y="20207"/>
                    <a:pt x="638238" y="16923"/>
                  </a:cubicBezTo>
                  <a:cubicBezTo>
                    <a:pt x="638238" y="13303"/>
                    <a:pt x="639191" y="9684"/>
                    <a:pt x="639191" y="6064"/>
                  </a:cubicBezTo>
                  <a:cubicBezTo>
                    <a:pt x="639286" y="4826"/>
                    <a:pt x="640334" y="5207"/>
                    <a:pt x="640334" y="6064"/>
                  </a:cubicBezTo>
                  <a:cubicBezTo>
                    <a:pt x="640854" y="12919"/>
                    <a:pt x="642766" y="19595"/>
                    <a:pt x="645953" y="25686"/>
                  </a:cubicBezTo>
                  <a:cubicBezTo>
                    <a:pt x="647397" y="28188"/>
                    <a:pt x="649158" y="30493"/>
                    <a:pt x="651192" y="32544"/>
                  </a:cubicBezTo>
                  <a:cubicBezTo>
                    <a:pt x="651859" y="33306"/>
                    <a:pt x="652716" y="33972"/>
                    <a:pt x="653478" y="34734"/>
                  </a:cubicBezTo>
                  <a:cubicBezTo>
                    <a:pt x="653478" y="27972"/>
                    <a:pt x="653478" y="21209"/>
                    <a:pt x="653478" y="14446"/>
                  </a:cubicBezTo>
                  <a:cubicBezTo>
                    <a:pt x="653478" y="14446"/>
                    <a:pt x="654145" y="14446"/>
                    <a:pt x="654145" y="14446"/>
                  </a:cubicBezTo>
                  <a:cubicBezTo>
                    <a:pt x="655818" y="19452"/>
                    <a:pt x="656936" y="24626"/>
                    <a:pt x="657479" y="29877"/>
                  </a:cubicBezTo>
                  <a:cubicBezTo>
                    <a:pt x="658136" y="29058"/>
                    <a:pt x="658740" y="28199"/>
                    <a:pt x="659288" y="27305"/>
                  </a:cubicBezTo>
                  <a:cubicBezTo>
                    <a:pt x="660686" y="24794"/>
                    <a:pt x="661896" y="22184"/>
                    <a:pt x="662908" y="19494"/>
                  </a:cubicBezTo>
                  <a:cubicBezTo>
                    <a:pt x="663959" y="16624"/>
                    <a:pt x="664724" y="13657"/>
                    <a:pt x="665194" y="10636"/>
                  </a:cubicBezTo>
                  <a:cubicBezTo>
                    <a:pt x="665194" y="9207"/>
                    <a:pt x="665194" y="7779"/>
                    <a:pt x="665194" y="6350"/>
                  </a:cubicBezTo>
                  <a:cubicBezTo>
                    <a:pt x="665473" y="4855"/>
                    <a:pt x="665888" y="3388"/>
                    <a:pt x="666432" y="1968"/>
                  </a:cubicBezTo>
                  <a:cubicBezTo>
                    <a:pt x="666432" y="1968"/>
                    <a:pt x="667004" y="1492"/>
                    <a:pt x="667004" y="1968"/>
                  </a:cubicBezTo>
                  <a:cubicBezTo>
                    <a:pt x="668091" y="4259"/>
                    <a:pt x="668645" y="6767"/>
                    <a:pt x="668623" y="9303"/>
                  </a:cubicBezTo>
                  <a:cubicBezTo>
                    <a:pt x="668718" y="10793"/>
                    <a:pt x="668718" y="12289"/>
                    <a:pt x="668623" y="13780"/>
                  </a:cubicBezTo>
                  <a:cubicBezTo>
                    <a:pt x="668329" y="17169"/>
                    <a:pt x="667690" y="20520"/>
                    <a:pt x="666718" y="23781"/>
                  </a:cubicBezTo>
                  <a:cubicBezTo>
                    <a:pt x="665744" y="26839"/>
                    <a:pt x="664367" y="29754"/>
                    <a:pt x="662622" y="32449"/>
                  </a:cubicBezTo>
                  <a:cubicBezTo>
                    <a:pt x="661759" y="33934"/>
                    <a:pt x="660804" y="35366"/>
                    <a:pt x="659765" y="36735"/>
                  </a:cubicBezTo>
                  <a:cubicBezTo>
                    <a:pt x="659136" y="37616"/>
                    <a:pt x="658400" y="38416"/>
                    <a:pt x="657574" y="39116"/>
                  </a:cubicBezTo>
                  <a:cubicBezTo>
                    <a:pt x="656514" y="62599"/>
                    <a:pt x="649781" y="85477"/>
                    <a:pt x="637953" y="105791"/>
                  </a:cubicBezTo>
                  <a:cubicBezTo>
                    <a:pt x="630371" y="119570"/>
                    <a:pt x="621126" y="132366"/>
                    <a:pt x="610425" y="143891"/>
                  </a:cubicBezTo>
                  <a:cubicBezTo>
                    <a:pt x="605062" y="149794"/>
                    <a:pt x="599403" y="155421"/>
                    <a:pt x="593471" y="160750"/>
                  </a:cubicBezTo>
                  <a:lnTo>
                    <a:pt x="590422" y="163083"/>
                  </a:lnTo>
                  <a:lnTo>
                    <a:pt x="604210" y="158730"/>
                  </a:lnTo>
                  <a:lnTo>
                    <a:pt x="615196" y="155262"/>
                  </a:lnTo>
                  <a:cubicBezTo>
                    <a:pt x="628553" y="149318"/>
                    <a:pt x="641240" y="141870"/>
                    <a:pt x="653002" y="133032"/>
                  </a:cubicBezTo>
                  <a:cubicBezTo>
                    <a:pt x="665115" y="124242"/>
                    <a:pt x="675866" y="113715"/>
                    <a:pt x="684911" y="101790"/>
                  </a:cubicBezTo>
                  <a:cubicBezTo>
                    <a:pt x="688120" y="97277"/>
                    <a:pt x="691047" y="92569"/>
                    <a:pt x="693674" y="87693"/>
                  </a:cubicBezTo>
                  <a:cubicBezTo>
                    <a:pt x="690434" y="82552"/>
                    <a:pt x="688354" y="76766"/>
                    <a:pt x="687578" y="70739"/>
                  </a:cubicBezTo>
                  <a:cubicBezTo>
                    <a:pt x="687238" y="67573"/>
                    <a:pt x="687238" y="64380"/>
                    <a:pt x="687578" y="61214"/>
                  </a:cubicBezTo>
                  <a:cubicBezTo>
                    <a:pt x="687653" y="59609"/>
                    <a:pt x="687877" y="58015"/>
                    <a:pt x="688245" y="56451"/>
                  </a:cubicBezTo>
                  <a:cubicBezTo>
                    <a:pt x="688626" y="54832"/>
                    <a:pt x="689388" y="52641"/>
                    <a:pt x="689578" y="51689"/>
                  </a:cubicBezTo>
                  <a:cubicBezTo>
                    <a:pt x="689769" y="50736"/>
                    <a:pt x="690435" y="51117"/>
                    <a:pt x="690435" y="51689"/>
                  </a:cubicBezTo>
                  <a:cubicBezTo>
                    <a:pt x="690531" y="54642"/>
                    <a:pt x="691007" y="57975"/>
                    <a:pt x="691007" y="61214"/>
                  </a:cubicBezTo>
                  <a:cubicBezTo>
                    <a:pt x="690989" y="64053"/>
                    <a:pt x="691211" y="66889"/>
                    <a:pt x="691674" y="69691"/>
                  </a:cubicBezTo>
                  <a:cubicBezTo>
                    <a:pt x="692518" y="74231"/>
                    <a:pt x="694163" y="78585"/>
                    <a:pt x="696532" y="82550"/>
                  </a:cubicBezTo>
                  <a:cubicBezTo>
                    <a:pt x="698056" y="79692"/>
                    <a:pt x="699770" y="75120"/>
                    <a:pt x="700532" y="73025"/>
                  </a:cubicBezTo>
                  <a:cubicBezTo>
                    <a:pt x="701294" y="70929"/>
                    <a:pt x="702151" y="67691"/>
                    <a:pt x="702627" y="66643"/>
                  </a:cubicBezTo>
                  <a:cubicBezTo>
                    <a:pt x="703104" y="65595"/>
                    <a:pt x="704056" y="64452"/>
                    <a:pt x="704342" y="63690"/>
                  </a:cubicBezTo>
                  <a:cubicBezTo>
                    <a:pt x="704628" y="62928"/>
                    <a:pt x="705866" y="62357"/>
                    <a:pt x="705199" y="64262"/>
                  </a:cubicBezTo>
                  <a:cubicBezTo>
                    <a:pt x="704532" y="66167"/>
                    <a:pt x="705009" y="68262"/>
                    <a:pt x="704532" y="69977"/>
                  </a:cubicBezTo>
                  <a:cubicBezTo>
                    <a:pt x="704056" y="71691"/>
                    <a:pt x="703675" y="72739"/>
                    <a:pt x="703008" y="75025"/>
                  </a:cubicBezTo>
                  <a:cubicBezTo>
                    <a:pt x="702342" y="77311"/>
                    <a:pt x="701484" y="79597"/>
                    <a:pt x="700723" y="81978"/>
                  </a:cubicBezTo>
                  <a:lnTo>
                    <a:pt x="705104" y="79026"/>
                  </a:lnTo>
                  <a:cubicBezTo>
                    <a:pt x="708360" y="76608"/>
                    <a:pt x="711389" y="73898"/>
                    <a:pt x="714153" y="70929"/>
                  </a:cubicBezTo>
                  <a:cubicBezTo>
                    <a:pt x="716822" y="68049"/>
                    <a:pt x="719126" y="64850"/>
                    <a:pt x="721011" y="61404"/>
                  </a:cubicBezTo>
                  <a:cubicBezTo>
                    <a:pt x="721988" y="59734"/>
                    <a:pt x="722817" y="57981"/>
                    <a:pt x="723487" y="56166"/>
                  </a:cubicBezTo>
                  <a:cubicBezTo>
                    <a:pt x="723744" y="54497"/>
                    <a:pt x="724362" y="52904"/>
                    <a:pt x="725297" y="51498"/>
                  </a:cubicBezTo>
                  <a:cubicBezTo>
                    <a:pt x="725583" y="51213"/>
                    <a:pt x="725583" y="51594"/>
                    <a:pt x="725583" y="51594"/>
                  </a:cubicBezTo>
                  <a:cubicBezTo>
                    <a:pt x="725839" y="53556"/>
                    <a:pt x="725610" y="55551"/>
                    <a:pt x="724916" y="57404"/>
                  </a:cubicBezTo>
                  <a:cubicBezTo>
                    <a:pt x="724445" y="59244"/>
                    <a:pt x="723873" y="61057"/>
                    <a:pt x="723201" y="62833"/>
                  </a:cubicBezTo>
                  <a:cubicBezTo>
                    <a:pt x="721762" y="66569"/>
                    <a:pt x="719772" y="70069"/>
                    <a:pt x="717296" y="73215"/>
                  </a:cubicBezTo>
                  <a:cubicBezTo>
                    <a:pt x="714745" y="76742"/>
                    <a:pt x="711770" y="79941"/>
                    <a:pt x="708438" y="82740"/>
                  </a:cubicBezTo>
                  <a:cubicBezTo>
                    <a:pt x="705145" y="85513"/>
                    <a:pt x="701531" y="87879"/>
                    <a:pt x="697674" y="89789"/>
                  </a:cubicBezTo>
                  <a:cubicBezTo>
                    <a:pt x="695424" y="95559"/>
                    <a:pt x="692583" y="101081"/>
                    <a:pt x="689197" y="106267"/>
                  </a:cubicBezTo>
                  <a:cubicBezTo>
                    <a:pt x="680921" y="118067"/>
                    <a:pt x="670864" y="128510"/>
                    <a:pt x="659384" y="137223"/>
                  </a:cubicBezTo>
                  <a:cubicBezTo>
                    <a:pt x="647099" y="146720"/>
                    <a:pt x="633775" y="154693"/>
                    <a:pt x="619706" y="161008"/>
                  </a:cubicBezTo>
                  <a:lnTo>
                    <a:pt x="577718" y="174172"/>
                  </a:lnTo>
                  <a:lnTo>
                    <a:pt x="584422" y="282194"/>
                  </a:lnTo>
                  <a:cubicBezTo>
                    <a:pt x="590167" y="346130"/>
                    <a:pt x="600964" y="409510"/>
                    <a:pt x="616712" y="471742"/>
                  </a:cubicBezTo>
                  <a:cubicBezTo>
                    <a:pt x="624586" y="502984"/>
                    <a:pt x="633698" y="533781"/>
                    <a:pt x="644048" y="564134"/>
                  </a:cubicBezTo>
                  <a:cubicBezTo>
                    <a:pt x="649287" y="579660"/>
                    <a:pt x="655479" y="594805"/>
                    <a:pt x="660717" y="610330"/>
                  </a:cubicBezTo>
                  <a:lnTo>
                    <a:pt x="664190" y="629919"/>
                  </a:lnTo>
                  <a:lnTo>
                    <a:pt x="670192" y="620519"/>
                  </a:lnTo>
                  <a:lnTo>
                    <a:pt x="670242" y="618521"/>
                  </a:lnTo>
                  <a:cubicBezTo>
                    <a:pt x="668813" y="606425"/>
                    <a:pt x="667575" y="594423"/>
                    <a:pt x="666622" y="582326"/>
                  </a:cubicBezTo>
                  <a:cubicBezTo>
                    <a:pt x="663003" y="537950"/>
                    <a:pt x="663003" y="493353"/>
                    <a:pt x="666622" y="448976"/>
                  </a:cubicBezTo>
                  <a:cubicBezTo>
                    <a:pt x="668432" y="426497"/>
                    <a:pt x="671099" y="404304"/>
                    <a:pt x="674719" y="382301"/>
                  </a:cubicBezTo>
                  <a:lnTo>
                    <a:pt x="689064" y="318665"/>
                  </a:lnTo>
                  <a:lnTo>
                    <a:pt x="687863" y="319342"/>
                  </a:lnTo>
                  <a:cubicBezTo>
                    <a:pt x="668664" y="313179"/>
                    <a:pt x="651155" y="302648"/>
                    <a:pt x="636714" y="288576"/>
                  </a:cubicBezTo>
                  <a:cubicBezTo>
                    <a:pt x="629457" y="281304"/>
                    <a:pt x="623064" y="273218"/>
                    <a:pt x="617664" y="264478"/>
                  </a:cubicBezTo>
                  <a:cubicBezTo>
                    <a:pt x="615854" y="261525"/>
                    <a:pt x="614235" y="258572"/>
                    <a:pt x="612710" y="255524"/>
                  </a:cubicBezTo>
                  <a:cubicBezTo>
                    <a:pt x="611150" y="255257"/>
                    <a:pt x="609619" y="254843"/>
                    <a:pt x="608138" y="254286"/>
                  </a:cubicBezTo>
                  <a:cubicBezTo>
                    <a:pt x="606120" y="253626"/>
                    <a:pt x="604174" y="252764"/>
                    <a:pt x="602328" y="251714"/>
                  </a:cubicBezTo>
                  <a:cubicBezTo>
                    <a:pt x="600279" y="250423"/>
                    <a:pt x="598420" y="248852"/>
                    <a:pt x="596804" y="247047"/>
                  </a:cubicBezTo>
                  <a:cubicBezTo>
                    <a:pt x="595343" y="245423"/>
                    <a:pt x="594182" y="243552"/>
                    <a:pt x="593375" y="241523"/>
                  </a:cubicBezTo>
                  <a:lnTo>
                    <a:pt x="596614" y="244190"/>
                  </a:lnTo>
                  <a:lnTo>
                    <a:pt x="600423" y="246857"/>
                  </a:lnTo>
                  <a:cubicBezTo>
                    <a:pt x="602155" y="247897"/>
                    <a:pt x="603971" y="248789"/>
                    <a:pt x="605853" y="249524"/>
                  </a:cubicBezTo>
                  <a:lnTo>
                    <a:pt x="607281" y="250095"/>
                  </a:lnTo>
                  <a:lnTo>
                    <a:pt x="609282" y="250667"/>
                  </a:lnTo>
                  <a:lnTo>
                    <a:pt x="609663" y="250667"/>
                  </a:lnTo>
                  <a:cubicBezTo>
                    <a:pt x="607592" y="246564"/>
                    <a:pt x="606331" y="242101"/>
                    <a:pt x="605948" y="237522"/>
                  </a:cubicBezTo>
                  <a:cubicBezTo>
                    <a:pt x="605948" y="236855"/>
                    <a:pt x="606615" y="235998"/>
                    <a:pt x="607091" y="236855"/>
                  </a:cubicBezTo>
                  <a:cubicBezTo>
                    <a:pt x="609518" y="240739"/>
                    <a:pt x="611743" y="244745"/>
                    <a:pt x="613758" y="248857"/>
                  </a:cubicBezTo>
                  <a:cubicBezTo>
                    <a:pt x="614428" y="247121"/>
                    <a:pt x="614969" y="245338"/>
                    <a:pt x="615378" y="243523"/>
                  </a:cubicBezTo>
                  <a:cubicBezTo>
                    <a:pt x="615854" y="242094"/>
                    <a:pt x="615759" y="240856"/>
                    <a:pt x="615854" y="239332"/>
                  </a:cubicBezTo>
                  <a:cubicBezTo>
                    <a:pt x="615949" y="237808"/>
                    <a:pt x="616425" y="236379"/>
                    <a:pt x="616521" y="234950"/>
                  </a:cubicBezTo>
                  <a:cubicBezTo>
                    <a:pt x="616616" y="233522"/>
                    <a:pt x="617949" y="233141"/>
                    <a:pt x="618140" y="234950"/>
                  </a:cubicBezTo>
                  <a:cubicBezTo>
                    <a:pt x="618330" y="236760"/>
                    <a:pt x="618807" y="238570"/>
                    <a:pt x="618806" y="240475"/>
                  </a:cubicBezTo>
                  <a:cubicBezTo>
                    <a:pt x="618902" y="242061"/>
                    <a:pt x="618902" y="243651"/>
                    <a:pt x="618806" y="245237"/>
                  </a:cubicBezTo>
                  <a:cubicBezTo>
                    <a:pt x="618572" y="246536"/>
                    <a:pt x="618221" y="247811"/>
                    <a:pt x="617759" y="249047"/>
                  </a:cubicBezTo>
                  <a:cubicBezTo>
                    <a:pt x="617606" y="249993"/>
                    <a:pt x="617351" y="250919"/>
                    <a:pt x="616997" y="251810"/>
                  </a:cubicBezTo>
                  <a:cubicBezTo>
                    <a:pt x="617050" y="252125"/>
                    <a:pt x="617050" y="252447"/>
                    <a:pt x="616997" y="252762"/>
                  </a:cubicBezTo>
                  <a:lnTo>
                    <a:pt x="616997" y="253334"/>
                  </a:lnTo>
                  <a:lnTo>
                    <a:pt x="616997" y="253810"/>
                  </a:lnTo>
                  <a:cubicBezTo>
                    <a:pt x="618521" y="256572"/>
                    <a:pt x="620045" y="259334"/>
                    <a:pt x="621759" y="261906"/>
                  </a:cubicBezTo>
                  <a:cubicBezTo>
                    <a:pt x="626993" y="269863"/>
                    <a:pt x="633060" y="277238"/>
                    <a:pt x="639857" y="283909"/>
                  </a:cubicBezTo>
                  <a:lnTo>
                    <a:pt x="685168" y="311428"/>
                  </a:lnTo>
                  <a:lnTo>
                    <a:pt x="658211" y="278446"/>
                  </a:lnTo>
                  <a:cubicBezTo>
                    <a:pt x="650061" y="264478"/>
                    <a:pt x="644096" y="249235"/>
                    <a:pt x="640619" y="233236"/>
                  </a:cubicBezTo>
                  <a:cubicBezTo>
                    <a:pt x="637163" y="231596"/>
                    <a:pt x="634083" y="229262"/>
                    <a:pt x="631570" y="226378"/>
                  </a:cubicBezTo>
                  <a:cubicBezTo>
                    <a:pt x="629555" y="224165"/>
                    <a:pt x="627885" y="221660"/>
                    <a:pt x="626617" y="218948"/>
                  </a:cubicBezTo>
                  <a:cubicBezTo>
                    <a:pt x="625535" y="216771"/>
                    <a:pt x="624858" y="214415"/>
                    <a:pt x="624617" y="211995"/>
                  </a:cubicBezTo>
                  <a:cubicBezTo>
                    <a:pt x="624522" y="211995"/>
                    <a:pt x="625189" y="211424"/>
                    <a:pt x="625189" y="211995"/>
                  </a:cubicBezTo>
                  <a:cubicBezTo>
                    <a:pt x="628098" y="219219"/>
                    <a:pt x="633237" y="225325"/>
                    <a:pt x="639857" y="229426"/>
                  </a:cubicBezTo>
                  <a:cubicBezTo>
                    <a:pt x="638873" y="223347"/>
                    <a:pt x="638363" y="217201"/>
                    <a:pt x="638333" y="211043"/>
                  </a:cubicBezTo>
                  <a:cubicBezTo>
                    <a:pt x="638333" y="211043"/>
                    <a:pt x="639286" y="210090"/>
                    <a:pt x="639286" y="211043"/>
                  </a:cubicBezTo>
                  <a:cubicBezTo>
                    <a:pt x="640238" y="216377"/>
                    <a:pt x="641381" y="221044"/>
                    <a:pt x="642619" y="225902"/>
                  </a:cubicBezTo>
                  <a:cubicBezTo>
                    <a:pt x="643191" y="225235"/>
                    <a:pt x="643191" y="225330"/>
                    <a:pt x="644239" y="223711"/>
                  </a:cubicBezTo>
                  <a:cubicBezTo>
                    <a:pt x="645286" y="222092"/>
                    <a:pt x="646429" y="220663"/>
                    <a:pt x="647287" y="218948"/>
                  </a:cubicBezTo>
                  <a:cubicBezTo>
                    <a:pt x="648144" y="217234"/>
                    <a:pt x="649001" y="215519"/>
                    <a:pt x="649668" y="213805"/>
                  </a:cubicBezTo>
                  <a:lnTo>
                    <a:pt x="650716" y="210947"/>
                  </a:lnTo>
                  <a:cubicBezTo>
                    <a:pt x="651185" y="209923"/>
                    <a:pt x="651599" y="208874"/>
                    <a:pt x="651954" y="207804"/>
                  </a:cubicBezTo>
                  <a:cubicBezTo>
                    <a:pt x="652240" y="206090"/>
                    <a:pt x="653192" y="206566"/>
                    <a:pt x="653192" y="207804"/>
                  </a:cubicBezTo>
                  <a:cubicBezTo>
                    <a:pt x="653192" y="209042"/>
                    <a:pt x="653192" y="210281"/>
                    <a:pt x="653192" y="211424"/>
                  </a:cubicBezTo>
                  <a:cubicBezTo>
                    <a:pt x="653026" y="212420"/>
                    <a:pt x="652803" y="213405"/>
                    <a:pt x="652525" y="214376"/>
                  </a:cubicBezTo>
                  <a:cubicBezTo>
                    <a:pt x="651954" y="216472"/>
                    <a:pt x="651192" y="218472"/>
                    <a:pt x="650430" y="220472"/>
                  </a:cubicBezTo>
                  <a:cubicBezTo>
                    <a:pt x="649566" y="222455"/>
                    <a:pt x="648547" y="224366"/>
                    <a:pt x="647382" y="226187"/>
                  </a:cubicBezTo>
                  <a:cubicBezTo>
                    <a:pt x="646344" y="228004"/>
                    <a:pt x="645062" y="229671"/>
                    <a:pt x="643572" y="231140"/>
                  </a:cubicBezTo>
                  <a:cubicBezTo>
                    <a:pt x="647656" y="246849"/>
                    <a:pt x="653810" y="261865"/>
                    <a:pt x="661819" y="275817"/>
                  </a:cubicBezTo>
                  <a:lnTo>
                    <a:pt x="681312" y="301221"/>
                  </a:lnTo>
                  <a:lnTo>
                    <a:pt x="685359" y="306494"/>
                  </a:lnTo>
                  <a:lnTo>
                    <a:pt x="681100" y="297434"/>
                  </a:lnTo>
                  <a:cubicBezTo>
                    <a:pt x="679223" y="290121"/>
                    <a:pt x="677949" y="282666"/>
                    <a:pt x="677291" y="275145"/>
                  </a:cubicBezTo>
                  <a:cubicBezTo>
                    <a:pt x="676672" y="266870"/>
                    <a:pt x="676672" y="258560"/>
                    <a:pt x="677291" y="250285"/>
                  </a:cubicBezTo>
                  <a:cubicBezTo>
                    <a:pt x="677386" y="248094"/>
                    <a:pt x="677957" y="245999"/>
                    <a:pt x="677957" y="243903"/>
                  </a:cubicBezTo>
                  <a:cubicBezTo>
                    <a:pt x="675265" y="242122"/>
                    <a:pt x="673095" y="239656"/>
                    <a:pt x="671671" y="236759"/>
                  </a:cubicBezTo>
                  <a:cubicBezTo>
                    <a:pt x="670939" y="235199"/>
                    <a:pt x="670487" y="233523"/>
                    <a:pt x="670337" y="231806"/>
                  </a:cubicBezTo>
                  <a:cubicBezTo>
                    <a:pt x="670289" y="230950"/>
                    <a:pt x="670289" y="230091"/>
                    <a:pt x="670337" y="229235"/>
                  </a:cubicBezTo>
                  <a:cubicBezTo>
                    <a:pt x="670243" y="228603"/>
                    <a:pt x="670243" y="227961"/>
                    <a:pt x="670337" y="227330"/>
                  </a:cubicBezTo>
                  <a:cubicBezTo>
                    <a:pt x="670813" y="226472"/>
                    <a:pt x="670718" y="226472"/>
                    <a:pt x="670813" y="226472"/>
                  </a:cubicBezTo>
                  <a:cubicBezTo>
                    <a:pt x="670909" y="226472"/>
                    <a:pt x="671385" y="226472"/>
                    <a:pt x="671385" y="226472"/>
                  </a:cubicBezTo>
                  <a:cubicBezTo>
                    <a:pt x="671331" y="227011"/>
                    <a:pt x="671331" y="227553"/>
                    <a:pt x="671385" y="228092"/>
                  </a:cubicBezTo>
                  <a:cubicBezTo>
                    <a:pt x="671385" y="228473"/>
                    <a:pt x="671385" y="229044"/>
                    <a:pt x="671385" y="229044"/>
                  </a:cubicBezTo>
                  <a:cubicBezTo>
                    <a:pt x="671301" y="229772"/>
                    <a:pt x="671301" y="230507"/>
                    <a:pt x="671385" y="231235"/>
                  </a:cubicBezTo>
                  <a:cubicBezTo>
                    <a:pt x="671770" y="232520"/>
                    <a:pt x="672280" y="233765"/>
                    <a:pt x="672909" y="234950"/>
                  </a:cubicBezTo>
                  <a:cubicBezTo>
                    <a:pt x="673588" y="236258"/>
                    <a:pt x="674385" y="237502"/>
                    <a:pt x="675290" y="238664"/>
                  </a:cubicBezTo>
                  <a:cubicBezTo>
                    <a:pt x="675889" y="239283"/>
                    <a:pt x="676561" y="239827"/>
                    <a:pt x="677291" y="240284"/>
                  </a:cubicBezTo>
                  <a:cubicBezTo>
                    <a:pt x="677291" y="239712"/>
                    <a:pt x="677291" y="239236"/>
                    <a:pt x="677291" y="238664"/>
                  </a:cubicBezTo>
                  <a:cubicBezTo>
                    <a:pt x="677453" y="234965"/>
                    <a:pt x="678360" y="231337"/>
                    <a:pt x="679958" y="227996"/>
                  </a:cubicBezTo>
                  <a:cubicBezTo>
                    <a:pt x="680243" y="227234"/>
                    <a:pt x="680815" y="227425"/>
                    <a:pt x="680814" y="227996"/>
                  </a:cubicBezTo>
                  <a:cubicBezTo>
                    <a:pt x="680988" y="232392"/>
                    <a:pt x="680733" y="236794"/>
                    <a:pt x="680053" y="241141"/>
                  </a:cubicBezTo>
                  <a:cubicBezTo>
                    <a:pt x="681807" y="239623"/>
                    <a:pt x="683402" y="237932"/>
                    <a:pt x="684815" y="236093"/>
                  </a:cubicBezTo>
                  <a:cubicBezTo>
                    <a:pt x="685895" y="234636"/>
                    <a:pt x="686761" y="233032"/>
                    <a:pt x="687387" y="231330"/>
                  </a:cubicBezTo>
                  <a:cubicBezTo>
                    <a:pt x="688301" y="229523"/>
                    <a:pt x="688820" y="227543"/>
                    <a:pt x="688911" y="225520"/>
                  </a:cubicBezTo>
                  <a:cubicBezTo>
                    <a:pt x="688911" y="225520"/>
                    <a:pt x="689387" y="225520"/>
                    <a:pt x="689387" y="225520"/>
                  </a:cubicBezTo>
                  <a:cubicBezTo>
                    <a:pt x="689912" y="227872"/>
                    <a:pt x="689912" y="230311"/>
                    <a:pt x="689387" y="232664"/>
                  </a:cubicBezTo>
                  <a:cubicBezTo>
                    <a:pt x="688992" y="234592"/>
                    <a:pt x="688318" y="236453"/>
                    <a:pt x="687387" y="238188"/>
                  </a:cubicBezTo>
                  <a:cubicBezTo>
                    <a:pt x="685555" y="241796"/>
                    <a:pt x="682834" y="244877"/>
                    <a:pt x="679481" y="247142"/>
                  </a:cubicBezTo>
                  <a:cubicBezTo>
                    <a:pt x="679481" y="248285"/>
                    <a:pt x="679481" y="249523"/>
                    <a:pt x="679481" y="250761"/>
                  </a:cubicBezTo>
                  <a:cubicBezTo>
                    <a:pt x="679131" y="258260"/>
                    <a:pt x="679354" y="265775"/>
                    <a:pt x="680148" y="273240"/>
                  </a:cubicBezTo>
                  <a:cubicBezTo>
                    <a:pt x="680852" y="281038"/>
                    <a:pt x="682125" y="288774"/>
                    <a:pt x="683958" y="296386"/>
                  </a:cubicBezTo>
                  <a:cubicBezTo>
                    <a:pt x="684772" y="299622"/>
                    <a:pt x="685790" y="302803"/>
                    <a:pt x="687006" y="305911"/>
                  </a:cubicBezTo>
                  <a:lnTo>
                    <a:pt x="688558" y="309078"/>
                  </a:lnTo>
                  <a:lnTo>
                    <a:pt x="703770" y="216472"/>
                  </a:lnTo>
                  <a:cubicBezTo>
                    <a:pt x="701025" y="215243"/>
                    <a:pt x="698610" y="213383"/>
                    <a:pt x="696722" y="211042"/>
                  </a:cubicBezTo>
                  <a:cubicBezTo>
                    <a:pt x="695752" y="209803"/>
                    <a:pt x="694922" y="208462"/>
                    <a:pt x="694245" y="207042"/>
                  </a:cubicBezTo>
                  <a:cubicBezTo>
                    <a:pt x="693448" y="205511"/>
                    <a:pt x="693024" y="203814"/>
                    <a:pt x="693007" y="202089"/>
                  </a:cubicBezTo>
                  <a:cubicBezTo>
                    <a:pt x="693007" y="202089"/>
                    <a:pt x="693292" y="201327"/>
                    <a:pt x="693578" y="202089"/>
                  </a:cubicBezTo>
                  <a:cubicBezTo>
                    <a:pt x="693864" y="202851"/>
                    <a:pt x="694626" y="203422"/>
                    <a:pt x="694626" y="204089"/>
                  </a:cubicBezTo>
                  <a:lnTo>
                    <a:pt x="695578" y="205899"/>
                  </a:lnTo>
                  <a:cubicBezTo>
                    <a:pt x="696329" y="207059"/>
                    <a:pt x="697190" y="208144"/>
                    <a:pt x="698150" y="209137"/>
                  </a:cubicBezTo>
                  <a:cubicBezTo>
                    <a:pt x="699232" y="210357"/>
                    <a:pt x="700483" y="211416"/>
                    <a:pt x="701865" y="212281"/>
                  </a:cubicBezTo>
                  <a:lnTo>
                    <a:pt x="703579" y="213328"/>
                  </a:lnTo>
                  <a:cubicBezTo>
                    <a:pt x="703579" y="209042"/>
                    <a:pt x="703579" y="204851"/>
                    <a:pt x="703579" y="200660"/>
                  </a:cubicBezTo>
                  <a:cubicBezTo>
                    <a:pt x="703484" y="200660"/>
                    <a:pt x="704341" y="199993"/>
                    <a:pt x="704341" y="200660"/>
                  </a:cubicBezTo>
                  <a:cubicBezTo>
                    <a:pt x="705294" y="205042"/>
                    <a:pt x="706056" y="209423"/>
                    <a:pt x="706627" y="213805"/>
                  </a:cubicBezTo>
                  <a:cubicBezTo>
                    <a:pt x="708056" y="212281"/>
                    <a:pt x="709485" y="210757"/>
                    <a:pt x="710723" y="209137"/>
                  </a:cubicBezTo>
                  <a:cubicBezTo>
                    <a:pt x="711596" y="207837"/>
                    <a:pt x="712360" y="206467"/>
                    <a:pt x="713009" y="205042"/>
                  </a:cubicBezTo>
                  <a:cubicBezTo>
                    <a:pt x="713288" y="204428"/>
                    <a:pt x="713511" y="203790"/>
                    <a:pt x="713676" y="203137"/>
                  </a:cubicBezTo>
                  <a:cubicBezTo>
                    <a:pt x="713866" y="202565"/>
                    <a:pt x="714343" y="201422"/>
                    <a:pt x="714438" y="201422"/>
                  </a:cubicBezTo>
                  <a:cubicBezTo>
                    <a:pt x="714533" y="201422"/>
                    <a:pt x="715104" y="201422"/>
                    <a:pt x="715104" y="201422"/>
                  </a:cubicBezTo>
                  <a:cubicBezTo>
                    <a:pt x="715018" y="202104"/>
                    <a:pt x="714859" y="202775"/>
                    <a:pt x="714628" y="203422"/>
                  </a:cubicBezTo>
                  <a:cubicBezTo>
                    <a:pt x="714727" y="204309"/>
                    <a:pt x="714727" y="205203"/>
                    <a:pt x="714628" y="206089"/>
                  </a:cubicBezTo>
                  <a:cubicBezTo>
                    <a:pt x="714257" y="207651"/>
                    <a:pt x="713680" y="209156"/>
                    <a:pt x="712914" y="210566"/>
                  </a:cubicBezTo>
                  <a:cubicBezTo>
                    <a:pt x="711159" y="213320"/>
                    <a:pt x="709150" y="215903"/>
                    <a:pt x="706913" y="218281"/>
                  </a:cubicBezTo>
                  <a:lnTo>
                    <a:pt x="691774" y="311169"/>
                  </a:lnTo>
                  <a:lnTo>
                    <a:pt x="716248" y="281718"/>
                  </a:lnTo>
                  <a:cubicBezTo>
                    <a:pt x="720297" y="274063"/>
                    <a:pt x="723736" y="266101"/>
                    <a:pt x="726534" y="257905"/>
                  </a:cubicBezTo>
                  <a:cubicBezTo>
                    <a:pt x="727963" y="254000"/>
                    <a:pt x="729297" y="250000"/>
                    <a:pt x="730630" y="245999"/>
                  </a:cubicBezTo>
                  <a:cubicBezTo>
                    <a:pt x="730630" y="245523"/>
                    <a:pt x="730630" y="245047"/>
                    <a:pt x="730630" y="244475"/>
                  </a:cubicBezTo>
                  <a:cubicBezTo>
                    <a:pt x="728126" y="241795"/>
                    <a:pt x="726354" y="238515"/>
                    <a:pt x="725487" y="234950"/>
                  </a:cubicBezTo>
                  <a:cubicBezTo>
                    <a:pt x="725010" y="233150"/>
                    <a:pt x="724817" y="231286"/>
                    <a:pt x="724915" y="229426"/>
                  </a:cubicBezTo>
                  <a:cubicBezTo>
                    <a:pt x="724933" y="228267"/>
                    <a:pt x="725094" y="227116"/>
                    <a:pt x="725391" y="225997"/>
                  </a:cubicBezTo>
                  <a:cubicBezTo>
                    <a:pt x="725478" y="225167"/>
                    <a:pt x="725848" y="224394"/>
                    <a:pt x="726439" y="223806"/>
                  </a:cubicBezTo>
                  <a:cubicBezTo>
                    <a:pt x="726916" y="223806"/>
                    <a:pt x="726916" y="223806"/>
                    <a:pt x="726915" y="223806"/>
                  </a:cubicBezTo>
                  <a:cubicBezTo>
                    <a:pt x="727009" y="225487"/>
                    <a:pt x="727009" y="227173"/>
                    <a:pt x="726915" y="228854"/>
                  </a:cubicBezTo>
                  <a:cubicBezTo>
                    <a:pt x="727141" y="230396"/>
                    <a:pt x="727459" y="231922"/>
                    <a:pt x="727868" y="233426"/>
                  </a:cubicBezTo>
                  <a:cubicBezTo>
                    <a:pt x="728650" y="235941"/>
                    <a:pt x="729876" y="238296"/>
                    <a:pt x="731487" y="240379"/>
                  </a:cubicBezTo>
                  <a:cubicBezTo>
                    <a:pt x="732065" y="238300"/>
                    <a:pt x="732863" y="236288"/>
                    <a:pt x="733869" y="234379"/>
                  </a:cubicBezTo>
                  <a:cubicBezTo>
                    <a:pt x="734535" y="233331"/>
                    <a:pt x="735202" y="234760"/>
                    <a:pt x="735202" y="235331"/>
                  </a:cubicBezTo>
                  <a:cubicBezTo>
                    <a:pt x="735148" y="237090"/>
                    <a:pt x="734957" y="238841"/>
                    <a:pt x="734630" y="240570"/>
                  </a:cubicBezTo>
                  <a:cubicBezTo>
                    <a:pt x="735803" y="239830"/>
                    <a:pt x="736917" y="239002"/>
                    <a:pt x="737964" y="238093"/>
                  </a:cubicBezTo>
                  <a:cubicBezTo>
                    <a:pt x="738769" y="237371"/>
                    <a:pt x="739502" y="236574"/>
                    <a:pt x="740155" y="235712"/>
                  </a:cubicBezTo>
                  <a:lnTo>
                    <a:pt x="740727" y="235141"/>
                  </a:lnTo>
                  <a:lnTo>
                    <a:pt x="741203" y="234474"/>
                  </a:lnTo>
                  <a:cubicBezTo>
                    <a:pt x="741492" y="234051"/>
                    <a:pt x="741747" y="233605"/>
                    <a:pt x="741965" y="233140"/>
                  </a:cubicBezTo>
                  <a:cubicBezTo>
                    <a:pt x="742060" y="232855"/>
                    <a:pt x="741679" y="233807"/>
                    <a:pt x="741679" y="234474"/>
                  </a:cubicBezTo>
                  <a:cubicBezTo>
                    <a:pt x="741679" y="235141"/>
                    <a:pt x="741679" y="235807"/>
                    <a:pt x="741679" y="236379"/>
                  </a:cubicBezTo>
                  <a:lnTo>
                    <a:pt x="741679" y="237427"/>
                  </a:lnTo>
                  <a:cubicBezTo>
                    <a:pt x="741714" y="237870"/>
                    <a:pt x="741714" y="238316"/>
                    <a:pt x="741679" y="238760"/>
                  </a:cubicBezTo>
                  <a:cubicBezTo>
                    <a:pt x="741222" y="239807"/>
                    <a:pt x="740647" y="240797"/>
                    <a:pt x="739965" y="241713"/>
                  </a:cubicBezTo>
                  <a:cubicBezTo>
                    <a:pt x="739573" y="242294"/>
                    <a:pt x="739126" y="242836"/>
                    <a:pt x="738631" y="243332"/>
                  </a:cubicBezTo>
                  <a:lnTo>
                    <a:pt x="737202" y="244475"/>
                  </a:lnTo>
                  <a:lnTo>
                    <a:pt x="735774" y="245428"/>
                  </a:lnTo>
                  <a:lnTo>
                    <a:pt x="735107" y="245428"/>
                  </a:lnTo>
                  <a:cubicBezTo>
                    <a:pt x="734829" y="245522"/>
                    <a:pt x="734528" y="245522"/>
                    <a:pt x="734250" y="245428"/>
                  </a:cubicBezTo>
                  <a:cubicBezTo>
                    <a:pt x="733488" y="246571"/>
                    <a:pt x="733488" y="247618"/>
                    <a:pt x="733488" y="248666"/>
                  </a:cubicBezTo>
                  <a:cubicBezTo>
                    <a:pt x="732345" y="253048"/>
                    <a:pt x="731202" y="257334"/>
                    <a:pt x="729773" y="261525"/>
                  </a:cubicBezTo>
                  <a:cubicBezTo>
                    <a:pt x="727230" y="269362"/>
                    <a:pt x="724044" y="276976"/>
                    <a:pt x="720248" y="284290"/>
                  </a:cubicBezTo>
                  <a:lnTo>
                    <a:pt x="698610" y="310046"/>
                  </a:lnTo>
                  <a:lnTo>
                    <a:pt x="704151" y="307530"/>
                  </a:lnTo>
                  <a:cubicBezTo>
                    <a:pt x="708723" y="304959"/>
                    <a:pt x="713105" y="302387"/>
                    <a:pt x="717486" y="299529"/>
                  </a:cubicBezTo>
                  <a:cubicBezTo>
                    <a:pt x="726245" y="293818"/>
                    <a:pt x="734385" y="287210"/>
                    <a:pt x="741775" y="279813"/>
                  </a:cubicBezTo>
                  <a:cubicBezTo>
                    <a:pt x="749265" y="272091"/>
                    <a:pt x="755414" y="263174"/>
                    <a:pt x="759968" y="253428"/>
                  </a:cubicBezTo>
                  <a:cubicBezTo>
                    <a:pt x="761524" y="250025"/>
                    <a:pt x="762860" y="246525"/>
                    <a:pt x="763968" y="242951"/>
                  </a:cubicBezTo>
                  <a:cubicBezTo>
                    <a:pt x="762320" y="241163"/>
                    <a:pt x="760998" y="239100"/>
                    <a:pt x="760063" y="236855"/>
                  </a:cubicBezTo>
                  <a:cubicBezTo>
                    <a:pt x="759129" y="234987"/>
                    <a:pt x="758456" y="233000"/>
                    <a:pt x="758063" y="230949"/>
                  </a:cubicBezTo>
                  <a:cubicBezTo>
                    <a:pt x="757539" y="228693"/>
                    <a:pt x="757539" y="226347"/>
                    <a:pt x="758063" y="224091"/>
                  </a:cubicBezTo>
                  <a:cubicBezTo>
                    <a:pt x="758634" y="221710"/>
                    <a:pt x="759682" y="219424"/>
                    <a:pt x="760444" y="217043"/>
                  </a:cubicBezTo>
                  <a:cubicBezTo>
                    <a:pt x="760635" y="216090"/>
                    <a:pt x="761111" y="216471"/>
                    <a:pt x="761111" y="217043"/>
                  </a:cubicBezTo>
                  <a:cubicBezTo>
                    <a:pt x="760346" y="221700"/>
                    <a:pt x="760541" y="226465"/>
                    <a:pt x="761682" y="231045"/>
                  </a:cubicBezTo>
                  <a:cubicBezTo>
                    <a:pt x="762238" y="232950"/>
                    <a:pt x="763038" y="234775"/>
                    <a:pt x="764064" y="236474"/>
                  </a:cubicBezTo>
                  <a:lnTo>
                    <a:pt x="765207" y="238284"/>
                  </a:lnTo>
                  <a:cubicBezTo>
                    <a:pt x="766540" y="233807"/>
                    <a:pt x="767588" y="229330"/>
                    <a:pt x="768731" y="224853"/>
                  </a:cubicBezTo>
                  <a:cubicBezTo>
                    <a:pt x="769159" y="228460"/>
                    <a:pt x="769159" y="232105"/>
                    <a:pt x="768731" y="235712"/>
                  </a:cubicBezTo>
                  <a:lnTo>
                    <a:pt x="770350" y="234283"/>
                  </a:lnTo>
                  <a:cubicBezTo>
                    <a:pt x="771692" y="232813"/>
                    <a:pt x="772933" y="231253"/>
                    <a:pt x="774065" y="229616"/>
                  </a:cubicBezTo>
                  <a:cubicBezTo>
                    <a:pt x="775253" y="227891"/>
                    <a:pt x="776244" y="226038"/>
                    <a:pt x="777018" y="224091"/>
                  </a:cubicBezTo>
                  <a:cubicBezTo>
                    <a:pt x="777406" y="223164"/>
                    <a:pt x="777724" y="222209"/>
                    <a:pt x="777970" y="221234"/>
                  </a:cubicBezTo>
                  <a:cubicBezTo>
                    <a:pt x="778351" y="220281"/>
                    <a:pt x="779018" y="218567"/>
                    <a:pt x="779494" y="218567"/>
                  </a:cubicBezTo>
                  <a:lnTo>
                    <a:pt x="779970" y="218567"/>
                  </a:lnTo>
                  <a:cubicBezTo>
                    <a:pt x="780407" y="220282"/>
                    <a:pt x="780440" y="222076"/>
                    <a:pt x="780065" y="223806"/>
                  </a:cubicBezTo>
                  <a:cubicBezTo>
                    <a:pt x="779868" y="224814"/>
                    <a:pt x="779581" y="225802"/>
                    <a:pt x="779208" y="226758"/>
                  </a:cubicBezTo>
                  <a:cubicBezTo>
                    <a:pt x="778474" y="228977"/>
                    <a:pt x="777517" y="231115"/>
                    <a:pt x="776351" y="233140"/>
                  </a:cubicBezTo>
                  <a:cubicBezTo>
                    <a:pt x="775174" y="234968"/>
                    <a:pt x="773801" y="236661"/>
                    <a:pt x="772255" y="238188"/>
                  </a:cubicBezTo>
                  <a:lnTo>
                    <a:pt x="769588" y="240570"/>
                  </a:lnTo>
                  <a:cubicBezTo>
                    <a:pt x="769048" y="241067"/>
                    <a:pt x="768438" y="241485"/>
                    <a:pt x="767779" y="241808"/>
                  </a:cubicBezTo>
                  <a:cubicBezTo>
                    <a:pt x="763234" y="257401"/>
                    <a:pt x="754963" y="271654"/>
                    <a:pt x="743680" y="283337"/>
                  </a:cubicBezTo>
                  <a:cubicBezTo>
                    <a:pt x="736470" y="291085"/>
                    <a:pt x="728346" y="297929"/>
                    <a:pt x="719487" y="303720"/>
                  </a:cubicBezTo>
                  <a:lnTo>
                    <a:pt x="707220" y="311148"/>
                  </a:lnTo>
                  <a:lnTo>
                    <a:pt x="749776" y="303435"/>
                  </a:lnTo>
                  <a:cubicBezTo>
                    <a:pt x="759285" y="299542"/>
                    <a:pt x="768174" y="294280"/>
                    <a:pt x="776160" y="287814"/>
                  </a:cubicBezTo>
                  <a:cubicBezTo>
                    <a:pt x="779021" y="285350"/>
                    <a:pt x="781725" y="282709"/>
                    <a:pt x="784256" y="279908"/>
                  </a:cubicBezTo>
                  <a:cubicBezTo>
                    <a:pt x="782921" y="275959"/>
                    <a:pt x="782466" y="271765"/>
                    <a:pt x="782923" y="267621"/>
                  </a:cubicBezTo>
                  <a:cubicBezTo>
                    <a:pt x="783217" y="265488"/>
                    <a:pt x="783695" y="263385"/>
                    <a:pt x="784352" y="261334"/>
                  </a:cubicBezTo>
                  <a:cubicBezTo>
                    <a:pt x="784698" y="260278"/>
                    <a:pt x="785144" y="259257"/>
                    <a:pt x="785685" y="258286"/>
                  </a:cubicBezTo>
                  <a:cubicBezTo>
                    <a:pt x="786162" y="257238"/>
                    <a:pt x="786828" y="256095"/>
                    <a:pt x="787305" y="255333"/>
                  </a:cubicBezTo>
                  <a:cubicBezTo>
                    <a:pt x="787781" y="254571"/>
                    <a:pt x="787781" y="255333"/>
                    <a:pt x="787781" y="255333"/>
                  </a:cubicBezTo>
                  <a:cubicBezTo>
                    <a:pt x="787400" y="257524"/>
                    <a:pt x="787114" y="259715"/>
                    <a:pt x="786638" y="261906"/>
                  </a:cubicBezTo>
                  <a:cubicBezTo>
                    <a:pt x="786182" y="263817"/>
                    <a:pt x="785863" y="265759"/>
                    <a:pt x="785685" y="267716"/>
                  </a:cubicBezTo>
                  <a:cubicBezTo>
                    <a:pt x="785470" y="270934"/>
                    <a:pt x="785858" y="274165"/>
                    <a:pt x="786828" y="277241"/>
                  </a:cubicBezTo>
                  <a:cubicBezTo>
                    <a:pt x="788395" y="275343"/>
                    <a:pt x="789827" y="273338"/>
                    <a:pt x="791114" y="271240"/>
                  </a:cubicBezTo>
                  <a:cubicBezTo>
                    <a:pt x="791972" y="270002"/>
                    <a:pt x="793115" y="268097"/>
                    <a:pt x="793591" y="267430"/>
                  </a:cubicBezTo>
                  <a:cubicBezTo>
                    <a:pt x="794067" y="266763"/>
                    <a:pt x="795210" y="266192"/>
                    <a:pt x="795210" y="265716"/>
                  </a:cubicBezTo>
                  <a:cubicBezTo>
                    <a:pt x="795210" y="265239"/>
                    <a:pt x="795782" y="265144"/>
                    <a:pt x="795210" y="266287"/>
                  </a:cubicBezTo>
                  <a:cubicBezTo>
                    <a:pt x="794639" y="267430"/>
                    <a:pt x="794544" y="268859"/>
                    <a:pt x="793877" y="269907"/>
                  </a:cubicBezTo>
                  <a:cubicBezTo>
                    <a:pt x="793210" y="270954"/>
                    <a:pt x="792924" y="271621"/>
                    <a:pt x="792067" y="273050"/>
                  </a:cubicBezTo>
                  <a:cubicBezTo>
                    <a:pt x="791210" y="274479"/>
                    <a:pt x="790257" y="275907"/>
                    <a:pt x="789305" y="277336"/>
                  </a:cubicBezTo>
                  <a:cubicBezTo>
                    <a:pt x="790475" y="276966"/>
                    <a:pt x="791621" y="276520"/>
                    <a:pt x="792734" y="276003"/>
                  </a:cubicBezTo>
                  <a:cubicBezTo>
                    <a:pt x="795303" y="274949"/>
                    <a:pt x="797760" y="273641"/>
                    <a:pt x="800068" y="272097"/>
                  </a:cubicBezTo>
                  <a:cubicBezTo>
                    <a:pt x="802360" y="270678"/>
                    <a:pt x="804443" y="268947"/>
                    <a:pt x="806259" y="266954"/>
                  </a:cubicBezTo>
                  <a:cubicBezTo>
                    <a:pt x="807159" y="266001"/>
                    <a:pt x="807987" y="264982"/>
                    <a:pt x="808736" y="263906"/>
                  </a:cubicBezTo>
                  <a:cubicBezTo>
                    <a:pt x="809167" y="262832"/>
                    <a:pt x="809815" y="261859"/>
                    <a:pt x="810641" y="261048"/>
                  </a:cubicBezTo>
                  <a:cubicBezTo>
                    <a:pt x="810927" y="260953"/>
                    <a:pt x="810927" y="261429"/>
                    <a:pt x="810927" y="261429"/>
                  </a:cubicBezTo>
                  <a:cubicBezTo>
                    <a:pt x="810816" y="262763"/>
                    <a:pt x="810356" y="264044"/>
                    <a:pt x="809593" y="265144"/>
                  </a:cubicBezTo>
                  <a:cubicBezTo>
                    <a:pt x="808926" y="266287"/>
                    <a:pt x="808260" y="267430"/>
                    <a:pt x="807497" y="268478"/>
                  </a:cubicBezTo>
                  <a:cubicBezTo>
                    <a:pt x="805963" y="270741"/>
                    <a:pt x="804101" y="272763"/>
                    <a:pt x="801973" y="274479"/>
                  </a:cubicBezTo>
                  <a:cubicBezTo>
                    <a:pt x="799685" y="276290"/>
                    <a:pt x="797191" y="277825"/>
                    <a:pt x="794543" y="279051"/>
                  </a:cubicBezTo>
                  <a:cubicBezTo>
                    <a:pt x="791889" y="280316"/>
                    <a:pt x="789113" y="281305"/>
                    <a:pt x="786257" y="282003"/>
                  </a:cubicBezTo>
                  <a:cubicBezTo>
                    <a:pt x="783820" y="285476"/>
                    <a:pt x="781009" y="288670"/>
                    <a:pt x="777875" y="291528"/>
                  </a:cubicBezTo>
                  <a:cubicBezTo>
                    <a:pt x="770456" y="298075"/>
                    <a:pt x="762029" y="303382"/>
                    <a:pt x="752919" y="307245"/>
                  </a:cubicBezTo>
                  <a:cubicBezTo>
                    <a:pt x="743187" y="311595"/>
                    <a:pt x="733008" y="314757"/>
                    <a:pt x="722600" y="316691"/>
                  </a:cubicBezTo>
                  <a:lnTo>
                    <a:pt x="692428" y="318670"/>
                  </a:lnTo>
                  <a:lnTo>
                    <a:pt x="679291" y="391826"/>
                  </a:lnTo>
                  <a:cubicBezTo>
                    <a:pt x="672692" y="435390"/>
                    <a:pt x="669507" y="479402"/>
                    <a:pt x="669766" y="523462"/>
                  </a:cubicBezTo>
                  <a:cubicBezTo>
                    <a:pt x="669956" y="545433"/>
                    <a:pt x="671004" y="567436"/>
                    <a:pt x="672909" y="589470"/>
                  </a:cubicBezTo>
                  <a:lnTo>
                    <a:pt x="675362" y="612132"/>
                  </a:lnTo>
                  <a:lnTo>
                    <a:pt x="696721" y="576421"/>
                  </a:lnTo>
                  <a:cubicBezTo>
                    <a:pt x="711962" y="549751"/>
                    <a:pt x="726090" y="522478"/>
                    <a:pt x="739108" y="494602"/>
                  </a:cubicBezTo>
                  <a:cubicBezTo>
                    <a:pt x="765095" y="439003"/>
                    <a:pt x="786595" y="381415"/>
                    <a:pt x="803402" y="322389"/>
                  </a:cubicBezTo>
                  <a:lnTo>
                    <a:pt x="827933" y="225542"/>
                  </a:lnTo>
                  <a:lnTo>
                    <a:pt x="792101" y="208303"/>
                  </a:lnTo>
                  <a:cubicBezTo>
                    <a:pt x="780190" y="200725"/>
                    <a:pt x="769174" y="191743"/>
                    <a:pt x="759301" y="181515"/>
                  </a:cubicBezTo>
                  <a:cubicBezTo>
                    <a:pt x="749982" y="172182"/>
                    <a:pt x="742231" y="161408"/>
                    <a:pt x="736345" y="149606"/>
                  </a:cubicBezTo>
                  <a:cubicBezTo>
                    <a:pt x="733909" y="144487"/>
                    <a:pt x="732025" y="139122"/>
                    <a:pt x="730726" y="133604"/>
                  </a:cubicBezTo>
                  <a:cubicBezTo>
                    <a:pt x="727522" y="131336"/>
                    <a:pt x="724582" y="128716"/>
                    <a:pt x="721963" y="125793"/>
                  </a:cubicBezTo>
                  <a:cubicBezTo>
                    <a:pt x="719311" y="122898"/>
                    <a:pt x="717009" y="119701"/>
                    <a:pt x="715105" y="116268"/>
                  </a:cubicBezTo>
                  <a:cubicBezTo>
                    <a:pt x="713300" y="113075"/>
                    <a:pt x="711954" y="109644"/>
                    <a:pt x="711104" y="106077"/>
                  </a:cubicBezTo>
                  <a:cubicBezTo>
                    <a:pt x="710718" y="104380"/>
                    <a:pt x="710432" y="102663"/>
                    <a:pt x="710247" y="100933"/>
                  </a:cubicBezTo>
                  <a:cubicBezTo>
                    <a:pt x="709819" y="99181"/>
                    <a:pt x="709819" y="97351"/>
                    <a:pt x="710247" y="95599"/>
                  </a:cubicBezTo>
                  <a:cubicBezTo>
                    <a:pt x="710247" y="95599"/>
                    <a:pt x="710533" y="94932"/>
                    <a:pt x="710818" y="95313"/>
                  </a:cubicBezTo>
                  <a:cubicBezTo>
                    <a:pt x="711455" y="96690"/>
                    <a:pt x="711811" y="98179"/>
                    <a:pt x="711866" y="99695"/>
                  </a:cubicBezTo>
                  <a:cubicBezTo>
                    <a:pt x="712172" y="101432"/>
                    <a:pt x="712683" y="103127"/>
                    <a:pt x="713390" y="104743"/>
                  </a:cubicBezTo>
                  <a:cubicBezTo>
                    <a:pt x="714631" y="108115"/>
                    <a:pt x="716295" y="111316"/>
                    <a:pt x="718343" y="114268"/>
                  </a:cubicBezTo>
                  <a:cubicBezTo>
                    <a:pt x="720463" y="117304"/>
                    <a:pt x="722854" y="120142"/>
                    <a:pt x="725487" y="122745"/>
                  </a:cubicBezTo>
                  <a:cubicBezTo>
                    <a:pt x="726623" y="123931"/>
                    <a:pt x="727832" y="125044"/>
                    <a:pt x="729106" y="126079"/>
                  </a:cubicBezTo>
                  <a:cubicBezTo>
                    <a:pt x="729106" y="123888"/>
                    <a:pt x="728249" y="121602"/>
                    <a:pt x="727963" y="119412"/>
                  </a:cubicBezTo>
                  <a:cubicBezTo>
                    <a:pt x="727678" y="117221"/>
                    <a:pt x="727392" y="116268"/>
                    <a:pt x="727201" y="114649"/>
                  </a:cubicBezTo>
                  <a:cubicBezTo>
                    <a:pt x="727011" y="113030"/>
                    <a:pt x="727201" y="111220"/>
                    <a:pt x="727201" y="109410"/>
                  </a:cubicBezTo>
                  <a:cubicBezTo>
                    <a:pt x="727201" y="107601"/>
                    <a:pt x="727963" y="108267"/>
                    <a:pt x="728059" y="109410"/>
                  </a:cubicBezTo>
                  <a:cubicBezTo>
                    <a:pt x="728365" y="110391"/>
                    <a:pt x="728747" y="111346"/>
                    <a:pt x="729202" y="112268"/>
                  </a:cubicBezTo>
                  <a:cubicBezTo>
                    <a:pt x="729773" y="114268"/>
                    <a:pt x="729964" y="116364"/>
                    <a:pt x="730345" y="118364"/>
                  </a:cubicBezTo>
                  <a:cubicBezTo>
                    <a:pt x="730944" y="121584"/>
                    <a:pt x="731739" y="124765"/>
                    <a:pt x="732726" y="127889"/>
                  </a:cubicBezTo>
                  <a:cubicBezTo>
                    <a:pt x="735394" y="124595"/>
                    <a:pt x="737458" y="120854"/>
                    <a:pt x="738822" y="116840"/>
                  </a:cubicBezTo>
                  <a:cubicBezTo>
                    <a:pt x="739584" y="114346"/>
                    <a:pt x="740157" y="111799"/>
                    <a:pt x="740536" y="109220"/>
                  </a:cubicBezTo>
                  <a:cubicBezTo>
                    <a:pt x="740536" y="106267"/>
                    <a:pt x="741870" y="103410"/>
                    <a:pt x="742346" y="100457"/>
                  </a:cubicBezTo>
                  <a:cubicBezTo>
                    <a:pt x="742346" y="99885"/>
                    <a:pt x="743108" y="99695"/>
                    <a:pt x="743108" y="100457"/>
                  </a:cubicBezTo>
                  <a:cubicBezTo>
                    <a:pt x="743108" y="101219"/>
                    <a:pt x="743584" y="103410"/>
                    <a:pt x="743680" y="104934"/>
                  </a:cubicBezTo>
                  <a:cubicBezTo>
                    <a:pt x="743823" y="106422"/>
                    <a:pt x="743823" y="107921"/>
                    <a:pt x="743680" y="109410"/>
                  </a:cubicBezTo>
                  <a:cubicBezTo>
                    <a:pt x="743490" y="112277"/>
                    <a:pt x="743011" y="115117"/>
                    <a:pt x="742251" y="117888"/>
                  </a:cubicBezTo>
                  <a:cubicBezTo>
                    <a:pt x="740820" y="123249"/>
                    <a:pt x="738217" y="128226"/>
                    <a:pt x="734631" y="132461"/>
                  </a:cubicBezTo>
                  <a:cubicBezTo>
                    <a:pt x="736351" y="137196"/>
                    <a:pt x="738388" y="141810"/>
                    <a:pt x="740727" y="146272"/>
                  </a:cubicBezTo>
                  <a:cubicBezTo>
                    <a:pt x="747396" y="158189"/>
                    <a:pt x="755771" y="169068"/>
                    <a:pt x="765587" y="178562"/>
                  </a:cubicBezTo>
                  <a:cubicBezTo>
                    <a:pt x="775048" y="188137"/>
                    <a:pt x="785546" y="196558"/>
                    <a:pt x="796860" y="203685"/>
                  </a:cubicBezTo>
                  <a:lnTo>
                    <a:pt x="821290" y="215411"/>
                  </a:lnTo>
                  <a:lnTo>
                    <a:pt x="815688" y="209709"/>
                  </a:lnTo>
                  <a:cubicBezTo>
                    <a:pt x="810831" y="203899"/>
                    <a:pt x="806163" y="197803"/>
                    <a:pt x="801972" y="191516"/>
                  </a:cubicBezTo>
                  <a:cubicBezTo>
                    <a:pt x="793335" y="179510"/>
                    <a:pt x="786201" y="166491"/>
                    <a:pt x="780732" y="152749"/>
                  </a:cubicBezTo>
                  <a:cubicBezTo>
                    <a:pt x="772280" y="131870"/>
                    <a:pt x="769011" y="109254"/>
                    <a:pt x="771207" y="86836"/>
                  </a:cubicBezTo>
                  <a:cubicBezTo>
                    <a:pt x="770476" y="86076"/>
                    <a:pt x="769866" y="85209"/>
                    <a:pt x="769397" y="84265"/>
                  </a:cubicBezTo>
                  <a:cubicBezTo>
                    <a:pt x="768603" y="82852"/>
                    <a:pt x="767903" y="81388"/>
                    <a:pt x="767301" y="79883"/>
                  </a:cubicBezTo>
                  <a:cubicBezTo>
                    <a:pt x="766041" y="77121"/>
                    <a:pt x="765144" y="74208"/>
                    <a:pt x="764634" y="71215"/>
                  </a:cubicBezTo>
                  <a:cubicBezTo>
                    <a:pt x="764157" y="68064"/>
                    <a:pt x="763998" y="64873"/>
                    <a:pt x="764158" y="61690"/>
                  </a:cubicBezTo>
                  <a:cubicBezTo>
                    <a:pt x="764223" y="60253"/>
                    <a:pt x="764382" y="58821"/>
                    <a:pt x="764634" y="57404"/>
                  </a:cubicBezTo>
                  <a:cubicBezTo>
                    <a:pt x="765116" y="55154"/>
                    <a:pt x="766092" y="53039"/>
                    <a:pt x="767492" y="51213"/>
                  </a:cubicBezTo>
                  <a:cubicBezTo>
                    <a:pt x="767492" y="51213"/>
                    <a:pt x="767968" y="51213"/>
                    <a:pt x="768063" y="51213"/>
                  </a:cubicBezTo>
                  <a:cubicBezTo>
                    <a:pt x="768363" y="52590"/>
                    <a:pt x="768522" y="53994"/>
                    <a:pt x="768540" y="55404"/>
                  </a:cubicBezTo>
                  <a:cubicBezTo>
                    <a:pt x="768540" y="56833"/>
                    <a:pt x="768540" y="58166"/>
                    <a:pt x="768540" y="59595"/>
                  </a:cubicBezTo>
                  <a:cubicBezTo>
                    <a:pt x="768521" y="62480"/>
                    <a:pt x="768841" y="65357"/>
                    <a:pt x="769492" y="68167"/>
                  </a:cubicBezTo>
                  <a:cubicBezTo>
                    <a:pt x="770053" y="70867"/>
                    <a:pt x="770850" y="73513"/>
                    <a:pt x="771873" y="76073"/>
                  </a:cubicBezTo>
                  <a:cubicBezTo>
                    <a:pt x="772260" y="76990"/>
                    <a:pt x="772706" y="77881"/>
                    <a:pt x="773207" y="78740"/>
                  </a:cubicBezTo>
                  <a:cubicBezTo>
                    <a:pt x="774423" y="73891"/>
                    <a:pt x="776180" y="69194"/>
                    <a:pt x="778446" y="64738"/>
                  </a:cubicBezTo>
                  <a:cubicBezTo>
                    <a:pt x="778446" y="64738"/>
                    <a:pt x="779112" y="64738"/>
                    <a:pt x="779017" y="64738"/>
                  </a:cubicBezTo>
                  <a:cubicBezTo>
                    <a:pt x="778160" y="71120"/>
                    <a:pt x="777207" y="77502"/>
                    <a:pt x="776541" y="83788"/>
                  </a:cubicBezTo>
                  <a:cubicBezTo>
                    <a:pt x="777404" y="83239"/>
                    <a:pt x="778232" y="82635"/>
                    <a:pt x="779017" y="81979"/>
                  </a:cubicBezTo>
                  <a:cubicBezTo>
                    <a:pt x="781227" y="80372"/>
                    <a:pt x="783185" y="78446"/>
                    <a:pt x="784827" y="76264"/>
                  </a:cubicBezTo>
                  <a:cubicBezTo>
                    <a:pt x="788708" y="70985"/>
                    <a:pt x="791434" y="64949"/>
                    <a:pt x="792828" y="58547"/>
                  </a:cubicBezTo>
                  <a:cubicBezTo>
                    <a:pt x="792828" y="57785"/>
                    <a:pt x="793971" y="57595"/>
                    <a:pt x="793876" y="58547"/>
                  </a:cubicBezTo>
                  <a:cubicBezTo>
                    <a:pt x="793876" y="61976"/>
                    <a:pt x="793876" y="65405"/>
                    <a:pt x="793305" y="68929"/>
                  </a:cubicBezTo>
                  <a:cubicBezTo>
                    <a:pt x="792887" y="72084"/>
                    <a:pt x="791781" y="75108"/>
                    <a:pt x="790066" y="77788"/>
                  </a:cubicBezTo>
                  <a:cubicBezTo>
                    <a:pt x="788425" y="80194"/>
                    <a:pt x="786507" y="82400"/>
                    <a:pt x="784351" y="84360"/>
                  </a:cubicBezTo>
                  <a:cubicBezTo>
                    <a:pt x="782013" y="86756"/>
                    <a:pt x="779273" y="88722"/>
                    <a:pt x="776255" y="90170"/>
                  </a:cubicBezTo>
                  <a:cubicBezTo>
                    <a:pt x="775920" y="95372"/>
                    <a:pt x="775920" y="100589"/>
                    <a:pt x="776255" y="105791"/>
                  </a:cubicBezTo>
                  <a:cubicBezTo>
                    <a:pt x="776987" y="120668"/>
                    <a:pt x="780207" y="135317"/>
                    <a:pt x="785780" y="149130"/>
                  </a:cubicBezTo>
                  <a:cubicBezTo>
                    <a:pt x="791394" y="162537"/>
                    <a:pt x="798419" y="175309"/>
                    <a:pt x="806735" y="187230"/>
                  </a:cubicBezTo>
                  <a:cubicBezTo>
                    <a:pt x="810831" y="193135"/>
                    <a:pt x="815212" y="198755"/>
                    <a:pt x="819784" y="204375"/>
                  </a:cubicBezTo>
                  <a:lnTo>
                    <a:pt x="824705" y="209554"/>
                  </a:lnTo>
                  <a:lnTo>
                    <a:pt x="810831" y="167133"/>
                  </a:lnTo>
                  <a:cubicBezTo>
                    <a:pt x="809689" y="155802"/>
                    <a:pt x="809498" y="144396"/>
                    <a:pt x="810260" y="133033"/>
                  </a:cubicBezTo>
                  <a:cubicBezTo>
                    <a:pt x="810260" y="126842"/>
                    <a:pt x="811307" y="120650"/>
                    <a:pt x="812165" y="114554"/>
                  </a:cubicBezTo>
                  <a:lnTo>
                    <a:pt x="812736" y="109887"/>
                  </a:lnTo>
                  <a:cubicBezTo>
                    <a:pt x="812427" y="109989"/>
                    <a:pt x="812093" y="109989"/>
                    <a:pt x="811784" y="109887"/>
                  </a:cubicBezTo>
                  <a:lnTo>
                    <a:pt x="811117" y="109030"/>
                  </a:lnTo>
                  <a:cubicBezTo>
                    <a:pt x="810641" y="108458"/>
                    <a:pt x="810260" y="107792"/>
                    <a:pt x="809783" y="107125"/>
                  </a:cubicBezTo>
                  <a:lnTo>
                    <a:pt x="808545" y="104934"/>
                  </a:lnTo>
                  <a:cubicBezTo>
                    <a:pt x="808160" y="104047"/>
                    <a:pt x="807873" y="103121"/>
                    <a:pt x="807688" y="102172"/>
                  </a:cubicBezTo>
                  <a:cubicBezTo>
                    <a:pt x="807320" y="100608"/>
                    <a:pt x="807097" y="99014"/>
                    <a:pt x="807021" y="97409"/>
                  </a:cubicBezTo>
                  <a:cubicBezTo>
                    <a:pt x="806975" y="96775"/>
                    <a:pt x="806975" y="96139"/>
                    <a:pt x="807021" y="95504"/>
                  </a:cubicBezTo>
                  <a:cubicBezTo>
                    <a:pt x="807021" y="95504"/>
                    <a:pt x="807021" y="94552"/>
                    <a:pt x="807021" y="94076"/>
                  </a:cubicBezTo>
                  <a:cubicBezTo>
                    <a:pt x="807021" y="93600"/>
                    <a:pt x="807021" y="92361"/>
                    <a:pt x="807593" y="91409"/>
                  </a:cubicBezTo>
                  <a:cubicBezTo>
                    <a:pt x="808164" y="90456"/>
                    <a:pt x="808736" y="89218"/>
                    <a:pt x="808736" y="89694"/>
                  </a:cubicBezTo>
                  <a:cubicBezTo>
                    <a:pt x="808696" y="90392"/>
                    <a:pt x="808696" y="91092"/>
                    <a:pt x="808736" y="91790"/>
                  </a:cubicBezTo>
                  <a:lnTo>
                    <a:pt x="808736" y="92837"/>
                  </a:lnTo>
                  <a:cubicBezTo>
                    <a:pt x="808913" y="93178"/>
                    <a:pt x="809072" y="93528"/>
                    <a:pt x="809212" y="93885"/>
                  </a:cubicBezTo>
                  <a:cubicBezTo>
                    <a:pt x="809593" y="95325"/>
                    <a:pt x="810103" y="96728"/>
                    <a:pt x="810736" y="98076"/>
                  </a:cubicBezTo>
                  <a:cubicBezTo>
                    <a:pt x="811624" y="99823"/>
                    <a:pt x="812677" y="101482"/>
                    <a:pt x="813879" y="103029"/>
                  </a:cubicBezTo>
                  <a:cubicBezTo>
                    <a:pt x="814299" y="100627"/>
                    <a:pt x="814937" y="98268"/>
                    <a:pt x="815784" y="95981"/>
                  </a:cubicBezTo>
                  <a:cubicBezTo>
                    <a:pt x="815784" y="95219"/>
                    <a:pt x="817689" y="93790"/>
                    <a:pt x="817975" y="95981"/>
                  </a:cubicBezTo>
                  <a:cubicBezTo>
                    <a:pt x="818307" y="98892"/>
                    <a:pt x="818307" y="101832"/>
                    <a:pt x="817975" y="104744"/>
                  </a:cubicBezTo>
                  <a:cubicBezTo>
                    <a:pt x="823059" y="101886"/>
                    <a:pt x="827172" y="97574"/>
                    <a:pt x="829786" y="92361"/>
                  </a:cubicBezTo>
                  <a:cubicBezTo>
                    <a:pt x="830834" y="90361"/>
                    <a:pt x="831500" y="88075"/>
                    <a:pt x="832644" y="86075"/>
                  </a:cubicBezTo>
                  <a:cubicBezTo>
                    <a:pt x="832644" y="86075"/>
                    <a:pt x="833310" y="86075"/>
                    <a:pt x="833501" y="86075"/>
                  </a:cubicBezTo>
                  <a:cubicBezTo>
                    <a:pt x="833788" y="87135"/>
                    <a:pt x="833788" y="88253"/>
                    <a:pt x="833501" y="89313"/>
                  </a:cubicBezTo>
                  <a:cubicBezTo>
                    <a:pt x="833221" y="90923"/>
                    <a:pt x="832839" y="92514"/>
                    <a:pt x="832358" y="94076"/>
                  </a:cubicBezTo>
                  <a:cubicBezTo>
                    <a:pt x="831476" y="96489"/>
                    <a:pt x="830258" y="98766"/>
                    <a:pt x="828738" y="100838"/>
                  </a:cubicBezTo>
                  <a:cubicBezTo>
                    <a:pt x="825768" y="104903"/>
                    <a:pt x="821842" y="108175"/>
                    <a:pt x="817308" y="110363"/>
                  </a:cubicBezTo>
                  <a:cubicBezTo>
                    <a:pt x="817261" y="111061"/>
                    <a:pt x="817261" y="111761"/>
                    <a:pt x="817308" y="112459"/>
                  </a:cubicBezTo>
                  <a:cubicBezTo>
                    <a:pt x="816832" y="118269"/>
                    <a:pt x="816546" y="124079"/>
                    <a:pt x="816261" y="129985"/>
                  </a:cubicBezTo>
                  <a:cubicBezTo>
                    <a:pt x="815720" y="141962"/>
                    <a:pt x="816038" y="153963"/>
                    <a:pt x="817213" y="165894"/>
                  </a:cubicBezTo>
                  <a:lnTo>
                    <a:pt x="831266" y="209528"/>
                  </a:lnTo>
                  <a:lnTo>
                    <a:pt x="836279" y="156208"/>
                  </a:lnTo>
                  <a:cubicBezTo>
                    <a:pt x="841433" y="133319"/>
                    <a:pt x="849502" y="111087"/>
                    <a:pt x="860361" y="90074"/>
                  </a:cubicBezTo>
                  <a:cubicBezTo>
                    <a:pt x="858562" y="85930"/>
                    <a:pt x="857282" y="81579"/>
                    <a:pt x="856551" y="77120"/>
                  </a:cubicBezTo>
                  <a:cubicBezTo>
                    <a:pt x="856218" y="74910"/>
                    <a:pt x="856218" y="72663"/>
                    <a:pt x="856551" y="70453"/>
                  </a:cubicBezTo>
                  <a:cubicBezTo>
                    <a:pt x="856724" y="69253"/>
                    <a:pt x="857011" y="68073"/>
                    <a:pt x="857408" y="66929"/>
                  </a:cubicBezTo>
                  <a:cubicBezTo>
                    <a:pt x="857947" y="65430"/>
                    <a:pt x="858754" y="64042"/>
                    <a:pt x="859789" y="62833"/>
                  </a:cubicBezTo>
                  <a:cubicBezTo>
                    <a:pt x="859789" y="62833"/>
                    <a:pt x="860551" y="62833"/>
                    <a:pt x="860551" y="63309"/>
                  </a:cubicBezTo>
                  <a:cubicBezTo>
                    <a:pt x="860506" y="64197"/>
                    <a:pt x="860506" y="65088"/>
                    <a:pt x="860551" y="65976"/>
                  </a:cubicBezTo>
                  <a:cubicBezTo>
                    <a:pt x="860457" y="66926"/>
                    <a:pt x="860457" y="67883"/>
                    <a:pt x="860551" y="68834"/>
                  </a:cubicBezTo>
                  <a:cubicBezTo>
                    <a:pt x="860597" y="70955"/>
                    <a:pt x="860884" y="73064"/>
                    <a:pt x="861409" y="75120"/>
                  </a:cubicBezTo>
                  <a:cubicBezTo>
                    <a:pt x="862085" y="77927"/>
                    <a:pt x="863009" y="80668"/>
                    <a:pt x="864171" y="83312"/>
                  </a:cubicBezTo>
                  <a:cubicBezTo>
                    <a:pt x="867219" y="77978"/>
                    <a:pt x="870362" y="72739"/>
                    <a:pt x="873696" y="67595"/>
                  </a:cubicBezTo>
                  <a:cubicBezTo>
                    <a:pt x="874268" y="66738"/>
                    <a:pt x="874839" y="67595"/>
                    <a:pt x="874553" y="68453"/>
                  </a:cubicBezTo>
                  <a:cubicBezTo>
                    <a:pt x="872077" y="73787"/>
                    <a:pt x="869695" y="79120"/>
                    <a:pt x="867409" y="84550"/>
                  </a:cubicBezTo>
                  <a:lnTo>
                    <a:pt x="870267" y="84550"/>
                  </a:lnTo>
                  <a:cubicBezTo>
                    <a:pt x="872475" y="84126"/>
                    <a:pt x="874619" y="83422"/>
                    <a:pt x="876649" y="82454"/>
                  </a:cubicBezTo>
                  <a:cubicBezTo>
                    <a:pt x="878373" y="81655"/>
                    <a:pt x="880003" y="80664"/>
                    <a:pt x="881507" y="79502"/>
                  </a:cubicBezTo>
                  <a:cubicBezTo>
                    <a:pt x="882279" y="78951"/>
                    <a:pt x="883011" y="78346"/>
                    <a:pt x="883697" y="77692"/>
                  </a:cubicBezTo>
                  <a:lnTo>
                    <a:pt x="886174" y="75787"/>
                  </a:lnTo>
                  <a:cubicBezTo>
                    <a:pt x="886650" y="75787"/>
                    <a:pt x="886841" y="75787"/>
                    <a:pt x="886650" y="76549"/>
                  </a:cubicBezTo>
                  <a:cubicBezTo>
                    <a:pt x="886108" y="77711"/>
                    <a:pt x="885471" y="78826"/>
                    <a:pt x="884745" y="79883"/>
                  </a:cubicBezTo>
                  <a:cubicBezTo>
                    <a:pt x="884065" y="80721"/>
                    <a:pt x="883333" y="81516"/>
                    <a:pt x="882554" y="82264"/>
                  </a:cubicBezTo>
                  <a:cubicBezTo>
                    <a:pt x="880935" y="83701"/>
                    <a:pt x="879181" y="84977"/>
                    <a:pt x="877315" y="86074"/>
                  </a:cubicBezTo>
                  <a:cubicBezTo>
                    <a:pt x="873638" y="88127"/>
                    <a:pt x="869523" y="89270"/>
                    <a:pt x="865314" y="89408"/>
                  </a:cubicBezTo>
                  <a:lnTo>
                    <a:pt x="837074" y="215825"/>
                  </a:lnTo>
                  <a:lnTo>
                    <a:pt x="841787" y="211518"/>
                  </a:lnTo>
                  <a:cubicBezTo>
                    <a:pt x="845001" y="208162"/>
                    <a:pt x="847993" y="204599"/>
                    <a:pt x="850740" y="200850"/>
                  </a:cubicBezTo>
                  <a:cubicBezTo>
                    <a:pt x="857040" y="191990"/>
                    <a:pt x="862706" y="182696"/>
                    <a:pt x="867695" y="173037"/>
                  </a:cubicBezTo>
                  <a:cubicBezTo>
                    <a:pt x="872514" y="163814"/>
                    <a:pt x="876683" y="154266"/>
                    <a:pt x="880173" y="144462"/>
                  </a:cubicBezTo>
                  <a:cubicBezTo>
                    <a:pt x="880744" y="142938"/>
                    <a:pt x="881220" y="141224"/>
                    <a:pt x="881697" y="139605"/>
                  </a:cubicBezTo>
                  <a:cubicBezTo>
                    <a:pt x="881541" y="139645"/>
                    <a:pt x="881377" y="139645"/>
                    <a:pt x="881220" y="139605"/>
                  </a:cubicBezTo>
                  <a:cubicBezTo>
                    <a:pt x="878075" y="134920"/>
                    <a:pt x="876174" y="129511"/>
                    <a:pt x="875696" y="123888"/>
                  </a:cubicBezTo>
                  <a:cubicBezTo>
                    <a:pt x="875312" y="121203"/>
                    <a:pt x="875312" y="118477"/>
                    <a:pt x="875696" y="115792"/>
                  </a:cubicBezTo>
                  <a:cubicBezTo>
                    <a:pt x="876406" y="112549"/>
                    <a:pt x="877803" y="109496"/>
                    <a:pt x="879792" y="106839"/>
                  </a:cubicBezTo>
                  <a:cubicBezTo>
                    <a:pt x="879792" y="106362"/>
                    <a:pt x="880363" y="106839"/>
                    <a:pt x="880268" y="107410"/>
                  </a:cubicBezTo>
                  <a:cubicBezTo>
                    <a:pt x="879395" y="110081"/>
                    <a:pt x="879040" y="112893"/>
                    <a:pt x="879220" y="115697"/>
                  </a:cubicBezTo>
                  <a:cubicBezTo>
                    <a:pt x="879155" y="118208"/>
                    <a:pt x="879476" y="120714"/>
                    <a:pt x="880173" y="123126"/>
                  </a:cubicBezTo>
                  <a:cubicBezTo>
                    <a:pt x="880953" y="126408"/>
                    <a:pt x="882070" y="129600"/>
                    <a:pt x="883507" y="132651"/>
                  </a:cubicBezTo>
                  <a:cubicBezTo>
                    <a:pt x="884914" y="126697"/>
                    <a:pt x="886891" y="120891"/>
                    <a:pt x="889412" y="115316"/>
                  </a:cubicBezTo>
                  <a:cubicBezTo>
                    <a:pt x="889412" y="114554"/>
                    <a:pt x="890555" y="114554"/>
                    <a:pt x="890650" y="115316"/>
                  </a:cubicBezTo>
                  <a:cubicBezTo>
                    <a:pt x="891032" y="120417"/>
                    <a:pt x="890351" y="125541"/>
                    <a:pt x="888650" y="130365"/>
                  </a:cubicBezTo>
                  <a:cubicBezTo>
                    <a:pt x="888650" y="131127"/>
                    <a:pt x="888174" y="131889"/>
                    <a:pt x="887983" y="132651"/>
                  </a:cubicBezTo>
                  <a:cubicBezTo>
                    <a:pt x="889157" y="132371"/>
                    <a:pt x="890305" y="131989"/>
                    <a:pt x="891412" y="131508"/>
                  </a:cubicBezTo>
                  <a:cubicBezTo>
                    <a:pt x="893199" y="130490"/>
                    <a:pt x="894888" y="129310"/>
                    <a:pt x="896460" y="127984"/>
                  </a:cubicBezTo>
                  <a:cubicBezTo>
                    <a:pt x="897880" y="126771"/>
                    <a:pt x="899187" y="125432"/>
                    <a:pt x="900366" y="123984"/>
                  </a:cubicBezTo>
                  <a:cubicBezTo>
                    <a:pt x="900960" y="123162"/>
                    <a:pt x="901501" y="122303"/>
                    <a:pt x="901985" y="121412"/>
                  </a:cubicBezTo>
                  <a:lnTo>
                    <a:pt x="902651" y="120269"/>
                  </a:lnTo>
                  <a:cubicBezTo>
                    <a:pt x="902651" y="119602"/>
                    <a:pt x="903604" y="119031"/>
                    <a:pt x="903890" y="118364"/>
                  </a:cubicBezTo>
                  <a:cubicBezTo>
                    <a:pt x="904175" y="117697"/>
                    <a:pt x="904557" y="118364"/>
                    <a:pt x="904557" y="118364"/>
                  </a:cubicBezTo>
                  <a:cubicBezTo>
                    <a:pt x="904557" y="118364"/>
                    <a:pt x="904557" y="119126"/>
                    <a:pt x="904557" y="119697"/>
                  </a:cubicBezTo>
                  <a:cubicBezTo>
                    <a:pt x="904436" y="120578"/>
                    <a:pt x="904212" y="121441"/>
                    <a:pt x="903890" y="122269"/>
                  </a:cubicBezTo>
                  <a:cubicBezTo>
                    <a:pt x="903495" y="123413"/>
                    <a:pt x="903017" y="124528"/>
                    <a:pt x="902461" y="125603"/>
                  </a:cubicBezTo>
                  <a:cubicBezTo>
                    <a:pt x="901402" y="127706"/>
                    <a:pt x="899984" y="129608"/>
                    <a:pt x="898270" y="131223"/>
                  </a:cubicBezTo>
                  <a:cubicBezTo>
                    <a:pt x="894872" y="134142"/>
                    <a:pt x="890820" y="136200"/>
                    <a:pt x="886459" y="137223"/>
                  </a:cubicBezTo>
                  <a:cubicBezTo>
                    <a:pt x="885697" y="140081"/>
                    <a:pt x="884935" y="142938"/>
                    <a:pt x="884078" y="145701"/>
                  </a:cubicBezTo>
                  <a:cubicBezTo>
                    <a:pt x="880480" y="156657"/>
                    <a:pt x="876054" y="167324"/>
                    <a:pt x="870838" y="177609"/>
                  </a:cubicBezTo>
                  <a:cubicBezTo>
                    <a:pt x="866131" y="186941"/>
                    <a:pt x="860651" y="195862"/>
                    <a:pt x="854455" y="204279"/>
                  </a:cubicBezTo>
                  <a:lnTo>
                    <a:pt x="846748" y="211509"/>
                  </a:lnTo>
                  <a:lnTo>
                    <a:pt x="851693" y="208566"/>
                  </a:lnTo>
                  <a:lnTo>
                    <a:pt x="889602" y="186007"/>
                  </a:lnTo>
                  <a:cubicBezTo>
                    <a:pt x="907062" y="172167"/>
                    <a:pt x="922681" y="156004"/>
                    <a:pt x="935990" y="137890"/>
                  </a:cubicBezTo>
                  <a:cubicBezTo>
                    <a:pt x="935034" y="135435"/>
                    <a:pt x="934363" y="132879"/>
                    <a:pt x="933989" y="130270"/>
                  </a:cubicBezTo>
                  <a:cubicBezTo>
                    <a:pt x="933421" y="127352"/>
                    <a:pt x="933134" y="124386"/>
                    <a:pt x="933132" y="121412"/>
                  </a:cubicBezTo>
                  <a:cubicBezTo>
                    <a:pt x="932893" y="118432"/>
                    <a:pt x="932893" y="115438"/>
                    <a:pt x="933132" y="112459"/>
                  </a:cubicBezTo>
                  <a:cubicBezTo>
                    <a:pt x="933132" y="111030"/>
                    <a:pt x="933132" y="109696"/>
                    <a:pt x="933799" y="108268"/>
                  </a:cubicBezTo>
                  <a:cubicBezTo>
                    <a:pt x="934466" y="106839"/>
                    <a:pt x="934942" y="105124"/>
                    <a:pt x="935418" y="103505"/>
                  </a:cubicBezTo>
                  <a:cubicBezTo>
                    <a:pt x="935894" y="101886"/>
                    <a:pt x="937514" y="101791"/>
                    <a:pt x="937228" y="103505"/>
                  </a:cubicBezTo>
                  <a:cubicBezTo>
                    <a:pt x="937132" y="105059"/>
                    <a:pt x="937132" y="106618"/>
                    <a:pt x="937228" y="108172"/>
                  </a:cubicBezTo>
                  <a:cubicBezTo>
                    <a:pt x="937228" y="109601"/>
                    <a:pt x="937228" y="111030"/>
                    <a:pt x="937228" y="112459"/>
                  </a:cubicBezTo>
                  <a:cubicBezTo>
                    <a:pt x="937088" y="115060"/>
                    <a:pt x="937088" y="117668"/>
                    <a:pt x="937228" y="120269"/>
                  </a:cubicBezTo>
                  <a:cubicBezTo>
                    <a:pt x="937609" y="122873"/>
                    <a:pt x="938085" y="125444"/>
                    <a:pt x="938657" y="127984"/>
                  </a:cubicBezTo>
                  <a:cubicBezTo>
                    <a:pt x="938657" y="129223"/>
                    <a:pt x="939323" y="130461"/>
                    <a:pt x="939609" y="131699"/>
                  </a:cubicBezTo>
                  <a:cubicBezTo>
                    <a:pt x="943800" y="126079"/>
                    <a:pt x="947801" y="120269"/>
                    <a:pt x="951706" y="114268"/>
                  </a:cubicBezTo>
                  <a:cubicBezTo>
                    <a:pt x="952373" y="113221"/>
                    <a:pt x="952944" y="114268"/>
                    <a:pt x="952658" y="115411"/>
                  </a:cubicBezTo>
                  <a:cubicBezTo>
                    <a:pt x="949392" y="123308"/>
                    <a:pt x="945539" y="130949"/>
                    <a:pt x="941133" y="138271"/>
                  </a:cubicBezTo>
                  <a:cubicBezTo>
                    <a:pt x="951766" y="136454"/>
                    <a:pt x="961525" y="131241"/>
                    <a:pt x="968946" y="123412"/>
                  </a:cubicBezTo>
                  <a:cubicBezTo>
                    <a:pt x="969613" y="122746"/>
                    <a:pt x="969803" y="123412"/>
                    <a:pt x="969613" y="124365"/>
                  </a:cubicBezTo>
                  <a:cubicBezTo>
                    <a:pt x="967959" y="127297"/>
                    <a:pt x="965871" y="129962"/>
                    <a:pt x="963422" y="132271"/>
                  </a:cubicBezTo>
                  <a:cubicBezTo>
                    <a:pt x="960316" y="135061"/>
                    <a:pt x="956858" y="137431"/>
                    <a:pt x="953135" y="139319"/>
                  </a:cubicBezTo>
                  <a:cubicBezTo>
                    <a:pt x="948377" y="141608"/>
                    <a:pt x="943248" y="143027"/>
                    <a:pt x="937990" y="143510"/>
                  </a:cubicBezTo>
                  <a:cubicBezTo>
                    <a:pt x="925234" y="162234"/>
                    <a:pt x="909691" y="178712"/>
                    <a:pt x="892012" y="192438"/>
                  </a:cubicBezTo>
                  <a:lnTo>
                    <a:pt x="841793" y="220125"/>
                  </a:lnTo>
                  <a:lnTo>
                    <a:pt x="894436" y="214460"/>
                  </a:lnTo>
                  <a:cubicBezTo>
                    <a:pt x="913612" y="209067"/>
                    <a:pt x="931891" y="200486"/>
                    <a:pt x="948468" y="188944"/>
                  </a:cubicBezTo>
                  <a:cubicBezTo>
                    <a:pt x="952087" y="186468"/>
                    <a:pt x="955516" y="183706"/>
                    <a:pt x="958850" y="180943"/>
                  </a:cubicBezTo>
                  <a:lnTo>
                    <a:pt x="958850" y="180372"/>
                  </a:lnTo>
                  <a:lnTo>
                    <a:pt x="958850" y="178562"/>
                  </a:lnTo>
                  <a:cubicBezTo>
                    <a:pt x="958710" y="177232"/>
                    <a:pt x="958710" y="175892"/>
                    <a:pt x="958850" y="174562"/>
                  </a:cubicBezTo>
                  <a:cubicBezTo>
                    <a:pt x="959257" y="172568"/>
                    <a:pt x="959765" y="170597"/>
                    <a:pt x="960374" y="168656"/>
                  </a:cubicBezTo>
                  <a:cubicBezTo>
                    <a:pt x="961136" y="166561"/>
                    <a:pt x="961993" y="164560"/>
                    <a:pt x="962850" y="162560"/>
                  </a:cubicBezTo>
                  <a:cubicBezTo>
                    <a:pt x="963708" y="160560"/>
                    <a:pt x="965327" y="158083"/>
                    <a:pt x="966565" y="155797"/>
                  </a:cubicBezTo>
                  <a:cubicBezTo>
                    <a:pt x="967804" y="153511"/>
                    <a:pt x="969232" y="154750"/>
                    <a:pt x="968756" y="156559"/>
                  </a:cubicBezTo>
                  <a:cubicBezTo>
                    <a:pt x="968280" y="158369"/>
                    <a:pt x="967899" y="160560"/>
                    <a:pt x="967327" y="162465"/>
                  </a:cubicBezTo>
                  <a:cubicBezTo>
                    <a:pt x="966756" y="164370"/>
                    <a:pt x="966184" y="166275"/>
                    <a:pt x="965803" y="168180"/>
                  </a:cubicBezTo>
                  <a:cubicBezTo>
                    <a:pt x="965310" y="170690"/>
                    <a:pt x="965054" y="173242"/>
                    <a:pt x="965041" y="175800"/>
                  </a:cubicBezTo>
                  <a:cubicBezTo>
                    <a:pt x="969899" y="171609"/>
                    <a:pt x="974566" y="167513"/>
                    <a:pt x="979900" y="163798"/>
                  </a:cubicBezTo>
                  <a:cubicBezTo>
                    <a:pt x="980948" y="163036"/>
                    <a:pt x="981234" y="164656"/>
                    <a:pt x="980948" y="165418"/>
                  </a:cubicBezTo>
                  <a:cubicBezTo>
                    <a:pt x="978089" y="171114"/>
                    <a:pt x="974141" y="176194"/>
                    <a:pt x="969327" y="180372"/>
                  </a:cubicBezTo>
                  <a:lnTo>
                    <a:pt x="970375" y="180372"/>
                  </a:lnTo>
                  <a:cubicBezTo>
                    <a:pt x="971357" y="180466"/>
                    <a:pt x="972346" y="180466"/>
                    <a:pt x="973328" y="180372"/>
                  </a:cubicBezTo>
                  <a:lnTo>
                    <a:pt x="975328" y="180372"/>
                  </a:lnTo>
                  <a:cubicBezTo>
                    <a:pt x="978166" y="180343"/>
                    <a:pt x="980998" y="180120"/>
                    <a:pt x="983805" y="179705"/>
                  </a:cubicBezTo>
                  <a:cubicBezTo>
                    <a:pt x="985987" y="179466"/>
                    <a:pt x="988151" y="179084"/>
                    <a:pt x="990282" y="178562"/>
                  </a:cubicBezTo>
                  <a:lnTo>
                    <a:pt x="995902" y="176848"/>
                  </a:lnTo>
                  <a:cubicBezTo>
                    <a:pt x="993812" y="179027"/>
                    <a:pt x="991363" y="180831"/>
                    <a:pt x="988663" y="182182"/>
                  </a:cubicBezTo>
                  <a:cubicBezTo>
                    <a:pt x="985661" y="183696"/>
                    <a:pt x="982451" y="184755"/>
                    <a:pt x="979138" y="185325"/>
                  </a:cubicBezTo>
                  <a:cubicBezTo>
                    <a:pt x="974065" y="186219"/>
                    <a:pt x="968876" y="186219"/>
                    <a:pt x="963803" y="185325"/>
                  </a:cubicBezTo>
                  <a:cubicBezTo>
                    <a:pt x="960305" y="188492"/>
                    <a:pt x="956649" y="191480"/>
                    <a:pt x="952849" y="194278"/>
                  </a:cubicBezTo>
                  <a:cubicBezTo>
                    <a:pt x="941345" y="202821"/>
                    <a:pt x="928838" y="209923"/>
                    <a:pt x="915606" y="215424"/>
                  </a:cubicBezTo>
                  <a:cubicBezTo>
                    <a:pt x="889777" y="226047"/>
                    <a:pt x="861831" y="230514"/>
                    <a:pt x="833977" y="228473"/>
                  </a:cubicBezTo>
                  <a:lnTo>
                    <a:pt x="833727" y="228191"/>
                  </a:lnTo>
                  <a:lnTo>
                    <a:pt x="832484" y="227998"/>
                  </a:lnTo>
                  <a:lnTo>
                    <a:pt x="814831" y="313436"/>
                  </a:lnTo>
                  <a:cubicBezTo>
                    <a:pt x="806640" y="343408"/>
                    <a:pt x="797305" y="372999"/>
                    <a:pt x="786828" y="402209"/>
                  </a:cubicBezTo>
                  <a:cubicBezTo>
                    <a:pt x="765754" y="460586"/>
                    <a:pt x="739918" y="517133"/>
                    <a:pt x="709581" y="571278"/>
                  </a:cubicBezTo>
                  <a:cubicBezTo>
                    <a:pt x="701325" y="586010"/>
                    <a:pt x="692721" y="600583"/>
                    <a:pt x="683768" y="614998"/>
                  </a:cubicBezTo>
                  <a:lnTo>
                    <a:pt x="676324" y="626710"/>
                  </a:lnTo>
                  <a:lnTo>
                    <a:pt x="676120" y="630514"/>
                  </a:lnTo>
                  <a:lnTo>
                    <a:pt x="686340" y="618332"/>
                  </a:lnTo>
                  <a:cubicBezTo>
                    <a:pt x="693198" y="609664"/>
                    <a:pt x="700627" y="599282"/>
                    <a:pt x="707199" y="588614"/>
                  </a:cubicBezTo>
                  <a:cubicBezTo>
                    <a:pt x="719487" y="569564"/>
                    <a:pt x="730631" y="549466"/>
                    <a:pt x="742251" y="529844"/>
                  </a:cubicBezTo>
                  <a:cubicBezTo>
                    <a:pt x="766363" y="488481"/>
                    <a:pt x="794572" y="449646"/>
                    <a:pt x="826452" y="413925"/>
                  </a:cubicBezTo>
                  <a:lnTo>
                    <a:pt x="885475" y="357663"/>
                  </a:lnTo>
                  <a:lnTo>
                    <a:pt x="854550" y="316960"/>
                  </a:lnTo>
                  <a:cubicBezTo>
                    <a:pt x="851126" y="309516"/>
                    <a:pt x="848907" y="301574"/>
                    <a:pt x="847978" y="293433"/>
                  </a:cubicBezTo>
                  <a:cubicBezTo>
                    <a:pt x="847597" y="289951"/>
                    <a:pt x="847597" y="286438"/>
                    <a:pt x="847978" y="282956"/>
                  </a:cubicBezTo>
                  <a:cubicBezTo>
                    <a:pt x="846594" y="280933"/>
                    <a:pt x="845443" y="278760"/>
                    <a:pt x="844549" y="276478"/>
                  </a:cubicBezTo>
                  <a:cubicBezTo>
                    <a:pt x="843598" y="274285"/>
                    <a:pt x="842926" y="271981"/>
                    <a:pt x="842549" y="269620"/>
                  </a:cubicBezTo>
                  <a:cubicBezTo>
                    <a:pt x="842217" y="267378"/>
                    <a:pt x="842217" y="265100"/>
                    <a:pt x="842549" y="262858"/>
                  </a:cubicBezTo>
                  <a:cubicBezTo>
                    <a:pt x="842646" y="261764"/>
                    <a:pt x="842837" y="260680"/>
                    <a:pt x="843121" y="259619"/>
                  </a:cubicBezTo>
                  <a:cubicBezTo>
                    <a:pt x="843246" y="258509"/>
                    <a:pt x="843675" y="257455"/>
                    <a:pt x="844359" y="256571"/>
                  </a:cubicBezTo>
                  <a:cubicBezTo>
                    <a:pt x="844359" y="256571"/>
                    <a:pt x="844549" y="256190"/>
                    <a:pt x="844644" y="256476"/>
                  </a:cubicBezTo>
                  <a:cubicBezTo>
                    <a:pt x="844829" y="257388"/>
                    <a:pt x="844829" y="258327"/>
                    <a:pt x="844644" y="259238"/>
                  </a:cubicBezTo>
                  <a:cubicBezTo>
                    <a:pt x="844550" y="260316"/>
                    <a:pt x="844550" y="261399"/>
                    <a:pt x="844644" y="262477"/>
                  </a:cubicBezTo>
                  <a:cubicBezTo>
                    <a:pt x="844689" y="264692"/>
                    <a:pt x="844976" y="266896"/>
                    <a:pt x="845502" y="269049"/>
                  </a:cubicBezTo>
                  <a:cubicBezTo>
                    <a:pt x="846095" y="271277"/>
                    <a:pt x="846892" y="273445"/>
                    <a:pt x="847883" y="275526"/>
                  </a:cubicBezTo>
                  <a:cubicBezTo>
                    <a:pt x="848270" y="276443"/>
                    <a:pt x="848715" y="277333"/>
                    <a:pt x="849216" y="278193"/>
                  </a:cubicBezTo>
                  <a:cubicBezTo>
                    <a:pt x="849216" y="276860"/>
                    <a:pt x="849693" y="275526"/>
                    <a:pt x="849978" y="274097"/>
                  </a:cubicBezTo>
                  <a:cubicBezTo>
                    <a:pt x="850264" y="272668"/>
                    <a:pt x="849978" y="272192"/>
                    <a:pt x="850645" y="271240"/>
                  </a:cubicBezTo>
                  <a:cubicBezTo>
                    <a:pt x="850968" y="270203"/>
                    <a:pt x="851349" y="269185"/>
                    <a:pt x="851788" y="268192"/>
                  </a:cubicBezTo>
                  <a:cubicBezTo>
                    <a:pt x="851788" y="268192"/>
                    <a:pt x="852455" y="267620"/>
                    <a:pt x="852360" y="268192"/>
                  </a:cubicBezTo>
                  <a:cubicBezTo>
                    <a:pt x="852310" y="268826"/>
                    <a:pt x="852310" y="269463"/>
                    <a:pt x="852360" y="270097"/>
                  </a:cubicBezTo>
                  <a:cubicBezTo>
                    <a:pt x="852360" y="271430"/>
                    <a:pt x="851883" y="272668"/>
                    <a:pt x="851693" y="273907"/>
                  </a:cubicBezTo>
                  <a:cubicBezTo>
                    <a:pt x="851502" y="275145"/>
                    <a:pt x="851122" y="277907"/>
                    <a:pt x="851026" y="279908"/>
                  </a:cubicBezTo>
                  <a:cubicBezTo>
                    <a:pt x="853309" y="278591"/>
                    <a:pt x="855314" y="276844"/>
                    <a:pt x="856932" y="274764"/>
                  </a:cubicBezTo>
                  <a:cubicBezTo>
                    <a:pt x="857908" y="273491"/>
                    <a:pt x="858799" y="272154"/>
                    <a:pt x="859599" y="270764"/>
                  </a:cubicBezTo>
                  <a:cubicBezTo>
                    <a:pt x="860456" y="269144"/>
                    <a:pt x="861599" y="267620"/>
                    <a:pt x="862551" y="266001"/>
                  </a:cubicBezTo>
                  <a:cubicBezTo>
                    <a:pt x="861980" y="266001"/>
                    <a:pt x="862551" y="267811"/>
                    <a:pt x="861885" y="268763"/>
                  </a:cubicBezTo>
                  <a:cubicBezTo>
                    <a:pt x="861218" y="269716"/>
                    <a:pt x="861313" y="270478"/>
                    <a:pt x="860932" y="271335"/>
                  </a:cubicBezTo>
                  <a:cubicBezTo>
                    <a:pt x="860265" y="272988"/>
                    <a:pt x="859401" y="274555"/>
                    <a:pt x="858361" y="276002"/>
                  </a:cubicBezTo>
                  <a:cubicBezTo>
                    <a:pt x="856297" y="278768"/>
                    <a:pt x="853707" y="281098"/>
                    <a:pt x="850741" y="282860"/>
                  </a:cubicBezTo>
                  <a:cubicBezTo>
                    <a:pt x="850737" y="286044"/>
                    <a:pt x="850928" y="289225"/>
                    <a:pt x="851312" y="292385"/>
                  </a:cubicBezTo>
                  <a:cubicBezTo>
                    <a:pt x="852608" y="300778"/>
                    <a:pt x="855144" y="308931"/>
                    <a:pt x="858837" y="316579"/>
                  </a:cubicBezTo>
                  <a:lnTo>
                    <a:pt x="880259" y="344576"/>
                  </a:lnTo>
                  <a:lnTo>
                    <a:pt x="876840" y="333153"/>
                  </a:lnTo>
                  <a:cubicBezTo>
                    <a:pt x="874606" y="324534"/>
                    <a:pt x="873454" y="315671"/>
                    <a:pt x="873411" y="306769"/>
                  </a:cubicBezTo>
                  <a:cubicBezTo>
                    <a:pt x="872959" y="293322"/>
                    <a:pt x="875839" y="279972"/>
                    <a:pt x="881793" y="267907"/>
                  </a:cubicBezTo>
                  <a:cubicBezTo>
                    <a:pt x="881523" y="267338"/>
                    <a:pt x="881361" y="266724"/>
                    <a:pt x="881317" y="266097"/>
                  </a:cubicBezTo>
                  <a:cubicBezTo>
                    <a:pt x="881223" y="265147"/>
                    <a:pt x="881223" y="264189"/>
                    <a:pt x="881317" y="263239"/>
                  </a:cubicBezTo>
                  <a:cubicBezTo>
                    <a:pt x="881079" y="261437"/>
                    <a:pt x="881079" y="259612"/>
                    <a:pt x="881317" y="257810"/>
                  </a:cubicBezTo>
                  <a:cubicBezTo>
                    <a:pt x="881688" y="255900"/>
                    <a:pt x="882296" y="254045"/>
                    <a:pt x="883126" y="252285"/>
                  </a:cubicBezTo>
                  <a:cubicBezTo>
                    <a:pt x="883430" y="251487"/>
                    <a:pt x="883813" y="250721"/>
                    <a:pt x="884269" y="249999"/>
                  </a:cubicBezTo>
                  <a:cubicBezTo>
                    <a:pt x="885012" y="248935"/>
                    <a:pt x="885990" y="248055"/>
                    <a:pt x="887127" y="247428"/>
                  </a:cubicBezTo>
                  <a:cubicBezTo>
                    <a:pt x="887038" y="248273"/>
                    <a:pt x="886846" y="249105"/>
                    <a:pt x="886555" y="249904"/>
                  </a:cubicBezTo>
                  <a:cubicBezTo>
                    <a:pt x="886197" y="250649"/>
                    <a:pt x="885879" y="251412"/>
                    <a:pt x="885603" y="252190"/>
                  </a:cubicBezTo>
                  <a:cubicBezTo>
                    <a:pt x="884961" y="253809"/>
                    <a:pt x="884545" y="255507"/>
                    <a:pt x="884364" y="257238"/>
                  </a:cubicBezTo>
                  <a:cubicBezTo>
                    <a:pt x="884223" y="258855"/>
                    <a:pt x="884223" y="260480"/>
                    <a:pt x="884364" y="262096"/>
                  </a:cubicBezTo>
                  <a:cubicBezTo>
                    <a:pt x="884313" y="262698"/>
                    <a:pt x="884313" y="263304"/>
                    <a:pt x="884364" y="263906"/>
                  </a:cubicBezTo>
                  <a:cubicBezTo>
                    <a:pt x="886045" y="261416"/>
                    <a:pt x="888029" y="259144"/>
                    <a:pt x="890270" y="257143"/>
                  </a:cubicBezTo>
                  <a:cubicBezTo>
                    <a:pt x="888365" y="260572"/>
                    <a:pt x="886555" y="263906"/>
                    <a:pt x="884841" y="267335"/>
                  </a:cubicBezTo>
                  <a:lnTo>
                    <a:pt x="886650" y="267335"/>
                  </a:lnTo>
                  <a:cubicBezTo>
                    <a:pt x="888193" y="266864"/>
                    <a:pt x="889666" y="266192"/>
                    <a:pt x="891032" y="265335"/>
                  </a:cubicBezTo>
                  <a:cubicBezTo>
                    <a:pt x="894302" y="263164"/>
                    <a:pt x="897091" y="260344"/>
                    <a:pt x="899223" y="257048"/>
                  </a:cubicBezTo>
                  <a:cubicBezTo>
                    <a:pt x="899223" y="257048"/>
                    <a:pt x="900081" y="257048"/>
                    <a:pt x="899795" y="257048"/>
                  </a:cubicBezTo>
                  <a:cubicBezTo>
                    <a:pt x="899068" y="258994"/>
                    <a:pt x="898241" y="260901"/>
                    <a:pt x="897318" y="262763"/>
                  </a:cubicBezTo>
                  <a:cubicBezTo>
                    <a:pt x="896439" y="264439"/>
                    <a:pt x="895204" y="265902"/>
                    <a:pt x="893699" y="267049"/>
                  </a:cubicBezTo>
                  <a:cubicBezTo>
                    <a:pt x="890614" y="269156"/>
                    <a:pt x="887101" y="270555"/>
                    <a:pt x="883412" y="271145"/>
                  </a:cubicBezTo>
                  <a:cubicBezTo>
                    <a:pt x="882105" y="273922"/>
                    <a:pt x="880991" y="276787"/>
                    <a:pt x="880078" y="279717"/>
                  </a:cubicBezTo>
                  <a:cubicBezTo>
                    <a:pt x="877389" y="288243"/>
                    <a:pt x="876197" y="297169"/>
                    <a:pt x="876554" y="306102"/>
                  </a:cubicBezTo>
                  <a:cubicBezTo>
                    <a:pt x="876924" y="314752"/>
                    <a:pt x="878201" y="323340"/>
                    <a:pt x="880364" y="331724"/>
                  </a:cubicBezTo>
                  <a:cubicBezTo>
                    <a:pt x="881507" y="335820"/>
                    <a:pt x="882745" y="339915"/>
                    <a:pt x="884174" y="344011"/>
                  </a:cubicBezTo>
                  <a:lnTo>
                    <a:pt x="886602" y="349705"/>
                  </a:lnTo>
                  <a:lnTo>
                    <a:pt x="887698" y="320485"/>
                  </a:lnTo>
                  <a:cubicBezTo>
                    <a:pt x="889376" y="313945"/>
                    <a:pt x="891639" y="307569"/>
                    <a:pt x="894461" y="301435"/>
                  </a:cubicBezTo>
                  <a:cubicBezTo>
                    <a:pt x="895890" y="298006"/>
                    <a:pt x="897604" y="294672"/>
                    <a:pt x="899319" y="291910"/>
                  </a:cubicBezTo>
                  <a:cubicBezTo>
                    <a:pt x="899319" y="291148"/>
                    <a:pt x="900176" y="290291"/>
                    <a:pt x="900652" y="289433"/>
                  </a:cubicBezTo>
                  <a:cubicBezTo>
                    <a:pt x="900498" y="289484"/>
                    <a:pt x="900331" y="289484"/>
                    <a:pt x="900176" y="289433"/>
                  </a:cubicBezTo>
                  <a:cubicBezTo>
                    <a:pt x="900164" y="289211"/>
                    <a:pt x="900164" y="288989"/>
                    <a:pt x="900176" y="288767"/>
                  </a:cubicBezTo>
                  <a:cubicBezTo>
                    <a:pt x="900121" y="288324"/>
                    <a:pt x="900121" y="287876"/>
                    <a:pt x="900176" y="287433"/>
                  </a:cubicBezTo>
                  <a:cubicBezTo>
                    <a:pt x="900124" y="286926"/>
                    <a:pt x="900124" y="286416"/>
                    <a:pt x="900176" y="285909"/>
                  </a:cubicBezTo>
                  <a:cubicBezTo>
                    <a:pt x="900082" y="285341"/>
                    <a:pt x="900082" y="284762"/>
                    <a:pt x="900176" y="284195"/>
                  </a:cubicBezTo>
                  <a:cubicBezTo>
                    <a:pt x="900275" y="283257"/>
                    <a:pt x="900466" y="282332"/>
                    <a:pt x="900747" y="281432"/>
                  </a:cubicBezTo>
                  <a:lnTo>
                    <a:pt x="901319" y="280385"/>
                  </a:lnTo>
                  <a:cubicBezTo>
                    <a:pt x="901302" y="280131"/>
                    <a:pt x="901302" y="279876"/>
                    <a:pt x="901319" y="279623"/>
                  </a:cubicBezTo>
                  <a:lnTo>
                    <a:pt x="902176" y="278289"/>
                  </a:lnTo>
                  <a:cubicBezTo>
                    <a:pt x="902176" y="278289"/>
                    <a:pt x="902462" y="277241"/>
                    <a:pt x="902272" y="277527"/>
                  </a:cubicBezTo>
                  <a:cubicBezTo>
                    <a:pt x="902226" y="277939"/>
                    <a:pt x="902226" y="278354"/>
                    <a:pt x="902272" y="278765"/>
                  </a:cubicBezTo>
                  <a:cubicBezTo>
                    <a:pt x="902225" y="278985"/>
                    <a:pt x="902225" y="279212"/>
                    <a:pt x="902272" y="279432"/>
                  </a:cubicBezTo>
                  <a:lnTo>
                    <a:pt x="902272" y="280099"/>
                  </a:lnTo>
                  <a:cubicBezTo>
                    <a:pt x="902224" y="280987"/>
                    <a:pt x="902224" y="281878"/>
                    <a:pt x="902272" y="282766"/>
                  </a:cubicBezTo>
                  <a:cubicBezTo>
                    <a:pt x="902435" y="283927"/>
                    <a:pt x="902689" y="285074"/>
                    <a:pt x="903033" y="286195"/>
                  </a:cubicBezTo>
                  <a:cubicBezTo>
                    <a:pt x="903748" y="284946"/>
                    <a:pt x="904577" y="283767"/>
                    <a:pt x="905510" y="282671"/>
                  </a:cubicBezTo>
                  <a:cubicBezTo>
                    <a:pt x="905510" y="282671"/>
                    <a:pt x="907034" y="281813"/>
                    <a:pt x="906843" y="282671"/>
                  </a:cubicBezTo>
                  <a:cubicBezTo>
                    <a:pt x="906452" y="284361"/>
                    <a:pt x="905844" y="285994"/>
                    <a:pt x="905034" y="287528"/>
                  </a:cubicBezTo>
                  <a:cubicBezTo>
                    <a:pt x="907192" y="287216"/>
                    <a:pt x="909266" y="286471"/>
                    <a:pt x="911130" y="285338"/>
                  </a:cubicBezTo>
                  <a:cubicBezTo>
                    <a:pt x="912164" y="284748"/>
                    <a:pt x="913151" y="284079"/>
                    <a:pt x="914082" y="283337"/>
                  </a:cubicBezTo>
                  <a:cubicBezTo>
                    <a:pt x="915130" y="282385"/>
                    <a:pt x="915988" y="281242"/>
                    <a:pt x="917035" y="280385"/>
                  </a:cubicBezTo>
                  <a:cubicBezTo>
                    <a:pt x="916988" y="281068"/>
                    <a:pt x="916758" y="281726"/>
                    <a:pt x="916368" y="282290"/>
                  </a:cubicBezTo>
                  <a:cubicBezTo>
                    <a:pt x="915918" y="283140"/>
                    <a:pt x="915375" y="283939"/>
                    <a:pt x="914749" y="284671"/>
                  </a:cubicBezTo>
                  <a:cubicBezTo>
                    <a:pt x="913779" y="285831"/>
                    <a:pt x="912658" y="286856"/>
                    <a:pt x="911415" y="287719"/>
                  </a:cubicBezTo>
                  <a:cubicBezTo>
                    <a:pt x="908876" y="289283"/>
                    <a:pt x="906005" y="290229"/>
                    <a:pt x="903033" y="290481"/>
                  </a:cubicBezTo>
                  <a:cubicBezTo>
                    <a:pt x="902834" y="290844"/>
                    <a:pt x="902674" y="291227"/>
                    <a:pt x="902557" y="291624"/>
                  </a:cubicBezTo>
                  <a:cubicBezTo>
                    <a:pt x="901033" y="294767"/>
                    <a:pt x="899700" y="298006"/>
                    <a:pt x="898366" y="301149"/>
                  </a:cubicBezTo>
                  <a:cubicBezTo>
                    <a:pt x="895539" y="307759"/>
                    <a:pt x="893215" y="314573"/>
                    <a:pt x="891413" y="321533"/>
                  </a:cubicBezTo>
                  <a:lnTo>
                    <a:pt x="890439" y="346772"/>
                  </a:lnTo>
                  <a:lnTo>
                    <a:pt x="893191" y="341037"/>
                  </a:lnTo>
                  <a:lnTo>
                    <a:pt x="903584" y="319377"/>
                  </a:lnTo>
                  <a:cubicBezTo>
                    <a:pt x="911203" y="307628"/>
                    <a:pt x="920321" y="296852"/>
                    <a:pt x="930751" y="287337"/>
                  </a:cubicBezTo>
                  <a:cubicBezTo>
                    <a:pt x="930556" y="284625"/>
                    <a:pt x="930748" y="281899"/>
                    <a:pt x="931323" y="279241"/>
                  </a:cubicBezTo>
                  <a:cubicBezTo>
                    <a:pt x="931614" y="277939"/>
                    <a:pt x="932096" y="276688"/>
                    <a:pt x="932751" y="275526"/>
                  </a:cubicBezTo>
                  <a:cubicBezTo>
                    <a:pt x="933098" y="274880"/>
                    <a:pt x="933513" y="274274"/>
                    <a:pt x="933990" y="273716"/>
                  </a:cubicBezTo>
                  <a:cubicBezTo>
                    <a:pt x="934781" y="273384"/>
                    <a:pt x="935614" y="273159"/>
                    <a:pt x="936466" y="273050"/>
                  </a:cubicBezTo>
                  <a:cubicBezTo>
                    <a:pt x="936466" y="273050"/>
                    <a:pt x="936466" y="274002"/>
                    <a:pt x="935990" y="274479"/>
                  </a:cubicBezTo>
                  <a:cubicBezTo>
                    <a:pt x="935514" y="274955"/>
                    <a:pt x="935514" y="275526"/>
                    <a:pt x="935323" y="276098"/>
                  </a:cubicBezTo>
                  <a:cubicBezTo>
                    <a:pt x="934947" y="277313"/>
                    <a:pt x="934661" y="278555"/>
                    <a:pt x="934466" y="279812"/>
                  </a:cubicBezTo>
                  <a:cubicBezTo>
                    <a:pt x="934323" y="281524"/>
                    <a:pt x="934323" y="283244"/>
                    <a:pt x="934466" y="284956"/>
                  </a:cubicBezTo>
                  <a:cubicBezTo>
                    <a:pt x="937228" y="282575"/>
                    <a:pt x="940181" y="280384"/>
                    <a:pt x="943134" y="278193"/>
                  </a:cubicBezTo>
                  <a:cubicBezTo>
                    <a:pt x="943610" y="278193"/>
                    <a:pt x="943800" y="278193"/>
                    <a:pt x="943134" y="278860"/>
                  </a:cubicBezTo>
                  <a:cubicBezTo>
                    <a:pt x="940657" y="281337"/>
                    <a:pt x="938276" y="283813"/>
                    <a:pt x="935895" y="286385"/>
                  </a:cubicBezTo>
                  <a:lnTo>
                    <a:pt x="937514" y="286385"/>
                  </a:lnTo>
                  <a:cubicBezTo>
                    <a:pt x="938875" y="286532"/>
                    <a:pt x="940248" y="286532"/>
                    <a:pt x="941609" y="286385"/>
                  </a:cubicBezTo>
                  <a:lnTo>
                    <a:pt x="944943" y="285813"/>
                  </a:lnTo>
                  <a:lnTo>
                    <a:pt x="946467" y="285242"/>
                  </a:lnTo>
                  <a:cubicBezTo>
                    <a:pt x="947056" y="285008"/>
                    <a:pt x="947661" y="284817"/>
                    <a:pt x="948277" y="284670"/>
                  </a:cubicBezTo>
                  <a:cubicBezTo>
                    <a:pt x="948277" y="284670"/>
                    <a:pt x="948277" y="284670"/>
                    <a:pt x="948277" y="285147"/>
                  </a:cubicBezTo>
                  <a:cubicBezTo>
                    <a:pt x="947777" y="285729"/>
                    <a:pt x="947200" y="286242"/>
                    <a:pt x="946563" y="286671"/>
                  </a:cubicBezTo>
                  <a:lnTo>
                    <a:pt x="944848" y="287528"/>
                  </a:lnTo>
                  <a:cubicBezTo>
                    <a:pt x="943622" y="288021"/>
                    <a:pt x="942344" y="288373"/>
                    <a:pt x="941038" y="288576"/>
                  </a:cubicBezTo>
                  <a:cubicBezTo>
                    <a:pt x="938582" y="288957"/>
                    <a:pt x="936071" y="288762"/>
                    <a:pt x="933704" y="288004"/>
                  </a:cubicBezTo>
                  <a:lnTo>
                    <a:pt x="890529" y="354720"/>
                  </a:lnTo>
                  <a:lnTo>
                    <a:pt x="895604" y="352679"/>
                  </a:lnTo>
                  <a:cubicBezTo>
                    <a:pt x="898089" y="351410"/>
                    <a:pt x="900505" y="350011"/>
                    <a:pt x="902843" y="348488"/>
                  </a:cubicBezTo>
                  <a:cubicBezTo>
                    <a:pt x="913241" y="341225"/>
                    <a:pt x="922681" y="332681"/>
                    <a:pt x="930941" y="323056"/>
                  </a:cubicBezTo>
                  <a:cubicBezTo>
                    <a:pt x="931608" y="322294"/>
                    <a:pt x="932180" y="321437"/>
                    <a:pt x="932846" y="320580"/>
                  </a:cubicBezTo>
                  <a:cubicBezTo>
                    <a:pt x="932040" y="317456"/>
                    <a:pt x="932040" y="314178"/>
                    <a:pt x="932846" y="311055"/>
                  </a:cubicBezTo>
                  <a:cubicBezTo>
                    <a:pt x="933307" y="309494"/>
                    <a:pt x="933946" y="307992"/>
                    <a:pt x="934751" y="306578"/>
                  </a:cubicBezTo>
                  <a:cubicBezTo>
                    <a:pt x="935794" y="304867"/>
                    <a:pt x="937232" y="303430"/>
                    <a:pt x="938942" y="302387"/>
                  </a:cubicBezTo>
                  <a:cubicBezTo>
                    <a:pt x="937939" y="303743"/>
                    <a:pt x="937167" y="305256"/>
                    <a:pt x="936656" y="306864"/>
                  </a:cubicBezTo>
                  <a:cubicBezTo>
                    <a:pt x="936118" y="308272"/>
                    <a:pt x="935766" y="309745"/>
                    <a:pt x="935609" y="311245"/>
                  </a:cubicBezTo>
                  <a:cubicBezTo>
                    <a:pt x="935418" y="313145"/>
                    <a:pt x="935418" y="315060"/>
                    <a:pt x="935609" y="316960"/>
                  </a:cubicBezTo>
                  <a:cubicBezTo>
                    <a:pt x="937630" y="313930"/>
                    <a:pt x="939925" y="311092"/>
                    <a:pt x="942467" y="308483"/>
                  </a:cubicBezTo>
                  <a:cubicBezTo>
                    <a:pt x="942467" y="308483"/>
                    <a:pt x="943229" y="308483"/>
                    <a:pt x="943133" y="308483"/>
                  </a:cubicBezTo>
                  <a:cubicBezTo>
                    <a:pt x="942260" y="311422"/>
                    <a:pt x="940838" y="314169"/>
                    <a:pt x="938942" y="316579"/>
                  </a:cubicBezTo>
                  <a:lnTo>
                    <a:pt x="938085" y="317627"/>
                  </a:lnTo>
                  <a:cubicBezTo>
                    <a:pt x="938812" y="317724"/>
                    <a:pt x="939549" y="317724"/>
                    <a:pt x="940276" y="317627"/>
                  </a:cubicBezTo>
                  <a:cubicBezTo>
                    <a:pt x="941485" y="317455"/>
                    <a:pt x="942669" y="317135"/>
                    <a:pt x="943800" y="316674"/>
                  </a:cubicBezTo>
                  <a:cubicBezTo>
                    <a:pt x="944828" y="316295"/>
                    <a:pt x="945817" y="315817"/>
                    <a:pt x="946753" y="315245"/>
                  </a:cubicBezTo>
                  <a:cubicBezTo>
                    <a:pt x="947282" y="314975"/>
                    <a:pt x="947765" y="314622"/>
                    <a:pt x="948181" y="314198"/>
                  </a:cubicBezTo>
                  <a:lnTo>
                    <a:pt x="948848" y="314198"/>
                  </a:lnTo>
                  <a:lnTo>
                    <a:pt x="949896" y="313341"/>
                  </a:lnTo>
                  <a:cubicBezTo>
                    <a:pt x="949896" y="313341"/>
                    <a:pt x="949896" y="313341"/>
                    <a:pt x="949896" y="314103"/>
                  </a:cubicBezTo>
                  <a:cubicBezTo>
                    <a:pt x="949643" y="314590"/>
                    <a:pt x="949323" y="315039"/>
                    <a:pt x="948944" y="315436"/>
                  </a:cubicBezTo>
                  <a:lnTo>
                    <a:pt x="947515" y="316960"/>
                  </a:lnTo>
                  <a:cubicBezTo>
                    <a:pt x="946503" y="317948"/>
                    <a:pt x="945305" y="318725"/>
                    <a:pt x="943991" y="319246"/>
                  </a:cubicBezTo>
                  <a:cubicBezTo>
                    <a:pt x="941497" y="320168"/>
                    <a:pt x="938822" y="320494"/>
                    <a:pt x="936180" y="320198"/>
                  </a:cubicBezTo>
                  <a:lnTo>
                    <a:pt x="933037" y="324389"/>
                  </a:lnTo>
                  <a:cubicBezTo>
                    <a:pt x="928747" y="329774"/>
                    <a:pt x="924067" y="334836"/>
                    <a:pt x="919035" y="339534"/>
                  </a:cubicBezTo>
                  <a:lnTo>
                    <a:pt x="906439" y="349561"/>
                  </a:lnTo>
                  <a:lnTo>
                    <a:pt x="963612" y="330962"/>
                  </a:lnTo>
                  <a:cubicBezTo>
                    <a:pt x="963419" y="329380"/>
                    <a:pt x="963419" y="327781"/>
                    <a:pt x="963612" y="326200"/>
                  </a:cubicBezTo>
                  <a:cubicBezTo>
                    <a:pt x="963955" y="324451"/>
                    <a:pt x="964432" y="322731"/>
                    <a:pt x="965041" y="321056"/>
                  </a:cubicBezTo>
                  <a:cubicBezTo>
                    <a:pt x="965600" y="319349"/>
                    <a:pt x="966301" y="317693"/>
                    <a:pt x="967136" y="316103"/>
                  </a:cubicBezTo>
                  <a:cubicBezTo>
                    <a:pt x="967458" y="315355"/>
                    <a:pt x="967873" y="314650"/>
                    <a:pt x="968374" y="314008"/>
                  </a:cubicBezTo>
                  <a:cubicBezTo>
                    <a:pt x="968946" y="313150"/>
                    <a:pt x="969613" y="312388"/>
                    <a:pt x="970184" y="311626"/>
                  </a:cubicBezTo>
                  <a:cubicBezTo>
                    <a:pt x="970756" y="310864"/>
                    <a:pt x="971803" y="311055"/>
                    <a:pt x="971232" y="311626"/>
                  </a:cubicBezTo>
                  <a:cubicBezTo>
                    <a:pt x="970817" y="312444"/>
                    <a:pt x="970497" y="313307"/>
                    <a:pt x="970279" y="314198"/>
                  </a:cubicBezTo>
                  <a:lnTo>
                    <a:pt x="969327" y="316579"/>
                  </a:lnTo>
                  <a:cubicBezTo>
                    <a:pt x="968751" y="318038"/>
                    <a:pt x="968274" y="319534"/>
                    <a:pt x="967898" y="321056"/>
                  </a:cubicBezTo>
                  <a:cubicBezTo>
                    <a:pt x="967898" y="322580"/>
                    <a:pt x="967327" y="324104"/>
                    <a:pt x="967136" y="325628"/>
                  </a:cubicBezTo>
                  <a:cubicBezTo>
                    <a:pt x="967089" y="326389"/>
                    <a:pt x="967089" y="327153"/>
                    <a:pt x="967136" y="327914"/>
                  </a:cubicBezTo>
                  <a:cubicBezTo>
                    <a:pt x="970565" y="325533"/>
                    <a:pt x="974089" y="323152"/>
                    <a:pt x="977423" y="320580"/>
                  </a:cubicBezTo>
                  <a:cubicBezTo>
                    <a:pt x="978090" y="320580"/>
                    <a:pt x="978090" y="321056"/>
                    <a:pt x="977423" y="321437"/>
                  </a:cubicBezTo>
                  <a:cubicBezTo>
                    <a:pt x="974014" y="325212"/>
                    <a:pt x="970286" y="328686"/>
                    <a:pt x="966279" y="331819"/>
                  </a:cubicBezTo>
                  <a:cubicBezTo>
                    <a:pt x="972735" y="333188"/>
                    <a:pt x="979466" y="332279"/>
                    <a:pt x="985329" y="329248"/>
                  </a:cubicBezTo>
                  <a:cubicBezTo>
                    <a:pt x="985805" y="329248"/>
                    <a:pt x="985329" y="329248"/>
                    <a:pt x="985329" y="329914"/>
                  </a:cubicBezTo>
                  <a:cubicBezTo>
                    <a:pt x="983792" y="331228"/>
                    <a:pt x="982056" y="332289"/>
                    <a:pt x="980186" y="333058"/>
                  </a:cubicBezTo>
                  <a:cubicBezTo>
                    <a:pt x="977905" y="334025"/>
                    <a:pt x="975501" y="334666"/>
                    <a:pt x="973042" y="334963"/>
                  </a:cubicBezTo>
                  <a:cubicBezTo>
                    <a:pt x="969841" y="335214"/>
                    <a:pt x="966621" y="334924"/>
                    <a:pt x="963517" y="334105"/>
                  </a:cubicBezTo>
                  <a:lnTo>
                    <a:pt x="891466" y="356791"/>
                  </a:lnTo>
                  <a:lnTo>
                    <a:pt x="936656" y="365442"/>
                  </a:lnTo>
                  <a:cubicBezTo>
                    <a:pt x="944534" y="365194"/>
                    <a:pt x="952360" y="364076"/>
                    <a:pt x="959992" y="362108"/>
                  </a:cubicBezTo>
                  <a:cubicBezTo>
                    <a:pt x="962564" y="361442"/>
                    <a:pt x="965040" y="360584"/>
                    <a:pt x="967422" y="359727"/>
                  </a:cubicBezTo>
                  <a:lnTo>
                    <a:pt x="967422" y="359060"/>
                  </a:lnTo>
                  <a:cubicBezTo>
                    <a:pt x="967713" y="358304"/>
                    <a:pt x="968064" y="357571"/>
                    <a:pt x="968469" y="356870"/>
                  </a:cubicBezTo>
                  <a:cubicBezTo>
                    <a:pt x="969081" y="355826"/>
                    <a:pt x="969782" y="354838"/>
                    <a:pt x="970565" y="353917"/>
                  </a:cubicBezTo>
                  <a:cubicBezTo>
                    <a:pt x="971403" y="352888"/>
                    <a:pt x="972294" y="351903"/>
                    <a:pt x="973232" y="350964"/>
                  </a:cubicBezTo>
                  <a:cubicBezTo>
                    <a:pt x="974306" y="349903"/>
                    <a:pt x="975452" y="348916"/>
                    <a:pt x="976661" y="348011"/>
                  </a:cubicBezTo>
                  <a:cubicBezTo>
                    <a:pt x="977518" y="347345"/>
                    <a:pt x="978375" y="348011"/>
                    <a:pt x="977709" y="348869"/>
                  </a:cubicBezTo>
                  <a:cubicBezTo>
                    <a:pt x="977042" y="349726"/>
                    <a:pt x="976470" y="350869"/>
                    <a:pt x="975708" y="351821"/>
                  </a:cubicBezTo>
                  <a:cubicBezTo>
                    <a:pt x="974956" y="352744"/>
                    <a:pt x="974286" y="353733"/>
                    <a:pt x="973708" y="354774"/>
                  </a:cubicBezTo>
                  <a:cubicBezTo>
                    <a:pt x="972854" y="356039"/>
                    <a:pt x="972181" y="357418"/>
                    <a:pt x="971708" y="358870"/>
                  </a:cubicBezTo>
                  <a:cubicBezTo>
                    <a:pt x="975226" y="357464"/>
                    <a:pt x="978819" y="356256"/>
                    <a:pt x="982471" y="355250"/>
                  </a:cubicBezTo>
                  <a:cubicBezTo>
                    <a:pt x="983233" y="355250"/>
                    <a:pt x="983043" y="356012"/>
                    <a:pt x="982471" y="356298"/>
                  </a:cubicBezTo>
                  <a:cubicBezTo>
                    <a:pt x="979707" y="358887"/>
                    <a:pt x="976474" y="360924"/>
                    <a:pt x="972946" y="362299"/>
                  </a:cubicBezTo>
                  <a:lnTo>
                    <a:pt x="973518" y="362299"/>
                  </a:lnTo>
                  <a:lnTo>
                    <a:pt x="975042" y="363156"/>
                  </a:lnTo>
                  <a:lnTo>
                    <a:pt x="976185" y="363156"/>
                  </a:lnTo>
                  <a:cubicBezTo>
                    <a:pt x="977762" y="363763"/>
                    <a:pt x="979387" y="364241"/>
                    <a:pt x="981042" y="364585"/>
                  </a:cubicBezTo>
                  <a:lnTo>
                    <a:pt x="984852" y="364585"/>
                  </a:lnTo>
                  <a:lnTo>
                    <a:pt x="988377" y="364585"/>
                  </a:lnTo>
                  <a:cubicBezTo>
                    <a:pt x="986739" y="365323"/>
                    <a:pt x="985008" y="365835"/>
                    <a:pt x="983233" y="366109"/>
                  </a:cubicBezTo>
                  <a:cubicBezTo>
                    <a:pt x="981243" y="366395"/>
                    <a:pt x="979222" y="366395"/>
                    <a:pt x="977232" y="366109"/>
                  </a:cubicBezTo>
                  <a:cubicBezTo>
                    <a:pt x="975480" y="365816"/>
                    <a:pt x="973779" y="365270"/>
                    <a:pt x="972184" y="364490"/>
                  </a:cubicBezTo>
                  <a:cubicBezTo>
                    <a:pt x="970976" y="364019"/>
                    <a:pt x="969825" y="363412"/>
                    <a:pt x="968755" y="362680"/>
                  </a:cubicBezTo>
                  <a:cubicBezTo>
                    <a:pt x="966088" y="363728"/>
                    <a:pt x="963421" y="364680"/>
                    <a:pt x="960754" y="365442"/>
                  </a:cubicBezTo>
                  <a:cubicBezTo>
                    <a:pt x="952542" y="367845"/>
                    <a:pt x="944064" y="369221"/>
                    <a:pt x="935513" y="369538"/>
                  </a:cubicBezTo>
                  <a:lnTo>
                    <a:pt x="887772" y="360159"/>
                  </a:lnTo>
                  <a:lnTo>
                    <a:pt x="887413" y="361633"/>
                  </a:lnTo>
                  <a:cubicBezTo>
                    <a:pt x="852700" y="393917"/>
                    <a:pt x="820654" y="428957"/>
                    <a:pt x="791591" y="466408"/>
                  </a:cubicBezTo>
                  <a:cubicBezTo>
                    <a:pt x="762540" y="504508"/>
                    <a:pt x="739870" y="546704"/>
                    <a:pt x="714057" y="587090"/>
                  </a:cubicBezTo>
                  <a:cubicBezTo>
                    <a:pt x="707104" y="597853"/>
                    <a:pt x="699865" y="608521"/>
                    <a:pt x="692055" y="618808"/>
                  </a:cubicBezTo>
                  <a:lnTo>
                    <a:pt x="675778" y="636894"/>
                  </a:lnTo>
                  <a:lnTo>
                    <a:pt x="674719" y="656621"/>
                  </a:lnTo>
                  <a:cubicBezTo>
                    <a:pt x="674052" y="660431"/>
                    <a:pt x="669289" y="659288"/>
                    <a:pt x="669289" y="656621"/>
                  </a:cubicBezTo>
                  <a:lnTo>
                    <a:pt x="669611" y="643745"/>
                  </a:lnTo>
                  <a:lnTo>
                    <a:pt x="669054" y="644365"/>
                  </a:lnTo>
                  <a:lnTo>
                    <a:pt x="667131" y="646502"/>
                  </a:lnTo>
                  <a:lnTo>
                    <a:pt x="669195" y="658146"/>
                  </a:lnTo>
                  <a:lnTo>
                    <a:pt x="668650" y="658754"/>
                  </a:lnTo>
                  <a:lnTo>
                    <a:pt x="710724" y="649669"/>
                  </a:lnTo>
                  <a:cubicBezTo>
                    <a:pt x="727234" y="643382"/>
                    <a:pt x="743871" y="637477"/>
                    <a:pt x="760635" y="631952"/>
                  </a:cubicBezTo>
                  <a:cubicBezTo>
                    <a:pt x="822254" y="611558"/>
                    <a:pt x="885419" y="596172"/>
                    <a:pt x="949515" y="585946"/>
                  </a:cubicBezTo>
                  <a:cubicBezTo>
                    <a:pt x="981646" y="580866"/>
                    <a:pt x="1013904" y="577025"/>
                    <a:pt x="1046289" y="574421"/>
                  </a:cubicBezTo>
                  <a:lnTo>
                    <a:pt x="1140773" y="572683"/>
                  </a:lnTo>
                  <a:lnTo>
                    <a:pt x="1139063" y="571087"/>
                  </a:lnTo>
                  <a:cubicBezTo>
                    <a:pt x="1141111" y="541791"/>
                    <a:pt x="1149984" y="513380"/>
                    <a:pt x="1164971" y="488124"/>
                  </a:cubicBezTo>
                  <a:cubicBezTo>
                    <a:pt x="1172633" y="475208"/>
                    <a:pt x="1181845" y="463276"/>
                    <a:pt x="1192403" y="452596"/>
                  </a:cubicBezTo>
                  <a:cubicBezTo>
                    <a:pt x="1195927" y="448977"/>
                    <a:pt x="1199642" y="445738"/>
                    <a:pt x="1203452" y="442500"/>
                  </a:cubicBezTo>
                  <a:cubicBezTo>
                    <a:pt x="1203213" y="440220"/>
                    <a:pt x="1203213" y="437921"/>
                    <a:pt x="1203452" y="435641"/>
                  </a:cubicBezTo>
                  <a:cubicBezTo>
                    <a:pt x="1203654" y="432411"/>
                    <a:pt x="1204229" y="429215"/>
                    <a:pt x="1205166" y="426116"/>
                  </a:cubicBezTo>
                  <a:cubicBezTo>
                    <a:pt x="1206241" y="422710"/>
                    <a:pt x="1207848" y="419495"/>
                    <a:pt x="1209929" y="416591"/>
                  </a:cubicBezTo>
                  <a:cubicBezTo>
                    <a:pt x="1211691" y="413957"/>
                    <a:pt x="1213918" y="411665"/>
                    <a:pt x="1216501" y="409829"/>
                  </a:cubicBezTo>
                  <a:cubicBezTo>
                    <a:pt x="1216977" y="409829"/>
                    <a:pt x="1216977" y="409829"/>
                    <a:pt x="1216977" y="409829"/>
                  </a:cubicBezTo>
                  <a:lnTo>
                    <a:pt x="1214406" y="415448"/>
                  </a:lnTo>
                  <a:cubicBezTo>
                    <a:pt x="1213384" y="417461"/>
                    <a:pt x="1212555" y="419566"/>
                    <a:pt x="1211929" y="421735"/>
                  </a:cubicBezTo>
                  <a:cubicBezTo>
                    <a:pt x="1211027" y="424565"/>
                    <a:pt x="1210358" y="427464"/>
                    <a:pt x="1209929" y="430403"/>
                  </a:cubicBezTo>
                  <a:cubicBezTo>
                    <a:pt x="1209882" y="431100"/>
                    <a:pt x="1209882" y="431801"/>
                    <a:pt x="1209929" y="432498"/>
                  </a:cubicBezTo>
                  <a:cubicBezTo>
                    <a:pt x="1209929" y="433546"/>
                    <a:pt x="1209929" y="435260"/>
                    <a:pt x="1209929" y="435641"/>
                  </a:cubicBezTo>
                  <a:cubicBezTo>
                    <a:pt x="1209929" y="436023"/>
                    <a:pt x="1209929" y="436785"/>
                    <a:pt x="1209929" y="436785"/>
                  </a:cubicBezTo>
                  <a:cubicBezTo>
                    <a:pt x="1215012" y="432483"/>
                    <a:pt x="1220907" y="429244"/>
                    <a:pt x="1227264" y="427260"/>
                  </a:cubicBezTo>
                  <a:cubicBezTo>
                    <a:pt x="1228026" y="427069"/>
                    <a:pt x="1229646" y="427545"/>
                    <a:pt x="1228693" y="428593"/>
                  </a:cubicBezTo>
                  <a:cubicBezTo>
                    <a:pt x="1224121" y="433356"/>
                    <a:pt x="1219073" y="437832"/>
                    <a:pt x="1214024" y="442214"/>
                  </a:cubicBezTo>
                  <a:cubicBezTo>
                    <a:pt x="1216688" y="442404"/>
                    <a:pt x="1219362" y="442404"/>
                    <a:pt x="1222025" y="442214"/>
                  </a:cubicBezTo>
                  <a:lnTo>
                    <a:pt x="1228217" y="441452"/>
                  </a:lnTo>
                  <a:cubicBezTo>
                    <a:pt x="1230312" y="440785"/>
                    <a:pt x="1232694" y="440976"/>
                    <a:pt x="1234598" y="440785"/>
                  </a:cubicBezTo>
                  <a:cubicBezTo>
                    <a:pt x="1236504" y="440595"/>
                    <a:pt x="1236789" y="442500"/>
                    <a:pt x="1235075" y="443166"/>
                  </a:cubicBezTo>
                  <a:cubicBezTo>
                    <a:pt x="1232590" y="444259"/>
                    <a:pt x="1230046" y="445213"/>
                    <a:pt x="1227455" y="446024"/>
                  </a:cubicBezTo>
                  <a:cubicBezTo>
                    <a:pt x="1225267" y="446698"/>
                    <a:pt x="1223041" y="447239"/>
                    <a:pt x="1220787" y="447643"/>
                  </a:cubicBezTo>
                  <a:cubicBezTo>
                    <a:pt x="1218687" y="448084"/>
                    <a:pt x="1216551" y="448339"/>
                    <a:pt x="1214406" y="448405"/>
                  </a:cubicBezTo>
                  <a:cubicBezTo>
                    <a:pt x="1213012" y="448549"/>
                    <a:pt x="1211608" y="448549"/>
                    <a:pt x="1210215" y="448405"/>
                  </a:cubicBezTo>
                  <a:lnTo>
                    <a:pt x="1208786" y="448405"/>
                  </a:lnTo>
                  <a:lnTo>
                    <a:pt x="1208500" y="448405"/>
                  </a:lnTo>
                  <a:lnTo>
                    <a:pt x="1207929" y="448405"/>
                  </a:lnTo>
                  <a:cubicBezTo>
                    <a:pt x="1204976" y="451453"/>
                    <a:pt x="1201547" y="454596"/>
                    <a:pt x="1198404" y="457930"/>
                  </a:cubicBezTo>
                  <a:cubicBezTo>
                    <a:pt x="1188974" y="468085"/>
                    <a:pt x="1180670" y="479231"/>
                    <a:pt x="1173639" y="491172"/>
                  </a:cubicBezTo>
                  <a:cubicBezTo>
                    <a:pt x="1166379" y="503347"/>
                    <a:pt x="1160580" y="516282"/>
                    <a:pt x="1156329" y="529707"/>
                  </a:cubicBezTo>
                  <a:lnTo>
                    <a:pt x="1149511" y="564936"/>
                  </a:lnTo>
                  <a:lnTo>
                    <a:pt x="1185968" y="516525"/>
                  </a:lnTo>
                  <a:cubicBezTo>
                    <a:pt x="1202909" y="500146"/>
                    <a:pt x="1222408" y="486413"/>
                    <a:pt x="1243837" y="475932"/>
                  </a:cubicBezTo>
                  <a:cubicBezTo>
                    <a:pt x="1245119" y="470507"/>
                    <a:pt x="1247344" y="465348"/>
                    <a:pt x="1250409" y="460692"/>
                  </a:cubicBezTo>
                  <a:cubicBezTo>
                    <a:pt x="1252930" y="457141"/>
                    <a:pt x="1255908" y="453938"/>
                    <a:pt x="1259268" y="451167"/>
                  </a:cubicBezTo>
                  <a:cubicBezTo>
                    <a:pt x="1262151" y="448936"/>
                    <a:pt x="1265365" y="447169"/>
                    <a:pt x="1268793" y="445928"/>
                  </a:cubicBezTo>
                  <a:cubicBezTo>
                    <a:pt x="1269269" y="445738"/>
                    <a:pt x="1270507" y="446119"/>
                    <a:pt x="1269745" y="446690"/>
                  </a:cubicBezTo>
                  <a:cubicBezTo>
                    <a:pt x="1260484" y="453215"/>
                    <a:pt x="1253596" y="462576"/>
                    <a:pt x="1250124" y="473360"/>
                  </a:cubicBezTo>
                  <a:cubicBezTo>
                    <a:pt x="1258391" y="469853"/>
                    <a:pt x="1266928" y="467018"/>
                    <a:pt x="1275651" y="464883"/>
                  </a:cubicBezTo>
                  <a:cubicBezTo>
                    <a:pt x="1276603" y="464693"/>
                    <a:pt x="1277841" y="465455"/>
                    <a:pt x="1276603" y="466026"/>
                  </a:cubicBezTo>
                  <a:cubicBezTo>
                    <a:pt x="1269840" y="468693"/>
                    <a:pt x="1263173" y="472027"/>
                    <a:pt x="1256696" y="475551"/>
                  </a:cubicBezTo>
                  <a:lnTo>
                    <a:pt x="1257172" y="475551"/>
                  </a:lnTo>
                  <a:lnTo>
                    <a:pt x="1260887" y="477075"/>
                  </a:lnTo>
                  <a:cubicBezTo>
                    <a:pt x="1263459" y="478028"/>
                    <a:pt x="1266126" y="478980"/>
                    <a:pt x="1268697" y="479742"/>
                  </a:cubicBezTo>
                  <a:cubicBezTo>
                    <a:pt x="1271367" y="480419"/>
                    <a:pt x="1274069" y="480959"/>
                    <a:pt x="1276794" y="481361"/>
                  </a:cubicBezTo>
                  <a:lnTo>
                    <a:pt x="1281270" y="481838"/>
                  </a:lnTo>
                  <a:cubicBezTo>
                    <a:pt x="1282843" y="482153"/>
                    <a:pt x="1284433" y="482376"/>
                    <a:pt x="1286033" y="482504"/>
                  </a:cubicBezTo>
                  <a:cubicBezTo>
                    <a:pt x="1288128" y="482504"/>
                    <a:pt x="1287843" y="484124"/>
                    <a:pt x="1286033" y="484409"/>
                  </a:cubicBezTo>
                  <a:cubicBezTo>
                    <a:pt x="1284223" y="484695"/>
                    <a:pt x="1282509" y="485362"/>
                    <a:pt x="1280794" y="485362"/>
                  </a:cubicBezTo>
                  <a:cubicBezTo>
                    <a:pt x="1279337" y="485504"/>
                    <a:pt x="1277869" y="485504"/>
                    <a:pt x="1276412" y="485362"/>
                  </a:cubicBezTo>
                  <a:cubicBezTo>
                    <a:pt x="1273223" y="485277"/>
                    <a:pt x="1270041" y="484991"/>
                    <a:pt x="1266887" y="484505"/>
                  </a:cubicBezTo>
                  <a:cubicBezTo>
                    <a:pt x="1263654" y="484011"/>
                    <a:pt x="1260468" y="483246"/>
                    <a:pt x="1257362" y="482219"/>
                  </a:cubicBezTo>
                  <a:cubicBezTo>
                    <a:pt x="1254661" y="481478"/>
                    <a:pt x="1252068" y="480390"/>
                    <a:pt x="1249647" y="478980"/>
                  </a:cubicBezTo>
                  <a:cubicBezTo>
                    <a:pt x="1228857" y="490063"/>
                    <a:pt x="1209739" y="503827"/>
                    <a:pt x="1192745" y="519844"/>
                  </a:cubicBezTo>
                  <a:lnTo>
                    <a:pt x="1177746" y="538317"/>
                  </a:lnTo>
                  <a:lnTo>
                    <a:pt x="1159750" y="560482"/>
                  </a:lnTo>
                  <a:lnTo>
                    <a:pt x="1168209" y="553847"/>
                  </a:lnTo>
                  <a:cubicBezTo>
                    <a:pt x="1177881" y="548614"/>
                    <a:pt x="1187983" y="544216"/>
                    <a:pt x="1198404" y="540703"/>
                  </a:cubicBezTo>
                  <a:cubicBezTo>
                    <a:pt x="1209886" y="536891"/>
                    <a:pt x="1221634" y="533931"/>
                    <a:pt x="1233551" y="531844"/>
                  </a:cubicBezTo>
                  <a:cubicBezTo>
                    <a:pt x="1236980" y="531273"/>
                    <a:pt x="1240028" y="530511"/>
                    <a:pt x="1243076" y="530511"/>
                  </a:cubicBezTo>
                  <a:cubicBezTo>
                    <a:pt x="1244771" y="526133"/>
                    <a:pt x="1247519" y="522240"/>
                    <a:pt x="1251077" y="519176"/>
                  </a:cubicBezTo>
                  <a:cubicBezTo>
                    <a:pt x="1253026" y="517598"/>
                    <a:pt x="1255256" y="516402"/>
                    <a:pt x="1257649" y="515652"/>
                  </a:cubicBezTo>
                  <a:cubicBezTo>
                    <a:pt x="1258794" y="515234"/>
                    <a:pt x="1259973" y="514916"/>
                    <a:pt x="1261173" y="514700"/>
                  </a:cubicBezTo>
                  <a:cubicBezTo>
                    <a:pt x="1262124" y="514606"/>
                    <a:pt x="1263080" y="514606"/>
                    <a:pt x="1264031" y="514700"/>
                  </a:cubicBezTo>
                  <a:cubicBezTo>
                    <a:pt x="1264602" y="514700"/>
                    <a:pt x="1265364" y="514700"/>
                    <a:pt x="1265364" y="514700"/>
                  </a:cubicBezTo>
                  <a:cubicBezTo>
                    <a:pt x="1265364" y="514700"/>
                    <a:pt x="1265936" y="515462"/>
                    <a:pt x="1265364" y="515462"/>
                  </a:cubicBezTo>
                  <a:cubicBezTo>
                    <a:pt x="1264608" y="515716"/>
                    <a:pt x="1263875" y="516034"/>
                    <a:pt x="1263173" y="516414"/>
                  </a:cubicBezTo>
                  <a:lnTo>
                    <a:pt x="1261935" y="516414"/>
                  </a:lnTo>
                  <a:cubicBezTo>
                    <a:pt x="1260949" y="516782"/>
                    <a:pt x="1259993" y="517228"/>
                    <a:pt x="1259078" y="517748"/>
                  </a:cubicBezTo>
                  <a:cubicBezTo>
                    <a:pt x="1257376" y="518759"/>
                    <a:pt x="1255780" y="519939"/>
                    <a:pt x="1254315" y="521272"/>
                  </a:cubicBezTo>
                  <a:cubicBezTo>
                    <a:pt x="1252659" y="522661"/>
                    <a:pt x="1251158" y="524226"/>
                    <a:pt x="1249839" y="525939"/>
                  </a:cubicBezTo>
                  <a:cubicBezTo>
                    <a:pt x="1249186" y="527025"/>
                    <a:pt x="1248644" y="528174"/>
                    <a:pt x="1248219" y="529368"/>
                  </a:cubicBezTo>
                  <a:lnTo>
                    <a:pt x="1250601" y="529368"/>
                  </a:lnTo>
                  <a:cubicBezTo>
                    <a:pt x="1255875" y="528235"/>
                    <a:pt x="1261329" y="528235"/>
                    <a:pt x="1266603" y="529368"/>
                  </a:cubicBezTo>
                  <a:cubicBezTo>
                    <a:pt x="1267555" y="529558"/>
                    <a:pt x="1267460" y="530702"/>
                    <a:pt x="1266602" y="530701"/>
                  </a:cubicBezTo>
                  <a:cubicBezTo>
                    <a:pt x="1260366" y="532426"/>
                    <a:pt x="1253992" y="533605"/>
                    <a:pt x="1247552" y="534226"/>
                  </a:cubicBezTo>
                  <a:cubicBezTo>
                    <a:pt x="1250322" y="536105"/>
                    <a:pt x="1253255" y="537731"/>
                    <a:pt x="1256315" y="539083"/>
                  </a:cubicBezTo>
                  <a:cubicBezTo>
                    <a:pt x="1258800" y="540070"/>
                    <a:pt x="1261388" y="540773"/>
                    <a:pt x="1264031" y="541179"/>
                  </a:cubicBezTo>
                  <a:cubicBezTo>
                    <a:pt x="1266933" y="541655"/>
                    <a:pt x="1269892" y="541655"/>
                    <a:pt x="1272794" y="541179"/>
                  </a:cubicBezTo>
                  <a:cubicBezTo>
                    <a:pt x="1273270" y="541084"/>
                    <a:pt x="1273841" y="541750"/>
                    <a:pt x="1273270" y="541750"/>
                  </a:cubicBezTo>
                  <a:cubicBezTo>
                    <a:pt x="1270338" y="543393"/>
                    <a:pt x="1267092" y="544399"/>
                    <a:pt x="1263745" y="544703"/>
                  </a:cubicBezTo>
                  <a:cubicBezTo>
                    <a:pt x="1260894" y="544801"/>
                    <a:pt x="1258042" y="544513"/>
                    <a:pt x="1255268" y="543846"/>
                  </a:cubicBezTo>
                  <a:cubicBezTo>
                    <a:pt x="1249488" y="542512"/>
                    <a:pt x="1244144" y="539725"/>
                    <a:pt x="1239742" y="535750"/>
                  </a:cubicBezTo>
                  <a:lnTo>
                    <a:pt x="1239742" y="535178"/>
                  </a:lnTo>
                  <a:lnTo>
                    <a:pt x="1234503" y="536035"/>
                  </a:lnTo>
                  <a:cubicBezTo>
                    <a:pt x="1223777" y="538241"/>
                    <a:pt x="1213212" y="541168"/>
                    <a:pt x="1202880" y="544798"/>
                  </a:cubicBezTo>
                  <a:cubicBezTo>
                    <a:pt x="1192121" y="548505"/>
                    <a:pt x="1181647" y="552994"/>
                    <a:pt x="1171543" y="558229"/>
                  </a:cubicBezTo>
                  <a:cubicBezTo>
                    <a:pt x="1167178" y="560505"/>
                    <a:pt x="1162976" y="563083"/>
                    <a:pt x="1158970" y="565944"/>
                  </a:cubicBezTo>
                  <a:lnTo>
                    <a:pt x="1153049" y="570607"/>
                  </a:lnTo>
                  <a:lnTo>
                    <a:pt x="1290415" y="559943"/>
                  </a:lnTo>
                  <a:cubicBezTo>
                    <a:pt x="1291251" y="555616"/>
                    <a:pt x="1293076" y="551541"/>
                    <a:pt x="1295749" y="548037"/>
                  </a:cubicBezTo>
                  <a:cubicBezTo>
                    <a:pt x="1297164" y="546257"/>
                    <a:pt x="1298760" y="544629"/>
                    <a:pt x="1300511" y="543179"/>
                  </a:cubicBezTo>
                  <a:lnTo>
                    <a:pt x="1303273" y="541179"/>
                  </a:lnTo>
                  <a:cubicBezTo>
                    <a:pt x="1304487" y="540563"/>
                    <a:pt x="1305765" y="540084"/>
                    <a:pt x="1307083" y="539750"/>
                  </a:cubicBezTo>
                  <a:cubicBezTo>
                    <a:pt x="1307750" y="539559"/>
                    <a:pt x="1308607" y="539750"/>
                    <a:pt x="1307750" y="540416"/>
                  </a:cubicBezTo>
                  <a:cubicBezTo>
                    <a:pt x="1306893" y="541083"/>
                    <a:pt x="1306321" y="541941"/>
                    <a:pt x="1305464" y="542607"/>
                  </a:cubicBezTo>
                  <a:lnTo>
                    <a:pt x="1303178" y="544608"/>
                  </a:lnTo>
                  <a:cubicBezTo>
                    <a:pt x="1301758" y="546010"/>
                    <a:pt x="1300511" y="547577"/>
                    <a:pt x="1299463" y="549275"/>
                  </a:cubicBezTo>
                  <a:cubicBezTo>
                    <a:pt x="1298133" y="551251"/>
                    <a:pt x="1297076" y="553398"/>
                    <a:pt x="1296320" y="555656"/>
                  </a:cubicBezTo>
                  <a:cubicBezTo>
                    <a:pt x="1295939" y="556609"/>
                    <a:pt x="1295368" y="557562"/>
                    <a:pt x="1295368" y="558514"/>
                  </a:cubicBezTo>
                  <a:cubicBezTo>
                    <a:pt x="1301273" y="556895"/>
                    <a:pt x="1307178" y="555276"/>
                    <a:pt x="1313084" y="553466"/>
                  </a:cubicBezTo>
                  <a:cubicBezTo>
                    <a:pt x="1313846" y="553275"/>
                    <a:pt x="1314894" y="554514"/>
                    <a:pt x="1313846" y="554514"/>
                  </a:cubicBezTo>
                  <a:cubicBezTo>
                    <a:pt x="1308036" y="557371"/>
                    <a:pt x="1302130" y="559943"/>
                    <a:pt x="1296034" y="562324"/>
                  </a:cubicBezTo>
                  <a:cubicBezTo>
                    <a:pt x="1298701" y="563753"/>
                    <a:pt x="1301368" y="565277"/>
                    <a:pt x="1304131" y="566420"/>
                  </a:cubicBezTo>
                  <a:cubicBezTo>
                    <a:pt x="1306232" y="567213"/>
                    <a:pt x="1308400" y="567818"/>
                    <a:pt x="1310608" y="568230"/>
                  </a:cubicBezTo>
                  <a:lnTo>
                    <a:pt x="1313656" y="568230"/>
                  </a:lnTo>
                  <a:lnTo>
                    <a:pt x="1316418" y="568230"/>
                  </a:lnTo>
                  <a:cubicBezTo>
                    <a:pt x="1316418" y="568230"/>
                    <a:pt x="1316894" y="569087"/>
                    <a:pt x="1316418" y="569087"/>
                  </a:cubicBezTo>
                  <a:cubicBezTo>
                    <a:pt x="1315412" y="570245"/>
                    <a:pt x="1314180" y="571185"/>
                    <a:pt x="1312798" y="571849"/>
                  </a:cubicBezTo>
                  <a:cubicBezTo>
                    <a:pt x="1311532" y="571988"/>
                    <a:pt x="1310254" y="571988"/>
                    <a:pt x="1308988" y="571849"/>
                  </a:cubicBezTo>
                  <a:cubicBezTo>
                    <a:pt x="1306637" y="571867"/>
                    <a:pt x="1304295" y="571546"/>
                    <a:pt x="1302035" y="570897"/>
                  </a:cubicBezTo>
                  <a:cubicBezTo>
                    <a:pt x="1297513" y="569451"/>
                    <a:pt x="1293168" y="567502"/>
                    <a:pt x="1289081" y="565086"/>
                  </a:cubicBezTo>
                  <a:cubicBezTo>
                    <a:pt x="1265585" y="573203"/>
                    <a:pt x="1241245" y="578245"/>
                    <a:pt x="1216661" y="580166"/>
                  </a:cubicBezTo>
                  <a:lnTo>
                    <a:pt x="1161737" y="577453"/>
                  </a:lnTo>
                  <a:lnTo>
                    <a:pt x="1203165" y="597662"/>
                  </a:lnTo>
                  <a:cubicBezTo>
                    <a:pt x="1215397" y="600743"/>
                    <a:pt x="1227849" y="602877"/>
                    <a:pt x="1240408" y="604044"/>
                  </a:cubicBezTo>
                  <a:lnTo>
                    <a:pt x="1258791" y="605663"/>
                  </a:lnTo>
                  <a:lnTo>
                    <a:pt x="1260983" y="605663"/>
                  </a:lnTo>
                  <a:cubicBezTo>
                    <a:pt x="1263767" y="601239"/>
                    <a:pt x="1267636" y="597599"/>
                    <a:pt x="1272222" y="595091"/>
                  </a:cubicBezTo>
                  <a:cubicBezTo>
                    <a:pt x="1274609" y="593792"/>
                    <a:pt x="1277178" y="592861"/>
                    <a:pt x="1279842" y="592328"/>
                  </a:cubicBezTo>
                  <a:cubicBezTo>
                    <a:pt x="1281521" y="592183"/>
                    <a:pt x="1283211" y="592183"/>
                    <a:pt x="1284890" y="592328"/>
                  </a:cubicBezTo>
                  <a:cubicBezTo>
                    <a:pt x="1286073" y="592217"/>
                    <a:pt x="1287264" y="592448"/>
                    <a:pt x="1288319" y="592995"/>
                  </a:cubicBezTo>
                  <a:lnTo>
                    <a:pt x="1288319" y="593852"/>
                  </a:lnTo>
                  <a:cubicBezTo>
                    <a:pt x="1286128" y="594805"/>
                    <a:pt x="1283652" y="595091"/>
                    <a:pt x="1281271" y="595948"/>
                  </a:cubicBezTo>
                  <a:cubicBezTo>
                    <a:pt x="1279144" y="596684"/>
                    <a:pt x="1277101" y="597642"/>
                    <a:pt x="1275174" y="598805"/>
                  </a:cubicBezTo>
                  <a:cubicBezTo>
                    <a:pt x="1271903" y="600761"/>
                    <a:pt x="1269027" y="603314"/>
                    <a:pt x="1266697" y="606330"/>
                  </a:cubicBezTo>
                  <a:cubicBezTo>
                    <a:pt x="1269913" y="606397"/>
                    <a:pt x="1273111" y="606845"/>
                    <a:pt x="1276222" y="607664"/>
                  </a:cubicBezTo>
                  <a:cubicBezTo>
                    <a:pt x="1277937" y="608140"/>
                    <a:pt x="1276222" y="609854"/>
                    <a:pt x="1275365" y="609854"/>
                  </a:cubicBezTo>
                  <a:cubicBezTo>
                    <a:pt x="1272860" y="610391"/>
                    <a:pt x="1270307" y="610678"/>
                    <a:pt x="1267745" y="610712"/>
                  </a:cubicBezTo>
                  <a:cubicBezTo>
                    <a:pt x="1269196" y="612200"/>
                    <a:pt x="1270791" y="613540"/>
                    <a:pt x="1272508" y="614712"/>
                  </a:cubicBezTo>
                  <a:cubicBezTo>
                    <a:pt x="1273798" y="615601"/>
                    <a:pt x="1275169" y="616367"/>
                    <a:pt x="1276603" y="616998"/>
                  </a:cubicBezTo>
                  <a:cubicBezTo>
                    <a:pt x="1276971" y="617151"/>
                    <a:pt x="1277323" y="617343"/>
                    <a:pt x="1277651" y="617570"/>
                  </a:cubicBezTo>
                  <a:lnTo>
                    <a:pt x="1278699" y="617570"/>
                  </a:lnTo>
                  <a:cubicBezTo>
                    <a:pt x="1279366" y="617860"/>
                    <a:pt x="1280072" y="618053"/>
                    <a:pt x="1280794" y="618141"/>
                  </a:cubicBezTo>
                  <a:cubicBezTo>
                    <a:pt x="1281270" y="618236"/>
                    <a:pt x="1281461" y="618808"/>
                    <a:pt x="1279461" y="618617"/>
                  </a:cubicBezTo>
                  <a:lnTo>
                    <a:pt x="1276603" y="618617"/>
                  </a:lnTo>
                  <a:lnTo>
                    <a:pt x="1275079" y="618617"/>
                  </a:lnTo>
                  <a:cubicBezTo>
                    <a:pt x="1274413" y="618665"/>
                    <a:pt x="1273745" y="618665"/>
                    <a:pt x="1273079" y="618617"/>
                  </a:cubicBezTo>
                  <a:cubicBezTo>
                    <a:pt x="1271410" y="618331"/>
                    <a:pt x="1269780" y="617852"/>
                    <a:pt x="1268221" y="617189"/>
                  </a:cubicBezTo>
                  <a:cubicBezTo>
                    <a:pt x="1267257" y="616841"/>
                    <a:pt x="1266331" y="616394"/>
                    <a:pt x="1265459" y="615855"/>
                  </a:cubicBezTo>
                  <a:lnTo>
                    <a:pt x="1263364" y="614236"/>
                  </a:lnTo>
                  <a:cubicBezTo>
                    <a:pt x="1262716" y="613747"/>
                    <a:pt x="1262111" y="613205"/>
                    <a:pt x="1261554" y="612617"/>
                  </a:cubicBezTo>
                  <a:lnTo>
                    <a:pt x="1260792" y="611759"/>
                  </a:lnTo>
                  <a:cubicBezTo>
                    <a:pt x="1260694" y="611417"/>
                    <a:pt x="1260694" y="611054"/>
                    <a:pt x="1260792" y="610712"/>
                  </a:cubicBezTo>
                  <a:lnTo>
                    <a:pt x="1255934" y="610712"/>
                  </a:lnTo>
                  <a:cubicBezTo>
                    <a:pt x="1249362" y="610712"/>
                    <a:pt x="1242885" y="610521"/>
                    <a:pt x="1236408" y="609950"/>
                  </a:cubicBezTo>
                  <a:cubicBezTo>
                    <a:pt x="1224426" y="609045"/>
                    <a:pt x="1212541" y="607134"/>
                    <a:pt x="1200880" y="604235"/>
                  </a:cubicBezTo>
                  <a:lnTo>
                    <a:pt x="1156727" y="582334"/>
                  </a:lnTo>
                  <a:lnTo>
                    <a:pt x="1162970" y="590042"/>
                  </a:lnTo>
                  <a:cubicBezTo>
                    <a:pt x="1168114" y="595566"/>
                    <a:pt x="1173352" y="600996"/>
                    <a:pt x="1178877" y="606139"/>
                  </a:cubicBezTo>
                  <a:cubicBezTo>
                    <a:pt x="1189963" y="616617"/>
                    <a:pt x="1202165" y="625847"/>
                    <a:pt x="1215262" y="633666"/>
                  </a:cubicBezTo>
                  <a:cubicBezTo>
                    <a:pt x="1233357" y="644782"/>
                    <a:pt x="1253889" y="651321"/>
                    <a:pt x="1275079" y="652716"/>
                  </a:cubicBezTo>
                  <a:lnTo>
                    <a:pt x="1275079" y="652717"/>
                  </a:lnTo>
                  <a:cubicBezTo>
                    <a:pt x="1277061" y="649799"/>
                    <a:pt x="1279507" y="647226"/>
                    <a:pt x="1282318" y="645097"/>
                  </a:cubicBezTo>
                  <a:cubicBezTo>
                    <a:pt x="1284673" y="643129"/>
                    <a:pt x="1287265" y="641465"/>
                    <a:pt x="1290034" y="640144"/>
                  </a:cubicBezTo>
                  <a:cubicBezTo>
                    <a:pt x="1293035" y="638811"/>
                    <a:pt x="1296275" y="638098"/>
                    <a:pt x="1299559" y="638048"/>
                  </a:cubicBezTo>
                  <a:cubicBezTo>
                    <a:pt x="1303273" y="638143"/>
                    <a:pt x="1306798" y="639000"/>
                    <a:pt x="1310417" y="639000"/>
                  </a:cubicBezTo>
                  <a:cubicBezTo>
                    <a:pt x="1311655" y="639096"/>
                    <a:pt x="1311274" y="640144"/>
                    <a:pt x="1310417" y="640144"/>
                  </a:cubicBezTo>
                  <a:cubicBezTo>
                    <a:pt x="1303562" y="640664"/>
                    <a:pt x="1296886" y="642576"/>
                    <a:pt x="1290795" y="645763"/>
                  </a:cubicBezTo>
                  <a:cubicBezTo>
                    <a:pt x="1288310" y="647231"/>
                    <a:pt x="1286008" y="648990"/>
                    <a:pt x="1283937" y="651002"/>
                  </a:cubicBezTo>
                  <a:lnTo>
                    <a:pt x="1281747" y="653288"/>
                  </a:lnTo>
                  <a:cubicBezTo>
                    <a:pt x="1288510" y="653288"/>
                    <a:pt x="1295272" y="653288"/>
                    <a:pt x="1302130" y="653288"/>
                  </a:cubicBezTo>
                  <a:cubicBezTo>
                    <a:pt x="1302130" y="653288"/>
                    <a:pt x="1302130" y="653955"/>
                    <a:pt x="1302130" y="653955"/>
                  </a:cubicBezTo>
                  <a:cubicBezTo>
                    <a:pt x="1297115" y="655614"/>
                    <a:pt x="1291946" y="656763"/>
                    <a:pt x="1286700" y="657384"/>
                  </a:cubicBezTo>
                  <a:lnTo>
                    <a:pt x="1289271" y="659098"/>
                  </a:lnTo>
                  <a:cubicBezTo>
                    <a:pt x="1291805" y="660514"/>
                    <a:pt x="1294449" y="661725"/>
                    <a:pt x="1297177" y="662718"/>
                  </a:cubicBezTo>
                  <a:cubicBezTo>
                    <a:pt x="1300001" y="663813"/>
                    <a:pt x="1302941" y="664580"/>
                    <a:pt x="1305940" y="665004"/>
                  </a:cubicBezTo>
                  <a:cubicBezTo>
                    <a:pt x="1307399" y="665102"/>
                    <a:pt x="1308863" y="665102"/>
                    <a:pt x="1310322" y="665004"/>
                  </a:cubicBezTo>
                  <a:cubicBezTo>
                    <a:pt x="1311778" y="665315"/>
                    <a:pt x="1313210" y="665729"/>
                    <a:pt x="1314608" y="666242"/>
                  </a:cubicBezTo>
                  <a:cubicBezTo>
                    <a:pt x="1314608" y="666337"/>
                    <a:pt x="1315084" y="666909"/>
                    <a:pt x="1314608" y="666909"/>
                  </a:cubicBezTo>
                  <a:cubicBezTo>
                    <a:pt x="1312773" y="668030"/>
                    <a:pt x="1310733" y="668775"/>
                    <a:pt x="1308607" y="669099"/>
                  </a:cubicBezTo>
                  <a:cubicBezTo>
                    <a:pt x="1307116" y="669193"/>
                    <a:pt x="1305621" y="669193"/>
                    <a:pt x="1304130" y="669099"/>
                  </a:cubicBezTo>
                  <a:cubicBezTo>
                    <a:pt x="1300734" y="668852"/>
                    <a:pt x="1297378" y="668213"/>
                    <a:pt x="1294129" y="667194"/>
                  </a:cubicBezTo>
                  <a:cubicBezTo>
                    <a:pt x="1291090" y="666213"/>
                    <a:pt x="1288180" y="664870"/>
                    <a:pt x="1285461" y="663194"/>
                  </a:cubicBezTo>
                  <a:cubicBezTo>
                    <a:pt x="1284033" y="662241"/>
                    <a:pt x="1282604" y="661289"/>
                    <a:pt x="1281270" y="660241"/>
                  </a:cubicBezTo>
                  <a:cubicBezTo>
                    <a:pt x="1280349" y="659663"/>
                    <a:pt x="1279542" y="658921"/>
                    <a:pt x="1278889" y="658050"/>
                  </a:cubicBezTo>
                  <a:cubicBezTo>
                    <a:pt x="1255241" y="657078"/>
                    <a:pt x="1232189" y="650343"/>
                    <a:pt x="1211738" y="638429"/>
                  </a:cubicBezTo>
                  <a:cubicBezTo>
                    <a:pt x="1197957" y="630850"/>
                    <a:pt x="1185161" y="621605"/>
                    <a:pt x="1173638" y="610902"/>
                  </a:cubicBezTo>
                  <a:cubicBezTo>
                    <a:pt x="1167712" y="605563"/>
                    <a:pt x="1162084" y="599903"/>
                    <a:pt x="1156779" y="593947"/>
                  </a:cubicBezTo>
                  <a:lnTo>
                    <a:pt x="1153594" y="589783"/>
                  </a:lnTo>
                  <a:lnTo>
                    <a:pt x="1161337" y="614467"/>
                  </a:lnTo>
                  <a:cubicBezTo>
                    <a:pt x="1167282" y="627826"/>
                    <a:pt x="1174755" y="640506"/>
                    <a:pt x="1183640" y="652240"/>
                  </a:cubicBezTo>
                  <a:cubicBezTo>
                    <a:pt x="1192430" y="664353"/>
                    <a:pt x="1202957" y="675105"/>
                    <a:pt x="1214882" y="684149"/>
                  </a:cubicBezTo>
                  <a:cubicBezTo>
                    <a:pt x="1219346" y="687411"/>
                    <a:pt x="1224024" y="690370"/>
                    <a:pt x="1228883" y="693007"/>
                  </a:cubicBezTo>
                  <a:cubicBezTo>
                    <a:pt x="1234025" y="689767"/>
                    <a:pt x="1239811" y="687687"/>
                    <a:pt x="1245838" y="686911"/>
                  </a:cubicBezTo>
                  <a:cubicBezTo>
                    <a:pt x="1249004" y="686571"/>
                    <a:pt x="1252197" y="686571"/>
                    <a:pt x="1255363" y="686911"/>
                  </a:cubicBezTo>
                  <a:cubicBezTo>
                    <a:pt x="1256995" y="687034"/>
                    <a:pt x="1258617" y="687256"/>
                    <a:pt x="1260221" y="687578"/>
                  </a:cubicBezTo>
                  <a:lnTo>
                    <a:pt x="1264888" y="688912"/>
                  </a:lnTo>
                  <a:cubicBezTo>
                    <a:pt x="1265841" y="689102"/>
                    <a:pt x="1265555" y="689769"/>
                    <a:pt x="1264888" y="689769"/>
                  </a:cubicBezTo>
                  <a:cubicBezTo>
                    <a:pt x="1261935" y="689864"/>
                    <a:pt x="1258697" y="690340"/>
                    <a:pt x="1255363" y="690340"/>
                  </a:cubicBezTo>
                  <a:cubicBezTo>
                    <a:pt x="1252521" y="690357"/>
                    <a:pt x="1249685" y="690612"/>
                    <a:pt x="1246886" y="691102"/>
                  </a:cubicBezTo>
                  <a:cubicBezTo>
                    <a:pt x="1242377" y="691898"/>
                    <a:pt x="1238051" y="693512"/>
                    <a:pt x="1234122" y="695865"/>
                  </a:cubicBezTo>
                  <a:cubicBezTo>
                    <a:pt x="1236980" y="697389"/>
                    <a:pt x="1241647" y="699103"/>
                    <a:pt x="1243647" y="699865"/>
                  </a:cubicBezTo>
                  <a:cubicBezTo>
                    <a:pt x="1245648" y="700627"/>
                    <a:pt x="1247933" y="701104"/>
                    <a:pt x="1249934" y="702056"/>
                  </a:cubicBezTo>
                  <a:cubicBezTo>
                    <a:pt x="1250885" y="702683"/>
                    <a:pt x="1251870" y="703256"/>
                    <a:pt x="1252887" y="703771"/>
                  </a:cubicBezTo>
                  <a:cubicBezTo>
                    <a:pt x="1253744" y="703961"/>
                    <a:pt x="1254220" y="705390"/>
                    <a:pt x="1252315" y="704628"/>
                  </a:cubicBezTo>
                  <a:cubicBezTo>
                    <a:pt x="1250410" y="703866"/>
                    <a:pt x="1248505" y="704342"/>
                    <a:pt x="1246600" y="703866"/>
                  </a:cubicBezTo>
                  <a:lnTo>
                    <a:pt x="1241647" y="702342"/>
                  </a:lnTo>
                  <a:cubicBezTo>
                    <a:pt x="1239266" y="701675"/>
                    <a:pt x="1236980" y="700818"/>
                    <a:pt x="1234694" y="700056"/>
                  </a:cubicBezTo>
                  <a:cubicBezTo>
                    <a:pt x="1235534" y="701609"/>
                    <a:pt x="1236523" y="703076"/>
                    <a:pt x="1237647" y="704437"/>
                  </a:cubicBezTo>
                  <a:cubicBezTo>
                    <a:pt x="1239979" y="707879"/>
                    <a:pt x="1242660" y="711071"/>
                    <a:pt x="1245648" y="713962"/>
                  </a:cubicBezTo>
                  <a:cubicBezTo>
                    <a:pt x="1248545" y="716639"/>
                    <a:pt x="1251741" y="718972"/>
                    <a:pt x="1255173" y="720916"/>
                  </a:cubicBezTo>
                  <a:cubicBezTo>
                    <a:pt x="1256834" y="721884"/>
                    <a:pt x="1258590" y="722681"/>
                    <a:pt x="1260412" y="723297"/>
                  </a:cubicBezTo>
                  <a:lnTo>
                    <a:pt x="1263912" y="724654"/>
                  </a:lnTo>
                  <a:lnTo>
                    <a:pt x="1259554" y="724154"/>
                  </a:lnTo>
                  <a:cubicBezTo>
                    <a:pt x="1257713" y="723710"/>
                    <a:pt x="1255903" y="723138"/>
                    <a:pt x="1254125" y="722439"/>
                  </a:cubicBezTo>
                  <a:cubicBezTo>
                    <a:pt x="1250418" y="721000"/>
                    <a:pt x="1246950" y="719009"/>
                    <a:pt x="1243838" y="716534"/>
                  </a:cubicBezTo>
                  <a:cubicBezTo>
                    <a:pt x="1240267" y="714037"/>
                    <a:pt x="1237061" y="711056"/>
                    <a:pt x="1234313" y="707676"/>
                  </a:cubicBezTo>
                  <a:cubicBezTo>
                    <a:pt x="1231454" y="704429"/>
                    <a:pt x="1229050" y="700808"/>
                    <a:pt x="1227169" y="696913"/>
                  </a:cubicBezTo>
                  <a:cubicBezTo>
                    <a:pt x="1221390" y="694681"/>
                    <a:pt x="1215866" y="691839"/>
                    <a:pt x="1210691" y="688435"/>
                  </a:cubicBezTo>
                  <a:cubicBezTo>
                    <a:pt x="1198921" y="680156"/>
                    <a:pt x="1188510" y="670099"/>
                    <a:pt x="1179830" y="658622"/>
                  </a:cubicBezTo>
                  <a:cubicBezTo>
                    <a:pt x="1170232" y="646370"/>
                    <a:pt x="1162167" y="633059"/>
                    <a:pt x="1155771" y="618989"/>
                  </a:cubicBezTo>
                  <a:lnTo>
                    <a:pt x="1150007" y="600848"/>
                  </a:lnTo>
                  <a:lnTo>
                    <a:pt x="1142594" y="577522"/>
                  </a:lnTo>
                  <a:lnTo>
                    <a:pt x="1034383" y="584232"/>
                  </a:lnTo>
                  <a:cubicBezTo>
                    <a:pt x="970448" y="589977"/>
                    <a:pt x="907067" y="600774"/>
                    <a:pt x="844836" y="616522"/>
                  </a:cubicBezTo>
                  <a:cubicBezTo>
                    <a:pt x="813721" y="624332"/>
                    <a:pt x="782923" y="633444"/>
                    <a:pt x="752443" y="643858"/>
                  </a:cubicBezTo>
                  <a:cubicBezTo>
                    <a:pt x="737013" y="649097"/>
                    <a:pt x="721868" y="655384"/>
                    <a:pt x="706342" y="660527"/>
                  </a:cubicBezTo>
                  <a:lnTo>
                    <a:pt x="668832" y="667164"/>
                  </a:lnTo>
                  <a:lnTo>
                    <a:pt x="680373" y="674072"/>
                  </a:lnTo>
                  <a:lnTo>
                    <a:pt x="684529" y="673386"/>
                  </a:lnTo>
                  <a:cubicBezTo>
                    <a:pt x="691102" y="672529"/>
                    <a:pt x="697674" y="671671"/>
                    <a:pt x="704151" y="671005"/>
                  </a:cubicBezTo>
                  <a:cubicBezTo>
                    <a:pt x="716629" y="669576"/>
                    <a:pt x="729106" y="668433"/>
                    <a:pt x="741679" y="667671"/>
                  </a:cubicBezTo>
                  <a:cubicBezTo>
                    <a:pt x="787598" y="664526"/>
                    <a:pt x="833698" y="665195"/>
                    <a:pt x="879506" y="669671"/>
                  </a:cubicBezTo>
                  <a:cubicBezTo>
                    <a:pt x="902366" y="671957"/>
                    <a:pt x="925226" y="675100"/>
                    <a:pt x="947896" y="679196"/>
                  </a:cubicBezTo>
                  <a:lnTo>
                    <a:pt x="1011267" y="694683"/>
                  </a:lnTo>
                  <a:lnTo>
                    <a:pt x="1012471" y="693385"/>
                  </a:lnTo>
                  <a:lnTo>
                    <a:pt x="1011904" y="692055"/>
                  </a:lnTo>
                  <a:lnTo>
                    <a:pt x="1011962" y="691955"/>
                  </a:lnTo>
                  <a:lnTo>
                    <a:pt x="1011808" y="691673"/>
                  </a:lnTo>
                  <a:lnTo>
                    <a:pt x="1012211" y="691522"/>
                  </a:lnTo>
                  <a:lnTo>
                    <a:pt x="1044194" y="636143"/>
                  </a:lnTo>
                  <a:cubicBezTo>
                    <a:pt x="1051037" y="628573"/>
                    <a:pt x="1059043" y="622143"/>
                    <a:pt x="1067911" y="617093"/>
                  </a:cubicBezTo>
                  <a:cubicBezTo>
                    <a:pt x="1071760" y="615075"/>
                    <a:pt x="1075816" y="613478"/>
                    <a:pt x="1080007" y="612331"/>
                  </a:cubicBezTo>
                  <a:cubicBezTo>
                    <a:pt x="1080008" y="612331"/>
                    <a:pt x="1080008" y="612331"/>
                    <a:pt x="1080008" y="612331"/>
                  </a:cubicBezTo>
                  <a:cubicBezTo>
                    <a:pt x="1081611" y="609752"/>
                    <a:pt x="1083531" y="607384"/>
                    <a:pt x="1085723" y="605282"/>
                  </a:cubicBezTo>
                  <a:cubicBezTo>
                    <a:pt x="1087800" y="603157"/>
                    <a:pt x="1090137" y="601301"/>
                    <a:pt x="1092676" y="599758"/>
                  </a:cubicBezTo>
                  <a:cubicBezTo>
                    <a:pt x="1095040" y="598281"/>
                    <a:pt x="1097607" y="597158"/>
                    <a:pt x="1100296" y="596424"/>
                  </a:cubicBezTo>
                  <a:cubicBezTo>
                    <a:pt x="1101574" y="596038"/>
                    <a:pt x="1102879" y="595751"/>
                    <a:pt x="1104201" y="595567"/>
                  </a:cubicBezTo>
                  <a:cubicBezTo>
                    <a:pt x="1105547" y="595236"/>
                    <a:pt x="1106952" y="595236"/>
                    <a:pt x="1108297" y="595567"/>
                  </a:cubicBezTo>
                  <a:cubicBezTo>
                    <a:pt x="1108297" y="595567"/>
                    <a:pt x="1109154" y="595948"/>
                    <a:pt x="1108869" y="596138"/>
                  </a:cubicBezTo>
                  <a:cubicBezTo>
                    <a:pt x="1107819" y="596642"/>
                    <a:pt x="1106692" y="596964"/>
                    <a:pt x="1105535" y="597091"/>
                  </a:cubicBezTo>
                  <a:cubicBezTo>
                    <a:pt x="1104203" y="597403"/>
                    <a:pt x="1102898" y="597817"/>
                    <a:pt x="1101629" y="598329"/>
                  </a:cubicBezTo>
                  <a:cubicBezTo>
                    <a:pt x="1099144" y="599484"/>
                    <a:pt x="1096783" y="600888"/>
                    <a:pt x="1094581" y="602520"/>
                  </a:cubicBezTo>
                  <a:cubicBezTo>
                    <a:pt x="1092352" y="604273"/>
                    <a:pt x="1090252" y="606183"/>
                    <a:pt x="1088294" y="608235"/>
                  </a:cubicBezTo>
                  <a:lnTo>
                    <a:pt x="1085913" y="611093"/>
                  </a:lnTo>
                  <a:lnTo>
                    <a:pt x="1090961" y="610045"/>
                  </a:lnTo>
                  <a:lnTo>
                    <a:pt x="1094581" y="609378"/>
                  </a:lnTo>
                  <a:cubicBezTo>
                    <a:pt x="1095914" y="609378"/>
                    <a:pt x="1097248" y="609378"/>
                    <a:pt x="1098581" y="609378"/>
                  </a:cubicBezTo>
                  <a:cubicBezTo>
                    <a:pt x="1099915" y="609378"/>
                    <a:pt x="1099534" y="609950"/>
                    <a:pt x="1098581" y="610045"/>
                  </a:cubicBezTo>
                  <a:cubicBezTo>
                    <a:pt x="1097629" y="610140"/>
                    <a:pt x="1097153" y="610807"/>
                    <a:pt x="1096391" y="610997"/>
                  </a:cubicBezTo>
                  <a:cubicBezTo>
                    <a:pt x="1094904" y="611492"/>
                    <a:pt x="1093373" y="611843"/>
                    <a:pt x="1091819" y="612045"/>
                  </a:cubicBezTo>
                  <a:cubicBezTo>
                    <a:pt x="1089396" y="612631"/>
                    <a:pt x="1087010" y="613362"/>
                    <a:pt x="1084675" y="614236"/>
                  </a:cubicBezTo>
                  <a:cubicBezTo>
                    <a:pt x="1087252" y="616167"/>
                    <a:pt x="1090156" y="617619"/>
                    <a:pt x="1093247" y="618522"/>
                  </a:cubicBezTo>
                  <a:cubicBezTo>
                    <a:pt x="1095189" y="619032"/>
                    <a:pt x="1097162" y="619413"/>
                    <a:pt x="1099153" y="619665"/>
                  </a:cubicBezTo>
                  <a:cubicBezTo>
                    <a:pt x="1101439" y="619665"/>
                    <a:pt x="1103725" y="620427"/>
                    <a:pt x="1106011" y="620713"/>
                  </a:cubicBezTo>
                  <a:cubicBezTo>
                    <a:pt x="1106011" y="620713"/>
                    <a:pt x="1106582" y="621284"/>
                    <a:pt x="1106011" y="621284"/>
                  </a:cubicBezTo>
                  <a:cubicBezTo>
                    <a:pt x="1105439" y="621284"/>
                    <a:pt x="1103725" y="621761"/>
                    <a:pt x="1102582" y="621856"/>
                  </a:cubicBezTo>
                  <a:cubicBezTo>
                    <a:pt x="1101443" y="621998"/>
                    <a:pt x="1100291" y="621998"/>
                    <a:pt x="1099153" y="621856"/>
                  </a:cubicBezTo>
                  <a:cubicBezTo>
                    <a:pt x="1096941" y="621837"/>
                    <a:pt x="1094738" y="621582"/>
                    <a:pt x="1092581" y="621094"/>
                  </a:cubicBezTo>
                  <a:cubicBezTo>
                    <a:pt x="1088423" y="620131"/>
                    <a:pt x="1084524" y="618279"/>
                    <a:pt x="1081151" y="615665"/>
                  </a:cubicBezTo>
                  <a:cubicBezTo>
                    <a:pt x="1077541" y="617129"/>
                    <a:pt x="1074040" y="618848"/>
                    <a:pt x="1070673" y="620808"/>
                  </a:cubicBezTo>
                  <a:cubicBezTo>
                    <a:pt x="1061736" y="626303"/>
                    <a:pt x="1053650" y="633074"/>
                    <a:pt x="1046670" y="640906"/>
                  </a:cubicBezTo>
                  <a:lnTo>
                    <a:pt x="1024758" y="679166"/>
                  </a:lnTo>
                  <a:lnTo>
                    <a:pt x="1036954" y="669195"/>
                  </a:lnTo>
                  <a:cubicBezTo>
                    <a:pt x="1045774" y="662535"/>
                    <a:pt x="1055369" y="656970"/>
                    <a:pt x="1065529" y="652622"/>
                  </a:cubicBezTo>
                  <a:cubicBezTo>
                    <a:pt x="1080675" y="645811"/>
                    <a:pt x="1097245" y="642771"/>
                    <a:pt x="1113821" y="643763"/>
                  </a:cubicBezTo>
                  <a:cubicBezTo>
                    <a:pt x="1114365" y="643216"/>
                    <a:pt x="1114972" y="642736"/>
                    <a:pt x="1115631" y="642335"/>
                  </a:cubicBezTo>
                  <a:cubicBezTo>
                    <a:pt x="1116637" y="641690"/>
                    <a:pt x="1117688" y="641118"/>
                    <a:pt x="1118774" y="640620"/>
                  </a:cubicBezTo>
                  <a:cubicBezTo>
                    <a:pt x="1120794" y="639609"/>
                    <a:pt x="1122941" y="638872"/>
                    <a:pt x="1125156" y="638430"/>
                  </a:cubicBezTo>
                  <a:cubicBezTo>
                    <a:pt x="1127509" y="637968"/>
                    <a:pt x="1129902" y="637744"/>
                    <a:pt x="1132300" y="637763"/>
                  </a:cubicBezTo>
                  <a:lnTo>
                    <a:pt x="1135443" y="637763"/>
                  </a:lnTo>
                  <a:cubicBezTo>
                    <a:pt x="1136916" y="638326"/>
                    <a:pt x="1138249" y="639204"/>
                    <a:pt x="1139348" y="640334"/>
                  </a:cubicBezTo>
                  <a:cubicBezTo>
                    <a:pt x="1138352" y="640617"/>
                    <a:pt x="1137332" y="640808"/>
                    <a:pt x="1136300" y="640906"/>
                  </a:cubicBezTo>
                  <a:lnTo>
                    <a:pt x="1133157" y="640906"/>
                  </a:lnTo>
                  <a:cubicBezTo>
                    <a:pt x="1131035" y="641069"/>
                    <a:pt x="1128931" y="641420"/>
                    <a:pt x="1126871" y="641954"/>
                  </a:cubicBezTo>
                  <a:cubicBezTo>
                    <a:pt x="1124906" y="642434"/>
                    <a:pt x="1122991" y="643104"/>
                    <a:pt x="1121155" y="643954"/>
                  </a:cubicBezTo>
                  <a:lnTo>
                    <a:pt x="1119251" y="645002"/>
                  </a:lnTo>
                  <a:cubicBezTo>
                    <a:pt x="1122870" y="645710"/>
                    <a:pt x="1126389" y="646862"/>
                    <a:pt x="1129728" y="648431"/>
                  </a:cubicBezTo>
                  <a:lnTo>
                    <a:pt x="1115536" y="647192"/>
                  </a:lnTo>
                  <a:lnTo>
                    <a:pt x="1116869" y="649002"/>
                  </a:lnTo>
                  <a:cubicBezTo>
                    <a:pt x="1118173" y="650560"/>
                    <a:pt x="1119679" y="651938"/>
                    <a:pt x="1121346" y="653098"/>
                  </a:cubicBezTo>
                  <a:cubicBezTo>
                    <a:pt x="1125346" y="655768"/>
                    <a:pt x="1129853" y="657583"/>
                    <a:pt x="1134586" y="658432"/>
                  </a:cubicBezTo>
                  <a:cubicBezTo>
                    <a:pt x="1135157" y="658432"/>
                    <a:pt x="1135443" y="659289"/>
                    <a:pt x="1134586" y="659289"/>
                  </a:cubicBezTo>
                  <a:cubicBezTo>
                    <a:pt x="1132014" y="659289"/>
                    <a:pt x="1129442" y="659289"/>
                    <a:pt x="1126966" y="659289"/>
                  </a:cubicBezTo>
                  <a:cubicBezTo>
                    <a:pt x="1124617" y="659087"/>
                    <a:pt x="1122341" y="658372"/>
                    <a:pt x="1120298" y="657194"/>
                  </a:cubicBezTo>
                  <a:cubicBezTo>
                    <a:pt x="1118456" y="656075"/>
                    <a:pt x="1116760" y="654731"/>
                    <a:pt x="1115250" y="653193"/>
                  </a:cubicBezTo>
                  <a:cubicBezTo>
                    <a:pt x="1113445" y="651519"/>
                    <a:pt x="1111931" y="649556"/>
                    <a:pt x="1110773" y="647383"/>
                  </a:cubicBezTo>
                  <a:cubicBezTo>
                    <a:pt x="1106967" y="647145"/>
                    <a:pt x="1103150" y="647145"/>
                    <a:pt x="1099343" y="647383"/>
                  </a:cubicBezTo>
                  <a:cubicBezTo>
                    <a:pt x="1088360" y="648413"/>
                    <a:pt x="1077632" y="651313"/>
                    <a:pt x="1067625" y="655955"/>
                  </a:cubicBezTo>
                  <a:cubicBezTo>
                    <a:pt x="1057928" y="660491"/>
                    <a:pt x="1048761" y="666081"/>
                    <a:pt x="1040288" y="672624"/>
                  </a:cubicBezTo>
                  <a:cubicBezTo>
                    <a:pt x="1036002" y="675767"/>
                    <a:pt x="1032002" y="679196"/>
                    <a:pt x="1028001" y="682721"/>
                  </a:cubicBezTo>
                  <a:lnTo>
                    <a:pt x="1023589" y="687271"/>
                  </a:lnTo>
                  <a:lnTo>
                    <a:pt x="1055909" y="675195"/>
                  </a:lnTo>
                  <a:cubicBezTo>
                    <a:pt x="1064233" y="673974"/>
                    <a:pt x="1072645" y="673464"/>
                    <a:pt x="1081055" y="673671"/>
                  </a:cubicBezTo>
                  <a:cubicBezTo>
                    <a:pt x="1085627" y="673671"/>
                    <a:pt x="1090199" y="673957"/>
                    <a:pt x="1094771" y="674529"/>
                  </a:cubicBezTo>
                  <a:lnTo>
                    <a:pt x="1098105" y="674529"/>
                  </a:lnTo>
                  <a:cubicBezTo>
                    <a:pt x="1098056" y="674309"/>
                    <a:pt x="1098056" y="674081"/>
                    <a:pt x="1098105" y="673862"/>
                  </a:cubicBezTo>
                  <a:lnTo>
                    <a:pt x="1098676" y="673862"/>
                  </a:lnTo>
                  <a:lnTo>
                    <a:pt x="1100105" y="672814"/>
                  </a:lnTo>
                  <a:lnTo>
                    <a:pt x="1101724" y="671766"/>
                  </a:lnTo>
                  <a:lnTo>
                    <a:pt x="1103725" y="671100"/>
                  </a:lnTo>
                  <a:cubicBezTo>
                    <a:pt x="1104834" y="670732"/>
                    <a:pt x="1105987" y="670508"/>
                    <a:pt x="1107153" y="670433"/>
                  </a:cubicBezTo>
                  <a:lnTo>
                    <a:pt x="1108582" y="670433"/>
                  </a:lnTo>
                  <a:lnTo>
                    <a:pt x="1109630" y="670433"/>
                  </a:lnTo>
                  <a:lnTo>
                    <a:pt x="1111630" y="670433"/>
                  </a:lnTo>
                  <a:cubicBezTo>
                    <a:pt x="1111630" y="670433"/>
                    <a:pt x="1112678" y="671957"/>
                    <a:pt x="1112297" y="671957"/>
                  </a:cubicBezTo>
                  <a:cubicBezTo>
                    <a:pt x="1111794" y="671857"/>
                    <a:pt x="1111276" y="671857"/>
                    <a:pt x="1110773" y="671957"/>
                  </a:cubicBezTo>
                  <a:lnTo>
                    <a:pt x="1110011" y="671957"/>
                  </a:lnTo>
                  <a:lnTo>
                    <a:pt x="1109249" y="671957"/>
                  </a:lnTo>
                  <a:lnTo>
                    <a:pt x="1106201" y="673195"/>
                  </a:lnTo>
                  <a:cubicBezTo>
                    <a:pt x="1104953" y="673910"/>
                    <a:pt x="1103773" y="674739"/>
                    <a:pt x="1102677" y="675671"/>
                  </a:cubicBezTo>
                  <a:cubicBezTo>
                    <a:pt x="1104414" y="675941"/>
                    <a:pt x="1106132" y="676323"/>
                    <a:pt x="1107821" y="676814"/>
                  </a:cubicBezTo>
                  <a:cubicBezTo>
                    <a:pt x="1108487" y="676814"/>
                    <a:pt x="1109535" y="678243"/>
                    <a:pt x="1108297" y="678434"/>
                  </a:cubicBezTo>
                  <a:cubicBezTo>
                    <a:pt x="1106145" y="678679"/>
                    <a:pt x="1103972" y="678679"/>
                    <a:pt x="1101820" y="678434"/>
                  </a:cubicBezTo>
                  <a:cubicBezTo>
                    <a:pt x="1103218" y="680717"/>
                    <a:pt x="1105065" y="682694"/>
                    <a:pt x="1107249" y="684244"/>
                  </a:cubicBezTo>
                  <a:cubicBezTo>
                    <a:pt x="1108521" y="685214"/>
                    <a:pt x="1109895" y="686044"/>
                    <a:pt x="1111345" y="686720"/>
                  </a:cubicBezTo>
                  <a:cubicBezTo>
                    <a:pt x="1112869" y="687482"/>
                    <a:pt x="1114583" y="687864"/>
                    <a:pt x="1116107" y="688626"/>
                  </a:cubicBezTo>
                  <a:lnTo>
                    <a:pt x="1116107" y="689292"/>
                  </a:lnTo>
                  <a:cubicBezTo>
                    <a:pt x="1115299" y="689536"/>
                    <a:pt x="1114438" y="689536"/>
                    <a:pt x="1113630" y="689292"/>
                  </a:cubicBezTo>
                  <a:cubicBezTo>
                    <a:pt x="1112471" y="689162"/>
                    <a:pt x="1111325" y="688939"/>
                    <a:pt x="1110202" y="688625"/>
                  </a:cubicBezTo>
                  <a:cubicBezTo>
                    <a:pt x="1108368" y="688074"/>
                    <a:pt x="1106632" y="687239"/>
                    <a:pt x="1105058" y="686149"/>
                  </a:cubicBezTo>
                  <a:cubicBezTo>
                    <a:pt x="1102056" y="684056"/>
                    <a:pt x="1099631" y="681238"/>
                    <a:pt x="1098010" y="677957"/>
                  </a:cubicBezTo>
                  <a:lnTo>
                    <a:pt x="1096390" y="677957"/>
                  </a:lnTo>
                  <a:cubicBezTo>
                    <a:pt x="1092104" y="677957"/>
                    <a:pt x="1087818" y="677957"/>
                    <a:pt x="1083532" y="677957"/>
                  </a:cubicBezTo>
                  <a:cubicBezTo>
                    <a:pt x="1074643" y="677858"/>
                    <a:pt x="1065759" y="678431"/>
                    <a:pt x="1056957" y="679672"/>
                  </a:cubicBezTo>
                  <a:lnTo>
                    <a:pt x="1021513" y="692875"/>
                  </a:lnTo>
                  <a:lnTo>
                    <a:pt x="1114107" y="710247"/>
                  </a:lnTo>
                  <a:cubicBezTo>
                    <a:pt x="1117148" y="708831"/>
                    <a:pt x="1120345" y="707776"/>
                    <a:pt x="1123632" y="707104"/>
                  </a:cubicBezTo>
                  <a:cubicBezTo>
                    <a:pt x="1125239" y="706819"/>
                    <a:pt x="1126883" y="706819"/>
                    <a:pt x="1128490" y="707104"/>
                  </a:cubicBezTo>
                  <a:cubicBezTo>
                    <a:pt x="1129376" y="707005"/>
                    <a:pt x="1130270" y="707005"/>
                    <a:pt x="1131157" y="707104"/>
                  </a:cubicBezTo>
                  <a:cubicBezTo>
                    <a:pt x="1132072" y="707546"/>
                    <a:pt x="1132934" y="708089"/>
                    <a:pt x="1133728" y="708723"/>
                  </a:cubicBezTo>
                  <a:cubicBezTo>
                    <a:pt x="1133728" y="708723"/>
                    <a:pt x="1133728" y="709295"/>
                    <a:pt x="1133728" y="709295"/>
                  </a:cubicBezTo>
                  <a:lnTo>
                    <a:pt x="1131823" y="709295"/>
                  </a:lnTo>
                  <a:cubicBezTo>
                    <a:pt x="1131094" y="709247"/>
                    <a:pt x="1130362" y="709247"/>
                    <a:pt x="1129632" y="709295"/>
                  </a:cubicBezTo>
                  <a:cubicBezTo>
                    <a:pt x="1128057" y="709409"/>
                    <a:pt x="1126495" y="709664"/>
                    <a:pt x="1124965" y="710057"/>
                  </a:cubicBezTo>
                  <a:cubicBezTo>
                    <a:pt x="1122945" y="710677"/>
                    <a:pt x="1120971" y="711441"/>
                    <a:pt x="1119060" y="712343"/>
                  </a:cubicBezTo>
                  <a:cubicBezTo>
                    <a:pt x="1123060" y="714438"/>
                    <a:pt x="1127061" y="716629"/>
                    <a:pt x="1130966" y="719105"/>
                  </a:cubicBezTo>
                  <a:cubicBezTo>
                    <a:pt x="1131633" y="719105"/>
                    <a:pt x="1130966" y="719962"/>
                    <a:pt x="1130300" y="719772"/>
                  </a:cubicBezTo>
                  <a:cubicBezTo>
                    <a:pt x="1126394" y="718058"/>
                    <a:pt x="1122298" y="716533"/>
                    <a:pt x="1118298" y="715010"/>
                  </a:cubicBezTo>
                  <a:cubicBezTo>
                    <a:pt x="1118298" y="715676"/>
                    <a:pt x="1118298" y="716438"/>
                    <a:pt x="1118298" y="717105"/>
                  </a:cubicBezTo>
                  <a:cubicBezTo>
                    <a:pt x="1118718" y="718726"/>
                    <a:pt x="1119325" y="720292"/>
                    <a:pt x="1120108" y="721772"/>
                  </a:cubicBezTo>
                  <a:cubicBezTo>
                    <a:pt x="1120724" y="723006"/>
                    <a:pt x="1121492" y="724158"/>
                    <a:pt x="1122394" y="725201"/>
                  </a:cubicBezTo>
                  <a:lnTo>
                    <a:pt x="1123822" y="726820"/>
                  </a:lnTo>
                  <a:cubicBezTo>
                    <a:pt x="1124394" y="726820"/>
                    <a:pt x="1124775" y="728059"/>
                    <a:pt x="1125346" y="728535"/>
                  </a:cubicBezTo>
                  <a:cubicBezTo>
                    <a:pt x="1125918" y="729011"/>
                    <a:pt x="1125346" y="729107"/>
                    <a:pt x="1124775" y="728535"/>
                  </a:cubicBezTo>
                  <a:cubicBezTo>
                    <a:pt x="1123874" y="728220"/>
                    <a:pt x="1123011" y="727804"/>
                    <a:pt x="1122203" y="727297"/>
                  </a:cubicBezTo>
                  <a:lnTo>
                    <a:pt x="1120393" y="725678"/>
                  </a:lnTo>
                  <a:cubicBezTo>
                    <a:pt x="1119278" y="724549"/>
                    <a:pt x="1118288" y="723304"/>
                    <a:pt x="1117441" y="721963"/>
                  </a:cubicBezTo>
                  <a:cubicBezTo>
                    <a:pt x="1115785" y="719320"/>
                    <a:pt x="1114804" y="716311"/>
                    <a:pt x="1114583" y="713200"/>
                  </a:cubicBezTo>
                  <a:lnTo>
                    <a:pt x="1019602" y="696134"/>
                  </a:lnTo>
                  <a:lnTo>
                    <a:pt x="1023524" y="700056"/>
                  </a:lnTo>
                  <a:cubicBezTo>
                    <a:pt x="1026055" y="702359"/>
                    <a:pt x="1028762" y="704461"/>
                    <a:pt x="1031620" y="706342"/>
                  </a:cubicBezTo>
                  <a:cubicBezTo>
                    <a:pt x="1038340" y="710732"/>
                    <a:pt x="1045376" y="714616"/>
                    <a:pt x="1052671" y="717963"/>
                  </a:cubicBezTo>
                  <a:cubicBezTo>
                    <a:pt x="1059604" y="721241"/>
                    <a:pt x="1066767" y="724010"/>
                    <a:pt x="1074102" y="726249"/>
                  </a:cubicBezTo>
                  <a:lnTo>
                    <a:pt x="1077721" y="727202"/>
                  </a:lnTo>
                  <a:cubicBezTo>
                    <a:pt x="1081069" y="724710"/>
                    <a:pt x="1085008" y="723134"/>
                    <a:pt x="1089151" y="722630"/>
                  </a:cubicBezTo>
                  <a:cubicBezTo>
                    <a:pt x="1091141" y="722345"/>
                    <a:pt x="1093162" y="722345"/>
                    <a:pt x="1095152" y="722630"/>
                  </a:cubicBezTo>
                  <a:cubicBezTo>
                    <a:pt x="1097545" y="723067"/>
                    <a:pt x="1099818" y="724009"/>
                    <a:pt x="1101820" y="725392"/>
                  </a:cubicBezTo>
                  <a:cubicBezTo>
                    <a:pt x="1101819" y="725392"/>
                    <a:pt x="1101819" y="725392"/>
                    <a:pt x="1101819" y="725392"/>
                  </a:cubicBezTo>
                  <a:cubicBezTo>
                    <a:pt x="1099831" y="724874"/>
                    <a:pt x="1097773" y="724681"/>
                    <a:pt x="1095723" y="724821"/>
                  </a:cubicBezTo>
                  <a:cubicBezTo>
                    <a:pt x="1093848" y="724897"/>
                    <a:pt x="1091991" y="725217"/>
                    <a:pt x="1090199" y="725773"/>
                  </a:cubicBezTo>
                  <a:cubicBezTo>
                    <a:pt x="1087954" y="726479"/>
                    <a:pt x="1085785" y="727404"/>
                    <a:pt x="1083722" y="728535"/>
                  </a:cubicBezTo>
                  <a:cubicBezTo>
                    <a:pt x="1088146" y="729414"/>
                    <a:pt x="1092481" y="730689"/>
                    <a:pt x="1096676" y="732345"/>
                  </a:cubicBezTo>
                  <a:cubicBezTo>
                    <a:pt x="1096676" y="732345"/>
                    <a:pt x="1097248" y="733107"/>
                    <a:pt x="1096676" y="733298"/>
                  </a:cubicBezTo>
                  <a:cubicBezTo>
                    <a:pt x="1092929" y="733713"/>
                    <a:pt x="1089136" y="733356"/>
                    <a:pt x="1085532" y="732250"/>
                  </a:cubicBezTo>
                  <a:lnTo>
                    <a:pt x="1083817" y="732250"/>
                  </a:lnTo>
                  <a:cubicBezTo>
                    <a:pt x="1084077" y="733097"/>
                    <a:pt x="1084395" y="733924"/>
                    <a:pt x="1084770" y="734727"/>
                  </a:cubicBezTo>
                  <a:cubicBezTo>
                    <a:pt x="1085535" y="736015"/>
                    <a:pt x="1086464" y="737200"/>
                    <a:pt x="1087532" y="738251"/>
                  </a:cubicBezTo>
                  <a:cubicBezTo>
                    <a:pt x="1088477" y="739276"/>
                    <a:pt x="1089496" y="740231"/>
                    <a:pt x="1090580" y="741108"/>
                  </a:cubicBezTo>
                  <a:lnTo>
                    <a:pt x="1092485" y="742156"/>
                  </a:lnTo>
                  <a:lnTo>
                    <a:pt x="1093437" y="742632"/>
                  </a:lnTo>
                  <a:lnTo>
                    <a:pt x="1094866" y="743490"/>
                  </a:lnTo>
                  <a:cubicBezTo>
                    <a:pt x="1094866" y="743490"/>
                    <a:pt x="1094866" y="743966"/>
                    <a:pt x="1094866" y="743966"/>
                  </a:cubicBezTo>
                  <a:lnTo>
                    <a:pt x="1093914" y="743966"/>
                  </a:lnTo>
                  <a:lnTo>
                    <a:pt x="1091914" y="743966"/>
                  </a:lnTo>
                  <a:cubicBezTo>
                    <a:pt x="1091089" y="743732"/>
                    <a:pt x="1090291" y="743412"/>
                    <a:pt x="1089532" y="743013"/>
                  </a:cubicBezTo>
                  <a:cubicBezTo>
                    <a:pt x="1087894" y="742322"/>
                    <a:pt x="1086406" y="741319"/>
                    <a:pt x="1085151" y="740061"/>
                  </a:cubicBezTo>
                  <a:cubicBezTo>
                    <a:pt x="1082897" y="737665"/>
                    <a:pt x="1081262" y="734755"/>
                    <a:pt x="1080388" y="731583"/>
                  </a:cubicBezTo>
                  <a:lnTo>
                    <a:pt x="1074102" y="730059"/>
                  </a:lnTo>
                  <a:cubicBezTo>
                    <a:pt x="1065932" y="727755"/>
                    <a:pt x="1057942" y="724858"/>
                    <a:pt x="1050194" y="721391"/>
                  </a:cubicBezTo>
                  <a:cubicBezTo>
                    <a:pt x="1043151" y="718197"/>
                    <a:pt x="1036395" y="714405"/>
                    <a:pt x="1030001" y="710057"/>
                  </a:cubicBezTo>
                  <a:lnTo>
                    <a:pt x="1024639" y="704826"/>
                  </a:lnTo>
                  <a:lnTo>
                    <a:pt x="1043816" y="734185"/>
                  </a:lnTo>
                  <a:lnTo>
                    <a:pt x="1080675" y="766921"/>
                  </a:lnTo>
                  <a:cubicBezTo>
                    <a:pt x="1082417" y="766050"/>
                    <a:pt x="1084279" y="765440"/>
                    <a:pt x="1086199" y="765111"/>
                  </a:cubicBezTo>
                  <a:cubicBezTo>
                    <a:pt x="1090539" y="764128"/>
                    <a:pt x="1095008" y="763838"/>
                    <a:pt x="1099439" y="764254"/>
                  </a:cubicBezTo>
                  <a:lnTo>
                    <a:pt x="1102487" y="764254"/>
                  </a:lnTo>
                  <a:lnTo>
                    <a:pt x="1106011" y="765302"/>
                  </a:lnTo>
                  <a:cubicBezTo>
                    <a:pt x="1107059" y="765302"/>
                    <a:pt x="1107344" y="766731"/>
                    <a:pt x="1106011" y="766635"/>
                  </a:cubicBezTo>
                  <a:cubicBezTo>
                    <a:pt x="1104677" y="766540"/>
                    <a:pt x="1103725" y="766635"/>
                    <a:pt x="1102582" y="766635"/>
                  </a:cubicBezTo>
                  <a:lnTo>
                    <a:pt x="1099439" y="766635"/>
                  </a:lnTo>
                  <a:cubicBezTo>
                    <a:pt x="1097504" y="766494"/>
                    <a:pt x="1095562" y="766494"/>
                    <a:pt x="1093628" y="766635"/>
                  </a:cubicBezTo>
                  <a:lnTo>
                    <a:pt x="1088009" y="767969"/>
                  </a:lnTo>
                  <a:lnTo>
                    <a:pt x="1085246" y="768826"/>
                  </a:lnTo>
                  <a:cubicBezTo>
                    <a:pt x="1089533" y="771779"/>
                    <a:pt x="1093914" y="774541"/>
                    <a:pt x="1098391" y="777208"/>
                  </a:cubicBezTo>
                  <a:cubicBezTo>
                    <a:pt x="1099248" y="777684"/>
                    <a:pt x="1098391" y="778065"/>
                    <a:pt x="1097629" y="777970"/>
                  </a:cubicBezTo>
                  <a:cubicBezTo>
                    <a:pt x="1091713" y="775757"/>
                    <a:pt x="1085953" y="773148"/>
                    <a:pt x="1080389" y="770159"/>
                  </a:cubicBezTo>
                  <a:cubicBezTo>
                    <a:pt x="1082112" y="777957"/>
                    <a:pt x="1086284" y="785000"/>
                    <a:pt x="1092295" y="790257"/>
                  </a:cubicBezTo>
                  <a:cubicBezTo>
                    <a:pt x="1092771" y="790257"/>
                    <a:pt x="1092295" y="790829"/>
                    <a:pt x="1091533" y="790734"/>
                  </a:cubicBezTo>
                  <a:cubicBezTo>
                    <a:pt x="1089436" y="790123"/>
                    <a:pt x="1087421" y="789259"/>
                    <a:pt x="1085532" y="788162"/>
                  </a:cubicBezTo>
                  <a:cubicBezTo>
                    <a:pt x="1083358" y="785987"/>
                    <a:pt x="1081498" y="783518"/>
                    <a:pt x="1080008" y="780828"/>
                  </a:cubicBezTo>
                  <a:cubicBezTo>
                    <a:pt x="1077922" y="777221"/>
                    <a:pt x="1076563" y="773241"/>
                    <a:pt x="1076007" y="769112"/>
                  </a:cubicBezTo>
                  <a:cubicBezTo>
                    <a:pt x="1061791" y="760271"/>
                    <a:pt x="1049150" y="749301"/>
                    <a:pt x="1038478" y="736668"/>
                  </a:cubicBezTo>
                  <a:lnTo>
                    <a:pt x="1021556" y="708753"/>
                  </a:lnTo>
                  <a:lnTo>
                    <a:pt x="1017930" y="702772"/>
                  </a:lnTo>
                  <a:lnTo>
                    <a:pt x="1028477" y="753015"/>
                  </a:lnTo>
                  <a:cubicBezTo>
                    <a:pt x="1032513" y="761896"/>
                    <a:pt x="1037529" y="770298"/>
                    <a:pt x="1043431" y="778065"/>
                  </a:cubicBezTo>
                  <a:cubicBezTo>
                    <a:pt x="1045336" y="780637"/>
                    <a:pt x="1047527" y="783018"/>
                    <a:pt x="1049623" y="785400"/>
                  </a:cubicBezTo>
                  <a:lnTo>
                    <a:pt x="1051242" y="785400"/>
                  </a:lnTo>
                  <a:lnTo>
                    <a:pt x="1054195" y="785400"/>
                  </a:lnTo>
                  <a:cubicBezTo>
                    <a:pt x="1055675" y="785616"/>
                    <a:pt x="1057139" y="785934"/>
                    <a:pt x="1058576" y="786352"/>
                  </a:cubicBezTo>
                  <a:lnTo>
                    <a:pt x="1063148" y="787971"/>
                  </a:lnTo>
                  <a:cubicBezTo>
                    <a:pt x="1064958" y="788733"/>
                    <a:pt x="1066577" y="789686"/>
                    <a:pt x="1068196" y="790543"/>
                  </a:cubicBezTo>
                  <a:cubicBezTo>
                    <a:pt x="1069816" y="791400"/>
                    <a:pt x="1069054" y="792448"/>
                    <a:pt x="1067720" y="792162"/>
                  </a:cubicBezTo>
                  <a:cubicBezTo>
                    <a:pt x="1066387" y="791877"/>
                    <a:pt x="1064767" y="792162"/>
                    <a:pt x="1063339" y="791305"/>
                  </a:cubicBezTo>
                  <a:cubicBezTo>
                    <a:pt x="1061932" y="790897"/>
                    <a:pt x="1060500" y="790579"/>
                    <a:pt x="1059052" y="790353"/>
                  </a:cubicBezTo>
                  <a:cubicBezTo>
                    <a:pt x="1057184" y="790160"/>
                    <a:pt x="1055301" y="790160"/>
                    <a:pt x="1053433" y="790353"/>
                  </a:cubicBezTo>
                  <a:cubicBezTo>
                    <a:pt x="1056671" y="793782"/>
                    <a:pt x="1059910" y="797211"/>
                    <a:pt x="1062958" y="800830"/>
                  </a:cubicBezTo>
                  <a:cubicBezTo>
                    <a:pt x="1063529" y="801592"/>
                    <a:pt x="1062386" y="801878"/>
                    <a:pt x="1061815" y="801687"/>
                  </a:cubicBezTo>
                  <a:cubicBezTo>
                    <a:pt x="1057517" y="799802"/>
                    <a:pt x="1053657" y="797045"/>
                    <a:pt x="1050480" y="793591"/>
                  </a:cubicBezTo>
                  <a:cubicBezTo>
                    <a:pt x="1050435" y="793875"/>
                    <a:pt x="1050435" y="794164"/>
                    <a:pt x="1050480" y="794448"/>
                  </a:cubicBezTo>
                  <a:cubicBezTo>
                    <a:pt x="1050433" y="795146"/>
                    <a:pt x="1050433" y="795846"/>
                    <a:pt x="1050480" y="796544"/>
                  </a:cubicBezTo>
                  <a:lnTo>
                    <a:pt x="1050480" y="797687"/>
                  </a:lnTo>
                  <a:cubicBezTo>
                    <a:pt x="1050587" y="799766"/>
                    <a:pt x="1050842" y="801835"/>
                    <a:pt x="1051242" y="803878"/>
                  </a:cubicBezTo>
                  <a:cubicBezTo>
                    <a:pt x="1051541" y="805431"/>
                    <a:pt x="1051955" y="806959"/>
                    <a:pt x="1052480" y="808450"/>
                  </a:cubicBezTo>
                  <a:lnTo>
                    <a:pt x="1053909" y="812546"/>
                  </a:lnTo>
                  <a:cubicBezTo>
                    <a:pt x="1052234" y="811078"/>
                    <a:pt x="1050817" y="809339"/>
                    <a:pt x="1049718" y="807402"/>
                  </a:cubicBezTo>
                  <a:cubicBezTo>
                    <a:pt x="1048485" y="805242"/>
                    <a:pt x="1047616" y="802892"/>
                    <a:pt x="1047146" y="800449"/>
                  </a:cubicBezTo>
                  <a:cubicBezTo>
                    <a:pt x="1046669" y="798325"/>
                    <a:pt x="1046476" y="796147"/>
                    <a:pt x="1046575" y="793972"/>
                  </a:cubicBezTo>
                  <a:cubicBezTo>
                    <a:pt x="1046549" y="792340"/>
                    <a:pt x="1046708" y="790710"/>
                    <a:pt x="1047051" y="789115"/>
                  </a:cubicBezTo>
                  <a:cubicBezTo>
                    <a:pt x="1044554" y="786648"/>
                    <a:pt x="1042200" y="784041"/>
                    <a:pt x="1040002" y="781304"/>
                  </a:cubicBezTo>
                  <a:cubicBezTo>
                    <a:pt x="1033391" y="773084"/>
                    <a:pt x="1027794" y="764098"/>
                    <a:pt x="1023334" y="754539"/>
                  </a:cubicBezTo>
                  <a:lnTo>
                    <a:pt x="1011898" y="698519"/>
                  </a:lnTo>
                  <a:lnTo>
                    <a:pt x="937704" y="683959"/>
                  </a:lnTo>
                  <a:cubicBezTo>
                    <a:pt x="892825" y="676348"/>
                    <a:pt x="847397" y="672430"/>
                    <a:pt x="801878" y="672243"/>
                  </a:cubicBezTo>
                  <a:cubicBezTo>
                    <a:pt x="779081" y="672052"/>
                    <a:pt x="756316" y="672814"/>
                    <a:pt x="733583" y="674529"/>
                  </a:cubicBezTo>
                  <a:cubicBezTo>
                    <a:pt x="722058" y="675481"/>
                    <a:pt x="710437" y="676529"/>
                    <a:pt x="698912" y="677863"/>
                  </a:cubicBezTo>
                  <a:lnTo>
                    <a:pt x="688899" y="679175"/>
                  </a:lnTo>
                  <a:lnTo>
                    <a:pt x="705960" y="689388"/>
                  </a:lnTo>
                  <a:cubicBezTo>
                    <a:pt x="719391" y="697389"/>
                    <a:pt x="733107" y="705009"/>
                    <a:pt x="746918" y="712343"/>
                  </a:cubicBezTo>
                  <a:cubicBezTo>
                    <a:pt x="774096" y="726758"/>
                    <a:pt x="801750" y="740061"/>
                    <a:pt x="829881" y="752253"/>
                  </a:cubicBezTo>
                  <a:cubicBezTo>
                    <a:pt x="886225" y="776559"/>
                    <a:pt x="944417" y="796338"/>
                    <a:pt x="1003902" y="811403"/>
                  </a:cubicBezTo>
                  <a:lnTo>
                    <a:pt x="1097195" y="832067"/>
                  </a:lnTo>
                  <a:lnTo>
                    <a:pt x="1115323" y="794343"/>
                  </a:lnTo>
                  <a:cubicBezTo>
                    <a:pt x="1122900" y="782417"/>
                    <a:pt x="1131883" y="771383"/>
                    <a:pt x="1142111" y="761492"/>
                  </a:cubicBezTo>
                  <a:cubicBezTo>
                    <a:pt x="1151477" y="752256"/>
                    <a:pt x="1162207" y="744514"/>
                    <a:pt x="1173924" y="738537"/>
                  </a:cubicBezTo>
                  <a:cubicBezTo>
                    <a:pt x="1179067" y="736100"/>
                    <a:pt x="1184467" y="734247"/>
                    <a:pt x="1190022" y="733012"/>
                  </a:cubicBezTo>
                  <a:cubicBezTo>
                    <a:pt x="1192264" y="729789"/>
                    <a:pt x="1194887" y="726847"/>
                    <a:pt x="1197832" y="724249"/>
                  </a:cubicBezTo>
                  <a:cubicBezTo>
                    <a:pt x="1200700" y="721538"/>
                    <a:pt x="1203901" y="719202"/>
                    <a:pt x="1207357" y="717296"/>
                  </a:cubicBezTo>
                  <a:cubicBezTo>
                    <a:pt x="1210554" y="715522"/>
                    <a:pt x="1213985" y="714207"/>
                    <a:pt x="1217549" y="713391"/>
                  </a:cubicBezTo>
                  <a:cubicBezTo>
                    <a:pt x="1219246" y="713005"/>
                    <a:pt x="1220963" y="712719"/>
                    <a:pt x="1222693" y="712534"/>
                  </a:cubicBezTo>
                  <a:cubicBezTo>
                    <a:pt x="1224445" y="712106"/>
                    <a:pt x="1226274" y="712106"/>
                    <a:pt x="1228027" y="712534"/>
                  </a:cubicBezTo>
                  <a:cubicBezTo>
                    <a:pt x="1228026" y="712534"/>
                    <a:pt x="1228407" y="712724"/>
                    <a:pt x="1228407" y="713010"/>
                  </a:cubicBezTo>
                  <a:cubicBezTo>
                    <a:pt x="1227044" y="713671"/>
                    <a:pt x="1225541" y="713998"/>
                    <a:pt x="1224026" y="713962"/>
                  </a:cubicBezTo>
                  <a:cubicBezTo>
                    <a:pt x="1222311" y="714356"/>
                    <a:pt x="1220624" y="714865"/>
                    <a:pt x="1218978" y="715486"/>
                  </a:cubicBezTo>
                  <a:cubicBezTo>
                    <a:pt x="1215632" y="716825"/>
                    <a:pt x="1212439" y="718517"/>
                    <a:pt x="1209453" y="720535"/>
                  </a:cubicBezTo>
                  <a:cubicBezTo>
                    <a:pt x="1206467" y="722681"/>
                    <a:pt x="1203663" y="725070"/>
                    <a:pt x="1201071" y="727678"/>
                  </a:cubicBezTo>
                  <a:cubicBezTo>
                    <a:pt x="1199885" y="728814"/>
                    <a:pt x="1198772" y="730023"/>
                    <a:pt x="1197737" y="731298"/>
                  </a:cubicBezTo>
                  <a:lnTo>
                    <a:pt x="1204405" y="730060"/>
                  </a:lnTo>
                  <a:lnTo>
                    <a:pt x="1209072" y="729393"/>
                  </a:lnTo>
                  <a:cubicBezTo>
                    <a:pt x="1210881" y="729393"/>
                    <a:pt x="1212596" y="729393"/>
                    <a:pt x="1214406" y="729393"/>
                  </a:cubicBezTo>
                  <a:cubicBezTo>
                    <a:pt x="1216215" y="729393"/>
                    <a:pt x="1215549" y="730060"/>
                    <a:pt x="1214406" y="730250"/>
                  </a:cubicBezTo>
                  <a:cubicBezTo>
                    <a:pt x="1213263" y="730441"/>
                    <a:pt x="1212501" y="731107"/>
                    <a:pt x="1211548" y="731393"/>
                  </a:cubicBezTo>
                  <a:cubicBezTo>
                    <a:pt x="1210596" y="731679"/>
                    <a:pt x="1207452" y="732060"/>
                    <a:pt x="1205452" y="732536"/>
                  </a:cubicBezTo>
                  <a:cubicBezTo>
                    <a:pt x="1202232" y="733135"/>
                    <a:pt x="1199051" y="733930"/>
                    <a:pt x="1195927" y="734917"/>
                  </a:cubicBezTo>
                  <a:cubicBezTo>
                    <a:pt x="1199191" y="737556"/>
                    <a:pt x="1202901" y="739588"/>
                    <a:pt x="1206881" y="740918"/>
                  </a:cubicBezTo>
                  <a:cubicBezTo>
                    <a:pt x="1209362" y="741746"/>
                    <a:pt x="1211912" y="742351"/>
                    <a:pt x="1214501" y="742728"/>
                  </a:cubicBezTo>
                  <a:cubicBezTo>
                    <a:pt x="1217549" y="742728"/>
                    <a:pt x="1220406" y="743966"/>
                    <a:pt x="1223359" y="744538"/>
                  </a:cubicBezTo>
                  <a:cubicBezTo>
                    <a:pt x="1223931" y="744538"/>
                    <a:pt x="1224121" y="745204"/>
                    <a:pt x="1223359" y="745300"/>
                  </a:cubicBezTo>
                  <a:cubicBezTo>
                    <a:pt x="1222597" y="745395"/>
                    <a:pt x="1220406" y="745776"/>
                    <a:pt x="1218882" y="745871"/>
                  </a:cubicBezTo>
                  <a:cubicBezTo>
                    <a:pt x="1217392" y="745966"/>
                    <a:pt x="1215896" y="745966"/>
                    <a:pt x="1214406" y="745871"/>
                  </a:cubicBezTo>
                  <a:cubicBezTo>
                    <a:pt x="1211542" y="745714"/>
                    <a:pt x="1208702" y="745267"/>
                    <a:pt x="1205928" y="744538"/>
                  </a:cubicBezTo>
                  <a:cubicBezTo>
                    <a:pt x="1200566" y="743061"/>
                    <a:pt x="1195591" y="740427"/>
                    <a:pt x="1191355" y="736822"/>
                  </a:cubicBezTo>
                  <a:cubicBezTo>
                    <a:pt x="1186618" y="738575"/>
                    <a:pt x="1182004" y="740643"/>
                    <a:pt x="1177544" y="743014"/>
                  </a:cubicBezTo>
                  <a:cubicBezTo>
                    <a:pt x="1165562" y="749633"/>
                    <a:pt x="1154619" y="757977"/>
                    <a:pt x="1145063" y="767779"/>
                  </a:cubicBezTo>
                  <a:cubicBezTo>
                    <a:pt x="1135487" y="777256"/>
                    <a:pt x="1127064" y="787771"/>
                    <a:pt x="1119937" y="799101"/>
                  </a:cubicBezTo>
                  <a:lnTo>
                    <a:pt x="1108427" y="823115"/>
                  </a:lnTo>
                  <a:lnTo>
                    <a:pt x="1113821" y="817785"/>
                  </a:lnTo>
                  <a:cubicBezTo>
                    <a:pt x="1119631" y="812927"/>
                    <a:pt x="1125727" y="808260"/>
                    <a:pt x="1131919" y="804164"/>
                  </a:cubicBezTo>
                  <a:cubicBezTo>
                    <a:pt x="1144171" y="795666"/>
                    <a:pt x="1157413" y="788693"/>
                    <a:pt x="1171352" y="783399"/>
                  </a:cubicBezTo>
                  <a:cubicBezTo>
                    <a:pt x="1192219" y="774903"/>
                    <a:pt x="1214846" y="771633"/>
                    <a:pt x="1237265" y="773874"/>
                  </a:cubicBezTo>
                  <a:cubicBezTo>
                    <a:pt x="1238030" y="773174"/>
                    <a:pt x="1238897" y="772596"/>
                    <a:pt x="1239837" y="772160"/>
                  </a:cubicBezTo>
                  <a:cubicBezTo>
                    <a:pt x="1241249" y="771337"/>
                    <a:pt x="1242712" y="770605"/>
                    <a:pt x="1244218" y="769969"/>
                  </a:cubicBezTo>
                  <a:cubicBezTo>
                    <a:pt x="1246984" y="768739"/>
                    <a:pt x="1249897" y="767875"/>
                    <a:pt x="1252886" y="767398"/>
                  </a:cubicBezTo>
                  <a:cubicBezTo>
                    <a:pt x="1256033" y="766874"/>
                    <a:pt x="1259229" y="766715"/>
                    <a:pt x="1262411" y="766921"/>
                  </a:cubicBezTo>
                  <a:cubicBezTo>
                    <a:pt x="1263838" y="766827"/>
                    <a:pt x="1265270" y="766827"/>
                    <a:pt x="1266698" y="766921"/>
                  </a:cubicBezTo>
                  <a:cubicBezTo>
                    <a:pt x="1268718" y="767458"/>
                    <a:pt x="1270623" y="768362"/>
                    <a:pt x="1272317" y="769588"/>
                  </a:cubicBezTo>
                  <a:cubicBezTo>
                    <a:pt x="1272317" y="769588"/>
                    <a:pt x="1272317" y="770160"/>
                    <a:pt x="1272317" y="770160"/>
                  </a:cubicBezTo>
                  <a:cubicBezTo>
                    <a:pt x="1270943" y="770490"/>
                    <a:pt x="1269539" y="770681"/>
                    <a:pt x="1268126" y="770731"/>
                  </a:cubicBezTo>
                  <a:lnTo>
                    <a:pt x="1263935" y="770731"/>
                  </a:lnTo>
                  <a:cubicBezTo>
                    <a:pt x="1261050" y="770713"/>
                    <a:pt x="1258173" y="771033"/>
                    <a:pt x="1255363" y="771684"/>
                  </a:cubicBezTo>
                  <a:cubicBezTo>
                    <a:pt x="1252659" y="772231"/>
                    <a:pt x="1250013" y="773028"/>
                    <a:pt x="1247457" y="774065"/>
                  </a:cubicBezTo>
                  <a:cubicBezTo>
                    <a:pt x="1246526" y="774380"/>
                    <a:pt x="1245632" y="774795"/>
                    <a:pt x="1244790" y="775303"/>
                  </a:cubicBezTo>
                  <a:cubicBezTo>
                    <a:pt x="1249655" y="776512"/>
                    <a:pt x="1254356" y="778303"/>
                    <a:pt x="1258792" y="780637"/>
                  </a:cubicBezTo>
                  <a:cubicBezTo>
                    <a:pt x="1258792" y="780637"/>
                    <a:pt x="1258792" y="781209"/>
                    <a:pt x="1258792" y="781209"/>
                  </a:cubicBezTo>
                  <a:cubicBezTo>
                    <a:pt x="1252410" y="780351"/>
                    <a:pt x="1246028" y="779399"/>
                    <a:pt x="1239742" y="778732"/>
                  </a:cubicBezTo>
                  <a:lnTo>
                    <a:pt x="1241456" y="781209"/>
                  </a:lnTo>
                  <a:cubicBezTo>
                    <a:pt x="1243173" y="783354"/>
                    <a:pt x="1245121" y="785303"/>
                    <a:pt x="1247266" y="787019"/>
                  </a:cubicBezTo>
                  <a:cubicBezTo>
                    <a:pt x="1252550" y="790871"/>
                    <a:pt x="1258587" y="793565"/>
                    <a:pt x="1264983" y="794925"/>
                  </a:cubicBezTo>
                  <a:cubicBezTo>
                    <a:pt x="1265745" y="794925"/>
                    <a:pt x="1265935" y="796163"/>
                    <a:pt x="1264983" y="796068"/>
                  </a:cubicBezTo>
                  <a:cubicBezTo>
                    <a:pt x="1261554" y="796068"/>
                    <a:pt x="1258029" y="796068"/>
                    <a:pt x="1254601" y="795496"/>
                  </a:cubicBezTo>
                  <a:cubicBezTo>
                    <a:pt x="1251447" y="795018"/>
                    <a:pt x="1248429" y="793882"/>
                    <a:pt x="1245742" y="792162"/>
                  </a:cubicBezTo>
                  <a:cubicBezTo>
                    <a:pt x="1243341" y="790551"/>
                    <a:pt x="1241135" y="788665"/>
                    <a:pt x="1239170" y="786543"/>
                  </a:cubicBezTo>
                  <a:cubicBezTo>
                    <a:pt x="1236774" y="784169"/>
                    <a:pt x="1234808" y="781397"/>
                    <a:pt x="1233360" y="778351"/>
                  </a:cubicBezTo>
                  <a:cubicBezTo>
                    <a:pt x="1228158" y="778017"/>
                    <a:pt x="1222940" y="778017"/>
                    <a:pt x="1217739" y="778351"/>
                  </a:cubicBezTo>
                  <a:cubicBezTo>
                    <a:pt x="1202862" y="779084"/>
                    <a:pt x="1188213" y="782303"/>
                    <a:pt x="1174400" y="787876"/>
                  </a:cubicBezTo>
                  <a:cubicBezTo>
                    <a:pt x="1160972" y="793486"/>
                    <a:pt x="1148196" y="800545"/>
                    <a:pt x="1136300" y="808927"/>
                  </a:cubicBezTo>
                  <a:cubicBezTo>
                    <a:pt x="1130395" y="813022"/>
                    <a:pt x="1124679" y="817404"/>
                    <a:pt x="1119155" y="821880"/>
                  </a:cubicBezTo>
                  <a:lnTo>
                    <a:pt x="1113478" y="827274"/>
                  </a:lnTo>
                  <a:lnTo>
                    <a:pt x="1156779" y="813022"/>
                  </a:lnTo>
                  <a:cubicBezTo>
                    <a:pt x="1168144" y="811928"/>
                    <a:pt x="1179578" y="811737"/>
                    <a:pt x="1190974" y="812451"/>
                  </a:cubicBezTo>
                  <a:cubicBezTo>
                    <a:pt x="1197165" y="812451"/>
                    <a:pt x="1203356" y="813498"/>
                    <a:pt x="1209452" y="814356"/>
                  </a:cubicBezTo>
                  <a:lnTo>
                    <a:pt x="1214120" y="815023"/>
                  </a:lnTo>
                  <a:cubicBezTo>
                    <a:pt x="1213967" y="814723"/>
                    <a:pt x="1213967" y="814369"/>
                    <a:pt x="1214120" y="814070"/>
                  </a:cubicBezTo>
                  <a:cubicBezTo>
                    <a:pt x="1214342" y="813776"/>
                    <a:pt x="1214637" y="813546"/>
                    <a:pt x="1214977" y="813403"/>
                  </a:cubicBezTo>
                  <a:lnTo>
                    <a:pt x="1216882" y="812070"/>
                  </a:lnTo>
                  <a:cubicBezTo>
                    <a:pt x="1217579" y="811601"/>
                    <a:pt x="1218311" y="811187"/>
                    <a:pt x="1219073" y="810831"/>
                  </a:cubicBezTo>
                  <a:cubicBezTo>
                    <a:pt x="1219956" y="810415"/>
                    <a:pt x="1220882" y="810096"/>
                    <a:pt x="1221835" y="809879"/>
                  </a:cubicBezTo>
                  <a:cubicBezTo>
                    <a:pt x="1223393" y="809495"/>
                    <a:pt x="1224993" y="809303"/>
                    <a:pt x="1226598" y="809307"/>
                  </a:cubicBezTo>
                  <a:cubicBezTo>
                    <a:pt x="1227232" y="809261"/>
                    <a:pt x="1227868" y="809261"/>
                    <a:pt x="1228503" y="809307"/>
                  </a:cubicBezTo>
                  <a:lnTo>
                    <a:pt x="1229931" y="809307"/>
                  </a:lnTo>
                  <a:lnTo>
                    <a:pt x="1232598" y="809974"/>
                  </a:lnTo>
                  <a:cubicBezTo>
                    <a:pt x="1234598" y="810450"/>
                    <a:pt x="1234312" y="810927"/>
                    <a:pt x="1233836" y="810927"/>
                  </a:cubicBezTo>
                  <a:cubicBezTo>
                    <a:pt x="1233144" y="810793"/>
                    <a:pt x="1232433" y="810793"/>
                    <a:pt x="1231741" y="810927"/>
                  </a:cubicBezTo>
                  <a:lnTo>
                    <a:pt x="1230693" y="810927"/>
                  </a:lnTo>
                  <a:lnTo>
                    <a:pt x="1229645" y="811403"/>
                  </a:lnTo>
                  <a:cubicBezTo>
                    <a:pt x="1228212" y="811843"/>
                    <a:pt x="1226811" y="812384"/>
                    <a:pt x="1225454" y="813022"/>
                  </a:cubicBezTo>
                  <a:cubicBezTo>
                    <a:pt x="1223717" y="813890"/>
                    <a:pt x="1222059" y="814910"/>
                    <a:pt x="1220501" y="816070"/>
                  </a:cubicBezTo>
                  <a:cubicBezTo>
                    <a:pt x="1222876" y="816478"/>
                    <a:pt x="1225204" y="817116"/>
                    <a:pt x="1227455" y="817975"/>
                  </a:cubicBezTo>
                  <a:cubicBezTo>
                    <a:pt x="1228312" y="817975"/>
                    <a:pt x="1229741" y="819880"/>
                    <a:pt x="1228026" y="820166"/>
                  </a:cubicBezTo>
                  <a:cubicBezTo>
                    <a:pt x="1225085" y="820547"/>
                    <a:pt x="1222108" y="820547"/>
                    <a:pt x="1219168" y="820166"/>
                  </a:cubicBezTo>
                  <a:cubicBezTo>
                    <a:pt x="1220988" y="823311"/>
                    <a:pt x="1223378" y="826089"/>
                    <a:pt x="1226216" y="828357"/>
                  </a:cubicBezTo>
                  <a:cubicBezTo>
                    <a:pt x="1227912" y="829726"/>
                    <a:pt x="1229730" y="830938"/>
                    <a:pt x="1231645" y="831977"/>
                  </a:cubicBezTo>
                  <a:cubicBezTo>
                    <a:pt x="1233646" y="833025"/>
                    <a:pt x="1235932" y="833691"/>
                    <a:pt x="1237932" y="834834"/>
                  </a:cubicBezTo>
                  <a:cubicBezTo>
                    <a:pt x="1237932" y="834834"/>
                    <a:pt x="1238408" y="835501"/>
                    <a:pt x="1237932" y="835692"/>
                  </a:cubicBezTo>
                  <a:cubicBezTo>
                    <a:pt x="1236879" y="836027"/>
                    <a:pt x="1235747" y="836027"/>
                    <a:pt x="1234694" y="835692"/>
                  </a:cubicBezTo>
                  <a:cubicBezTo>
                    <a:pt x="1233066" y="835503"/>
                    <a:pt x="1231467" y="835119"/>
                    <a:pt x="1229931" y="834549"/>
                  </a:cubicBezTo>
                  <a:cubicBezTo>
                    <a:pt x="1227521" y="833700"/>
                    <a:pt x="1225244" y="832514"/>
                    <a:pt x="1223168" y="831025"/>
                  </a:cubicBezTo>
                  <a:cubicBezTo>
                    <a:pt x="1219072" y="828048"/>
                    <a:pt x="1215795" y="824083"/>
                    <a:pt x="1213643" y="819499"/>
                  </a:cubicBezTo>
                  <a:lnTo>
                    <a:pt x="1211548" y="819499"/>
                  </a:lnTo>
                  <a:cubicBezTo>
                    <a:pt x="1205737" y="819499"/>
                    <a:pt x="1199927" y="818737"/>
                    <a:pt x="1194022" y="818547"/>
                  </a:cubicBezTo>
                  <a:cubicBezTo>
                    <a:pt x="1182016" y="817928"/>
                    <a:pt x="1169980" y="818214"/>
                    <a:pt x="1158017" y="819404"/>
                  </a:cubicBezTo>
                  <a:lnTo>
                    <a:pt x="1114026" y="833595"/>
                  </a:lnTo>
                  <a:lnTo>
                    <a:pt x="1167791" y="838614"/>
                  </a:lnTo>
                  <a:cubicBezTo>
                    <a:pt x="1190679" y="843752"/>
                    <a:pt x="1212913" y="851805"/>
                    <a:pt x="1233931" y="862648"/>
                  </a:cubicBezTo>
                  <a:cubicBezTo>
                    <a:pt x="1238079" y="860880"/>
                    <a:pt x="1242430" y="859632"/>
                    <a:pt x="1246885" y="858933"/>
                  </a:cubicBezTo>
                  <a:cubicBezTo>
                    <a:pt x="1249091" y="858553"/>
                    <a:pt x="1251346" y="858553"/>
                    <a:pt x="1253553" y="858933"/>
                  </a:cubicBezTo>
                  <a:cubicBezTo>
                    <a:pt x="1254760" y="859060"/>
                    <a:pt x="1255945" y="859349"/>
                    <a:pt x="1257077" y="859790"/>
                  </a:cubicBezTo>
                  <a:cubicBezTo>
                    <a:pt x="1258389" y="860288"/>
                    <a:pt x="1259611" y="860996"/>
                    <a:pt x="1260696" y="861886"/>
                  </a:cubicBezTo>
                  <a:lnTo>
                    <a:pt x="1260697" y="861886"/>
                  </a:lnTo>
                  <a:cubicBezTo>
                    <a:pt x="1261173" y="861886"/>
                    <a:pt x="1260697" y="862743"/>
                    <a:pt x="1260220" y="862743"/>
                  </a:cubicBezTo>
                  <a:cubicBezTo>
                    <a:pt x="1259744" y="862743"/>
                    <a:pt x="1258506" y="862743"/>
                    <a:pt x="1257553" y="862743"/>
                  </a:cubicBezTo>
                  <a:lnTo>
                    <a:pt x="1254696" y="862743"/>
                  </a:lnTo>
                  <a:cubicBezTo>
                    <a:pt x="1252547" y="862841"/>
                    <a:pt x="1250412" y="863128"/>
                    <a:pt x="1248314" y="863600"/>
                  </a:cubicBezTo>
                  <a:cubicBezTo>
                    <a:pt x="1245555" y="864335"/>
                    <a:pt x="1242850" y="865258"/>
                    <a:pt x="1240218" y="866362"/>
                  </a:cubicBezTo>
                  <a:cubicBezTo>
                    <a:pt x="1245552" y="869410"/>
                    <a:pt x="1250791" y="872585"/>
                    <a:pt x="1255934" y="875888"/>
                  </a:cubicBezTo>
                  <a:cubicBezTo>
                    <a:pt x="1256791" y="876459"/>
                    <a:pt x="1255934" y="877126"/>
                    <a:pt x="1254982" y="876745"/>
                  </a:cubicBezTo>
                  <a:cubicBezTo>
                    <a:pt x="1249743" y="874268"/>
                    <a:pt x="1244409" y="871982"/>
                    <a:pt x="1238979" y="869696"/>
                  </a:cubicBezTo>
                  <a:cubicBezTo>
                    <a:pt x="1238979" y="870649"/>
                    <a:pt x="1238979" y="871601"/>
                    <a:pt x="1239456" y="872554"/>
                  </a:cubicBezTo>
                  <a:cubicBezTo>
                    <a:pt x="1239850" y="874769"/>
                    <a:pt x="1240556" y="876917"/>
                    <a:pt x="1241551" y="878935"/>
                  </a:cubicBezTo>
                  <a:cubicBezTo>
                    <a:pt x="1242332" y="880680"/>
                    <a:pt x="1243290" y="882339"/>
                    <a:pt x="1244409" y="883889"/>
                  </a:cubicBezTo>
                  <a:lnTo>
                    <a:pt x="1246314" y="886079"/>
                  </a:lnTo>
                  <a:cubicBezTo>
                    <a:pt x="1246981" y="886841"/>
                    <a:pt x="1247457" y="887698"/>
                    <a:pt x="1248219" y="888460"/>
                  </a:cubicBezTo>
                  <a:cubicBezTo>
                    <a:pt x="1248981" y="889223"/>
                    <a:pt x="1248219" y="889223"/>
                    <a:pt x="1247457" y="889032"/>
                  </a:cubicBezTo>
                  <a:cubicBezTo>
                    <a:pt x="1246284" y="888511"/>
                    <a:pt x="1245167" y="887873"/>
                    <a:pt x="1244123" y="887127"/>
                  </a:cubicBezTo>
                  <a:lnTo>
                    <a:pt x="1241742" y="884841"/>
                  </a:lnTo>
                  <a:cubicBezTo>
                    <a:pt x="1240283" y="883240"/>
                    <a:pt x="1239005" y="881483"/>
                    <a:pt x="1237932" y="879602"/>
                  </a:cubicBezTo>
                  <a:cubicBezTo>
                    <a:pt x="1235836" y="875978"/>
                    <a:pt x="1234689" y="871882"/>
                    <a:pt x="1234598" y="867696"/>
                  </a:cubicBezTo>
                  <a:lnTo>
                    <a:pt x="1107699" y="839260"/>
                  </a:lnTo>
                  <a:lnTo>
                    <a:pt x="1112011" y="843978"/>
                  </a:lnTo>
                  <a:cubicBezTo>
                    <a:pt x="1115367" y="847193"/>
                    <a:pt x="1118931" y="850184"/>
                    <a:pt x="1122679" y="852932"/>
                  </a:cubicBezTo>
                  <a:cubicBezTo>
                    <a:pt x="1131540" y="859201"/>
                    <a:pt x="1140835" y="864835"/>
                    <a:pt x="1150492" y="869791"/>
                  </a:cubicBezTo>
                  <a:cubicBezTo>
                    <a:pt x="1159696" y="874650"/>
                    <a:pt x="1169247" y="878820"/>
                    <a:pt x="1179067" y="882269"/>
                  </a:cubicBezTo>
                  <a:lnTo>
                    <a:pt x="1183925" y="883793"/>
                  </a:lnTo>
                  <a:cubicBezTo>
                    <a:pt x="1190890" y="879044"/>
                    <a:pt x="1199433" y="877199"/>
                    <a:pt x="1207737" y="878649"/>
                  </a:cubicBezTo>
                  <a:cubicBezTo>
                    <a:pt x="1211000" y="879352"/>
                    <a:pt x="1214061" y="880785"/>
                    <a:pt x="1216691" y="882840"/>
                  </a:cubicBezTo>
                  <a:cubicBezTo>
                    <a:pt x="1217167" y="882840"/>
                    <a:pt x="1216691" y="883317"/>
                    <a:pt x="1216119" y="882840"/>
                  </a:cubicBezTo>
                  <a:cubicBezTo>
                    <a:pt x="1213429" y="882060"/>
                    <a:pt x="1210633" y="881706"/>
                    <a:pt x="1207833" y="881793"/>
                  </a:cubicBezTo>
                  <a:cubicBezTo>
                    <a:pt x="1205327" y="881822"/>
                    <a:pt x="1202834" y="882141"/>
                    <a:pt x="1200403" y="882745"/>
                  </a:cubicBezTo>
                  <a:cubicBezTo>
                    <a:pt x="1197113" y="883540"/>
                    <a:pt x="1193920" y="884690"/>
                    <a:pt x="1190878" y="886174"/>
                  </a:cubicBezTo>
                  <a:cubicBezTo>
                    <a:pt x="1196829" y="887551"/>
                    <a:pt x="1202635" y="889496"/>
                    <a:pt x="1208214" y="891984"/>
                  </a:cubicBezTo>
                  <a:cubicBezTo>
                    <a:pt x="1208975" y="891984"/>
                    <a:pt x="1208975" y="893127"/>
                    <a:pt x="1208214" y="893318"/>
                  </a:cubicBezTo>
                  <a:cubicBezTo>
                    <a:pt x="1203107" y="893637"/>
                    <a:pt x="1197989" y="892924"/>
                    <a:pt x="1193164" y="891222"/>
                  </a:cubicBezTo>
                  <a:lnTo>
                    <a:pt x="1190878" y="890651"/>
                  </a:lnTo>
                  <a:cubicBezTo>
                    <a:pt x="1191173" y="891821"/>
                    <a:pt x="1191555" y="892967"/>
                    <a:pt x="1192021" y="894080"/>
                  </a:cubicBezTo>
                  <a:cubicBezTo>
                    <a:pt x="1193016" y="895851"/>
                    <a:pt x="1194198" y="897512"/>
                    <a:pt x="1195545" y="899033"/>
                  </a:cubicBezTo>
                  <a:cubicBezTo>
                    <a:pt x="1196758" y="900453"/>
                    <a:pt x="1198097" y="901760"/>
                    <a:pt x="1199546" y="902938"/>
                  </a:cubicBezTo>
                  <a:cubicBezTo>
                    <a:pt x="1200350" y="903586"/>
                    <a:pt x="1201211" y="904159"/>
                    <a:pt x="1202117" y="904653"/>
                  </a:cubicBezTo>
                  <a:lnTo>
                    <a:pt x="1203260" y="905224"/>
                  </a:lnTo>
                  <a:cubicBezTo>
                    <a:pt x="1203850" y="905703"/>
                    <a:pt x="1204489" y="906118"/>
                    <a:pt x="1205166" y="906462"/>
                  </a:cubicBezTo>
                  <a:cubicBezTo>
                    <a:pt x="1205737" y="906462"/>
                    <a:pt x="1205166" y="907224"/>
                    <a:pt x="1205166" y="907129"/>
                  </a:cubicBezTo>
                  <a:cubicBezTo>
                    <a:pt x="1205166" y="907034"/>
                    <a:pt x="1204404" y="907129"/>
                    <a:pt x="1203832" y="907129"/>
                  </a:cubicBezTo>
                  <a:cubicBezTo>
                    <a:pt x="1202938" y="907022"/>
                    <a:pt x="1202069" y="906764"/>
                    <a:pt x="1201261" y="906367"/>
                  </a:cubicBezTo>
                  <a:lnTo>
                    <a:pt x="1197926" y="905034"/>
                  </a:lnTo>
                  <a:cubicBezTo>
                    <a:pt x="1195819" y="903941"/>
                    <a:pt x="1193917" y="902491"/>
                    <a:pt x="1192307" y="900747"/>
                  </a:cubicBezTo>
                  <a:cubicBezTo>
                    <a:pt x="1189352" y="897410"/>
                    <a:pt x="1187288" y="893380"/>
                    <a:pt x="1186306" y="889032"/>
                  </a:cubicBezTo>
                  <a:cubicBezTo>
                    <a:pt x="1183449" y="888174"/>
                    <a:pt x="1180591" y="887508"/>
                    <a:pt x="1177829" y="886555"/>
                  </a:cubicBezTo>
                  <a:cubicBezTo>
                    <a:pt x="1166890" y="882948"/>
                    <a:pt x="1156226" y="878555"/>
                    <a:pt x="1145920" y="873411"/>
                  </a:cubicBezTo>
                  <a:cubicBezTo>
                    <a:pt x="1136586" y="868671"/>
                    <a:pt x="1127665" y="863159"/>
                    <a:pt x="1119250" y="856932"/>
                  </a:cubicBezTo>
                  <a:lnTo>
                    <a:pt x="1112523" y="849793"/>
                  </a:lnTo>
                  <a:lnTo>
                    <a:pt x="1133635" y="885293"/>
                  </a:lnTo>
                  <a:lnTo>
                    <a:pt x="1137490" y="891776"/>
                  </a:lnTo>
                  <a:lnTo>
                    <a:pt x="1185545" y="938181"/>
                  </a:lnTo>
                  <a:cubicBezTo>
                    <a:pt x="1188015" y="937151"/>
                    <a:pt x="1190609" y="936446"/>
                    <a:pt x="1193260" y="936085"/>
                  </a:cubicBezTo>
                  <a:cubicBezTo>
                    <a:pt x="1196185" y="935564"/>
                    <a:pt x="1199148" y="935277"/>
                    <a:pt x="1202118" y="935228"/>
                  </a:cubicBezTo>
                  <a:cubicBezTo>
                    <a:pt x="1205100" y="935036"/>
                    <a:pt x="1208090" y="935036"/>
                    <a:pt x="1211072" y="935228"/>
                  </a:cubicBezTo>
                  <a:cubicBezTo>
                    <a:pt x="1212484" y="935390"/>
                    <a:pt x="1213884" y="935644"/>
                    <a:pt x="1215263" y="935990"/>
                  </a:cubicBezTo>
                  <a:cubicBezTo>
                    <a:pt x="1216882" y="935990"/>
                    <a:pt x="1218406" y="937133"/>
                    <a:pt x="1220025" y="937514"/>
                  </a:cubicBezTo>
                  <a:cubicBezTo>
                    <a:pt x="1221645" y="937895"/>
                    <a:pt x="1221740" y="939705"/>
                    <a:pt x="1220025" y="939419"/>
                  </a:cubicBezTo>
                  <a:cubicBezTo>
                    <a:pt x="1218473" y="939276"/>
                    <a:pt x="1216910" y="939276"/>
                    <a:pt x="1215358" y="939419"/>
                  </a:cubicBezTo>
                  <a:lnTo>
                    <a:pt x="1211072" y="939419"/>
                  </a:lnTo>
                  <a:cubicBezTo>
                    <a:pt x="1208472" y="939230"/>
                    <a:pt x="1205861" y="939230"/>
                    <a:pt x="1203261" y="939419"/>
                  </a:cubicBezTo>
                  <a:cubicBezTo>
                    <a:pt x="1200666" y="939757"/>
                    <a:pt x="1198090" y="940234"/>
                    <a:pt x="1195546" y="940848"/>
                  </a:cubicBezTo>
                  <a:lnTo>
                    <a:pt x="1191831" y="941800"/>
                  </a:lnTo>
                  <a:lnTo>
                    <a:pt x="1191260" y="941800"/>
                  </a:lnTo>
                  <a:cubicBezTo>
                    <a:pt x="1196975" y="945991"/>
                    <a:pt x="1202785" y="949992"/>
                    <a:pt x="1208786" y="953802"/>
                  </a:cubicBezTo>
                  <a:cubicBezTo>
                    <a:pt x="1209834" y="954469"/>
                    <a:pt x="1208310" y="955040"/>
                    <a:pt x="1207643" y="954754"/>
                  </a:cubicBezTo>
                  <a:cubicBezTo>
                    <a:pt x="1199746" y="951488"/>
                    <a:pt x="1192105" y="947635"/>
                    <a:pt x="1184783" y="943229"/>
                  </a:cubicBezTo>
                  <a:cubicBezTo>
                    <a:pt x="1186454" y="954227"/>
                    <a:pt x="1191751" y="964351"/>
                    <a:pt x="1199832" y="971995"/>
                  </a:cubicBezTo>
                  <a:cubicBezTo>
                    <a:pt x="1200499" y="972566"/>
                    <a:pt x="1199261" y="972852"/>
                    <a:pt x="1198880" y="972566"/>
                  </a:cubicBezTo>
                  <a:cubicBezTo>
                    <a:pt x="1195927" y="970943"/>
                    <a:pt x="1193257" y="968853"/>
                    <a:pt x="1190974" y="966375"/>
                  </a:cubicBezTo>
                  <a:cubicBezTo>
                    <a:pt x="1188191" y="963299"/>
                    <a:pt x="1185821" y="959873"/>
                    <a:pt x="1183926" y="956183"/>
                  </a:cubicBezTo>
                  <a:cubicBezTo>
                    <a:pt x="1181638" y="951391"/>
                    <a:pt x="1180219" y="946231"/>
                    <a:pt x="1179735" y="940943"/>
                  </a:cubicBezTo>
                  <a:cubicBezTo>
                    <a:pt x="1161006" y="928192"/>
                    <a:pt x="1144526" y="912651"/>
                    <a:pt x="1130799" y="894971"/>
                  </a:cubicBezTo>
                  <a:lnTo>
                    <a:pt x="1103034" y="844593"/>
                  </a:lnTo>
                  <a:lnTo>
                    <a:pt x="1104596" y="877316"/>
                  </a:lnTo>
                  <a:cubicBezTo>
                    <a:pt x="1106786" y="890550"/>
                    <a:pt x="1110510" y="903530"/>
                    <a:pt x="1115726" y="915987"/>
                  </a:cubicBezTo>
                  <a:cubicBezTo>
                    <a:pt x="1120778" y="928211"/>
                    <a:pt x="1127167" y="939839"/>
                    <a:pt x="1134776" y="950658"/>
                  </a:cubicBezTo>
                  <a:cubicBezTo>
                    <a:pt x="1137348" y="954278"/>
                    <a:pt x="1140111" y="957611"/>
                    <a:pt x="1142873" y="960945"/>
                  </a:cubicBezTo>
                  <a:lnTo>
                    <a:pt x="1145635" y="960945"/>
                  </a:lnTo>
                  <a:cubicBezTo>
                    <a:pt x="1146967" y="960852"/>
                    <a:pt x="1148304" y="960852"/>
                    <a:pt x="1149636" y="960945"/>
                  </a:cubicBezTo>
                  <a:cubicBezTo>
                    <a:pt x="1151641" y="961339"/>
                    <a:pt x="1153615" y="961881"/>
                    <a:pt x="1155541" y="962565"/>
                  </a:cubicBezTo>
                  <a:cubicBezTo>
                    <a:pt x="1157628" y="963248"/>
                    <a:pt x="1159665" y="964076"/>
                    <a:pt x="1161637" y="965041"/>
                  </a:cubicBezTo>
                  <a:cubicBezTo>
                    <a:pt x="1164018" y="966089"/>
                    <a:pt x="1166114" y="967518"/>
                    <a:pt x="1168400" y="968756"/>
                  </a:cubicBezTo>
                  <a:cubicBezTo>
                    <a:pt x="1170686" y="969994"/>
                    <a:pt x="1169448" y="971423"/>
                    <a:pt x="1167638" y="970947"/>
                  </a:cubicBezTo>
                  <a:cubicBezTo>
                    <a:pt x="1165828" y="970470"/>
                    <a:pt x="1163637" y="970089"/>
                    <a:pt x="1161732" y="969423"/>
                  </a:cubicBezTo>
                  <a:cubicBezTo>
                    <a:pt x="1159827" y="968756"/>
                    <a:pt x="1157922" y="968280"/>
                    <a:pt x="1156017" y="967898"/>
                  </a:cubicBezTo>
                  <a:cubicBezTo>
                    <a:pt x="1153500" y="967456"/>
                    <a:pt x="1150953" y="967201"/>
                    <a:pt x="1148397" y="967136"/>
                  </a:cubicBezTo>
                  <a:cubicBezTo>
                    <a:pt x="1152493" y="971994"/>
                    <a:pt x="1156684" y="976661"/>
                    <a:pt x="1160399" y="981996"/>
                  </a:cubicBezTo>
                  <a:cubicBezTo>
                    <a:pt x="1161161" y="983043"/>
                    <a:pt x="1159541" y="983329"/>
                    <a:pt x="1158780" y="983043"/>
                  </a:cubicBezTo>
                  <a:cubicBezTo>
                    <a:pt x="1153083" y="980184"/>
                    <a:pt x="1148003" y="976236"/>
                    <a:pt x="1143825" y="971423"/>
                  </a:cubicBezTo>
                  <a:cubicBezTo>
                    <a:pt x="1143825" y="971423"/>
                    <a:pt x="1143825" y="972185"/>
                    <a:pt x="1143825" y="972566"/>
                  </a:cubicBezTo>
                  <a:cubicBezTo>
                    <a:pt x="1143732" y="973516"/>
                    <a:pt x="1143732" y="974473"/>
                    <a:pt x="1143825" y="975423"/>
                  </a:cubicBezTo>
                  <a:cubicBezTo>
                    <a:pt x="1143780" y="976121"/>
                    <a:pt x="1143780" y="976821"/>
                    <a:pt x="1143825" y="977519"/>
                  </a:cubicBezTo>
                  <a:cubicBezTo>
                    <a:pt x="1143810" y="980358"/>
                    <a:pt x="1144033" y="983194"/>
                    <a:pt x="1144492" y="985996"/>
                  </a:cubicBezTo>
                  <a:cubicBezTo>
                    <a:pt x="1144492" y="988092"/>
                    <a:pt x="1145349" y="990187"/>
                    <a:pt x="1145921" y="992187"/>
                  </a:cubicBezTo>
                  <a:cubicBezTo>
                    <a:pt x="1146492" y="994188"/>
                    <a:pt x="1147064" y="995997"/>
                    <a:pt x="1147731" y="997807"/>
                  </a:cubicBezTo>
                  <a:cubicBezTo>
                    <a:pt x="1147731" y="997807"/>
                    <a:pt x="1147731" y="997807"/>
                    <a:pt x="1147254" y="997807"/>
                  </a:cubicBezTo>
                  <a:cubicBezTo>
                    <a:pt x="1145046" y="995743"/>
                    <a:pt x="1143238" y="993289"/>
                    <a:pt x="1141920" y="990568"/>
                  </a:cubicBezTo>
                  <a:cubicBezTo>
                    <a:pt x="1140406" y="987566"/>
                    <a:pt x="1139347" y="984356"/>
                    <a:pt x="1138777" y="981043"/>
                  </a:cubicBezTo>
                  <a:cubicBezTo>
                    <a:pt x="1138350" y="978106"/>
                    <a:pt x="1138350" y="975122"/>
                    <a:pt x="1138777" y="972185"/>
                  </a:cubicBezTo>
                  <a:cubicBezTo>
                    <a:pt x="1138834" y="969970"/>
                    <a:pt x="1139121" y="967768"/>
                    <a:pt x="1139635" y="965613"/>
                  </a:cubicBezTo>
                  <a:cubicBezTo>
                    <a:pt x="1136491" y="962088"/>
                    <a:pt x="1133443" y="958564"/>
                    <a:pt x="1130586" y="954659"/>
                  </a:cubicBezTo>
                  <a:cubicBezTo>
                    <a:pt x="1122109" y="943163"/>
                    <a:pt x="1115042" y="930691"/>
                    <a:pt x="1109536" y="917511"/>
                  </a:cubicBezTo>
                  <a:cubicBezTo>
                    <a:pt x="1104227" y="904578"/>
                    <a:pt x="1100449" y="891120"/>
                    <a:pt x="1098243" y="877408"/>
                  </a:cubicBezTo>
                  <a:lnTo>
                    <a:pt x="1096457" y="837279"/>
                  </a:lnTo>
                  <a:lnTo>
                    <a:pt x="1096336" y="837222"/>
                  </a:lnTo>
                  <a:lnTo>
                    <a:pt x="1095870" y="837003"/>
                  </a:lnTo>
                  <a:lnTo>
                    <a:pt x="1013618" y="822547"/>
                  </a:lnTo>
                  <a:cubicBezTo>
                    <a:pt x="983392" y="815309"/>
                    <a:pt x="953547" y="806863"/>
                    <a:pt x="924083" y="797211"/>
                  </a:cubicBezTo>
                  <a:cubicBezTo>
                    <a:pt x="865054" y="777874"/>
                    <a:pt x="807712" y="753726"/>
                    <a:pt x="752633" y="725011"/>
                  </a:cubicBezTo>
                  <a:cubicBezTo>
                    <a:pt x="737583" y="717201"/>
                    <a:pt x="722820" y="709009"/>
                    <a:pt x="708151" y="700532"/>
                  </a:cubicBezTo>
                  <a:cubicBezTo>
                    <a:pt x="700436" y="696055"/>
                    <a:pt x="692816" y="691579"/>
                    <a:pt x="685196" y="686911"/>
                  </a:cubicBezTo>
                  <a:lnTo>
                    <a:pt x="675905" y="680878"/>
                  </a:lnTo>
                  <a:lnTo>
                    <a:pt x="670840" y="681542"/>
                  </a:lnTo>
                  <a:lnTo>
                    <a:pt x="666634" y="682093"/>
                  </a:lnTo>
                  <a:lnTo>
                    <a:pt x="679958" y="692531"/>
                  </a:lnTo>
                  <a:cubicBezTo>
                    <a:pt x="686816" y="698150"/>
                    <a:pt x="693578" y="703961"/>
                    <a:pt x="700246" y="709771"/>
                  </a:cubicBezTo>
                  <a:cubicBezTo>
                    <a:pt x="712946" y="720820"/>
                    <a:pt x="725455" y="732155"/>
                    <a:pt x="737774" y="743775"/>
                  </a:cubicBezTo>
                  <a:cubicBezTo>
                    <a:pt x="782755" y="786453"/>
                    <a:pt x="824169" y="832740"/>
                    <a:pt x="861599" y="882173"/>
                  </a:cubicBezTo>
                  <a:cubicBezTo>
                    <a:pt x="880395" y="906811"/>
                    <a:pt x="898080" y="932211"/>
                    <a:pt x="914654" y="958373"/>
                  </a:cubicBezTo>
                  <a:lnTo>
                    <a:pt x="957657" y="1036102"/>
                  </a:lnTo>
                  <a:lnTo>
                    <a:pt x="957707" y="1036002"/>
                  </a:lnTo>
                  <a:lnTo>
                    <a:pt x="957949" y="1036216"/>
                  </a:lnTo>
                  <a:lnTo>
                    <a:pt x="959322" y="1036011"/>
                  </a:lnTo>
                  <a:lnTo>
                    <a:pt x="960089" y="1035896"/>
                  </a:lnTo>
                  <a:lnTo>
                    <a:pt x="1043527" y="1002950"/>
                  </a:lnTo>
                  <a:cubicBezTo>
                    <a:pt x="1057691" y="1000664"/>
                    <a:pt x="1072130" y="1000664"/>
                    <a:pt x="1086294" y="1002950"/>
                  </a:cubicBezTo>
                  <a:cubicBezTo>
                    <a:pt x="1092387" y="1004078"/>
                    <a:pt x="1098332" y="1005899"/>
                    <a:pt x="1104010" y="1008380"/>
                  </a:cubicBezTo>
                  <a:lnTo>
                    <a:pt x="1104011" y="1008379"/>
                  </a:lnTo>
                  <a:cubicBezTo>
                    <a:pt x="1108051" y="1006987"/>
                    <a:pt x="1112238" y="1006061"/>
                    <a:pt x="1116488" y="1005617"/>
                  </a:cubicBezTo>
                  <a:cubicBezTo>
                    <a:pt x="1120695" y="1005093"/>
                    <a:pt x="1124950" y="1005093"/>
                    <a:pt x="1129156" y="1005617"/>
                  </a:cubicBezTo>
                  <a:cubicBezTo>
                    <a:pt x="1135009" y="1006269"/>
                    <a:pt x="1140657" y="1008151"/>
                    <a:pt x="1145730" y="1011142"/>
                  </a:cubicBezTo>
                  <a:cubicBezTo>
                    <a:pt x="1147501" y="1011955"/>
                    <a:pt x="1149064" y="1013160"/>
                    <a:pt x="1150302" y="1014666"/>
                  </a:cubicBezTo>
                  <a:cubicBezTo>
                    <a:pt x="1150302" y="1014666"/>
                    <a:pt x="1149826" y="1015142"/>
                    <a:pt x="1149350" y="1015142"/>
                  </a:cubicBezTo>
                  <a:cubicBezTo>
                    <a:pt x="1147699" y="1014815"/>
                    <a:pt x="1146139" y="1014132"/>
                    <a:pt x="1144778" y="1013142"/>
                  </a:cubicBezTo>
                  <a:cubicBezTo>
                    <a:pt x="1143029" y="1012369"/>
                    <a:pt x="1141211" y="1011763"/>
                    <a:pt x="1139348" y="1011332"/>
                  </a:cubicBezTo>
                  <a:cubicBezTo>
                    <a:pt x="1135580" y="1010343"/>
                    <a:pt x="1131716" y="1009768"/>
                    <a:pt x="1127823" y="1009618"/>
                  </a:cubicBezTo>
                  <a:cubicBezTo>
                    <a:pt x="1123806" y="1009568"/>
                    <a:pt x="1119791" y="1009855"/>
                    <a:pt x="1115821" y="1010475"/>
                  </a:cubicBezTo>
                  <a:cubicBezTo>
                    <a:pt x="1114055" y="1010755"/>
                    <a:pt x="1112305" y="1011136"/>
                    <a:pt x="1110583" y="1011618"/>
                  </a:cubicBezTo>
                  <a:lnTo>
                    <a:pt x="1117155" y="1014761"/>
                  </a:lnTo>
                  <a:lnTo>
                    <a:pt x="1121822" y="1017238"/>
                  </a:lnTo>
                  <a:cubicBezTo>
                    <a:pt x="1123537" y="1018190"/>
                    <a:pt x="1124680" y="1019714"/>
                    <a:pt x="1126394" y="1020667"/>
                  </a:cubicBezTo>
                  <a:cubicBezTo>
                    <a:pt x="1128109" y="1021619"/>
                    <a:pt x="1126966" y="1022000"/>
                    <a:pt x="1126394" y="1021619"/>
                  </a:cubicBezTo>
                  <a:cubicBezTo>
                    <a:pt x="1125305" y="1021275"/>
                    <a:pt x="1124191" y="1021020"/>
                    <a:pt x="1123061" y="1020857"/>
                  </a:cubicBezTo>
                  <a:cubicBezTo>
                    <a:pt x="1121060" y="1020095"/>
                    <a:pt x="1119060" y="1018857"/>
                    <a:pt x="1117060" y="1018000"/>
                  </a:cubicBezTo>
                  <a:cubicBezTo>
                    <a:pt x="1113976" y="1016459"/>
                    <a:pt x="1110794" y="1015122"/>
                    <a:pt x="1107535" y="1013999"/>
                  </a:cubicBezTo>
                  <a:cubicBezTo>
                    <a:pt x="1108663" y="1018431"/>
                    <a:pt x="1110635" y="1022603"/>
                    <a:pt x="1113345" y="1026287"/>
                  </a:cubicBezTo>
                  <a:cubicBezTo>
                    <a:pt x="1115003" y="1028596"/>
                    <a:pt x="1116850" y="1030762"/>
                    <a:pt x="1118869" y="1032763"/>
                  </a:cubicBezTo>
                  <a:cubicBezTo>
                    <a:pt x="1121155" y="1035049"/>
                    <a:pt x="1123251" y="1037621"/>
                    <a:pt x="1125442" y="1040003"/>
                  </a:cubicBezTo>
                  <a:cubicBezTo>
                    <a:pt x="1125918" y="1040003"/>
                    <a:pt x="1125442" y="1041145"/>
                    <a:pt x="1125442" y="1040669"/>
                  </a:cubicBezTo>
                  <a:cubicBezTo>
                    <a:pt x="1125442" y="1040193"/>
                    <a:pt x="1122489" y="1039241"/>
                    <a:pt x="1121155" y="1038383"/>
                  </a:cubicBezTo>
                  <a:cubicBezTo>
                    <a:pt x="1119777" y="1037540"/>
                    <a:pt x="1118471" y="1036584"/>
                    <a:pt x="1117250" y="1035526"/>
                  </a:cubicBezTo>
                  <a:cubicBezTo>
                    <a:pt x="1114773" y="1033573"/>
                    <a:pt x="1112535" y="1031335"/>
                    <a:pt x="1110582" y="1028858"/>
                  </a:cubicBezTo>
                  <a:cubicBezTo>
                    <a:pt x="1106793" y="1024141"/>
                    <a:pt x="1104093" y="1018644"/>
                    <a:pt x="1102677" y="1012761"/>
                  </a:cubicBezTo>
                  <a:cubicBezTo>
                    <a:pt x="1097389" y="1011281"/>
                    <a:pt x="1092012" y="1010136"/>
                    <a:pt x="1086580" y="1009332"/>
                  </a:cubicBezTo>
                  <a:cubicBezTo>
                    <a:pt x="1071782" y="1007489"/>
                    <a:pt x="1056793" y="1007842"/>
                    <a:pt x="1042098" y="1010380"/>
                  </a:cubicBezTo>
                  <a:lnTo>
                    <a:pt x="985592" y="1032955"/>
                  </a:lnTo>
                  <a:lnTo>
                    <a:pt x="1003617" y="1032955"/>
                  </a:lnTo>
                  <a:cubicBezTo>
                    <a:pt x="1019233" y="1033335"/>
                    <a:pt x="1034744" y="1035606"/>
                    <a:pt x="1049814" y="1039718"/>
                  </a:cubicBezTo>
                  <a:cubicBezTo>
                    <a:pt x="1072718" y="1045405"/>
                    <a:pt x="1093879" y="1056622"/>
                    <a:pt x="1111440" y="1072388"/>
                  </a:cubicBezTo>
                  <a:cubicBezTo>
                    <a:pt x="1112512" y="1072203"/>
                    <a:pt x="1113607" y="1072203"/>
                    <a:pt x="1114679" y="1072388"/>
                  </a:cubicBezTo>
                  <a:cubicBezTo>
                    <a:pt x="1116344" y="1072581"/>
                    <a:pt x="1117998" y="1072867"/>
                    <a:pt x="1119632" y="1073245"/>
                  </a:cubicBezTo>
                  <a:cubicBezTo>
                    <a:pt x="1122757" y="1073948"/>
                    <a:pt x="1125793" y="1075002"/>
                    <a:pt x="1128681" y="1076389"/>
                  </a:cubicBezTo>
                  <a:cubicBezTo>
                    <a:pt x="1131689" y="1077971"/>
                    <a:pt x="1134529" y="1079854"/>
                    <a:pt x="1137158" y="1082008"/>
                  </a:cubicBezTo>
                  <a:cubicBezTo>
                    <a:pt x="1138301" y="1082961"/>
                    <a:pt x="1139444" y="1083914"/>
                    <a:pt x="1140491" y="1084961"/>
                  </a:cubicBezTo>
                  <a:cubicBezTo>
                    <a:pt x="1142175" y="1086723"/>
                    <a:pt x="1143444" y="1088838"/>
                    <a:pt x="1144206" y="1091152"/>
                  </a:cubicBezTo>
                  <a:cubicBezTo>
                    <a:pt x="1144206" y="1091629"/>
                    <a:pt x="1144206" y="1091629"/>
                    <a:pt x="1143635" y="1091152"/>
                  </a:cubicBezTo>
                  <a:cubicBezTo>
                    <a:pt x="1142256" y="1090608"/>
                    <a:pt x="1140946" y="1089905"/>
                    <a:pt x="1139730" y="1089057"/>
                  </a:cubicBezTo>
                  <a:cubicBezTo>
                    <a:pt x="1138587" y="1088105"/>
                    <a:pt x="1137539" y="1087152"/>
                    <a:pt x="1136300" y="1086295"/>
                  </a:cubicBezTo>
                  <a:cubicBezTo>
                    <a:pt x="1133899" y="1084476"/>
                    <a:pt x="1131274" y="1082971"/>
                    <a:pt x="1128490" y="1081818"/>
                  </a:cubicBezTo>
                  <a:cubicBezTo>
                    <a:pt x="1125849" y="1080626"/>
                    <a:pt x="1123108" y="1079669"/>
                    <a:pt x="1120299" y="1078961"/>
                  </a:cubicBezTo>
                  <a:cubicBezTo>
                    <a:pt x="1119294" y="1078715"/>
                    <a:pt x="1118276" y="1078524"/>
                    <a:pt x="1117250" y="1078389"/>
                  </a:cubicBezTo>
                  <a:cubicBezTo>
                    <a:pt x="1120616" y="1082437"/>
                    <a:pt x="1123523" y="1086846"/>
                    <a:pt x="1125918" y="1091534"/>
                  </a:cubicBezTo>
                  <a:cubicBezTo>
                    <a:pt x="1125918" y="1092010"/>
                    <a:pt x="1125918" y="1092105"/>
                    <a:pt x="1125347" y="1091534"/>
                  </a:cubicBezTo>
                  <a:cubicBezTo>
                    <a:pt x="1120394" y="1086866"/>
                    <a:pt x="1115822" y="1082009"/>
                    <a:pt x="1110583" y="1077627"/>
                  </a:cubicBezTo>
                  <a:cubicBezTo>
                    <a:pt x="1110583" y="1078675"/>
                    <a:pt x="1110583" y="1079818"/>
                    <a:pt x="1110583" y="1080865"/>
                  </a:cubicBezTo>
                  <a:cubicBezTo>
                    <a:pt x="1110615" y="1083703"/>
                    <a:pt x="1111031" y="1086522"/>
                    <a:pt x="1111821" y="1089248"/>
                  </a:cubicBezTo>
                  <a:cubicBezTo>
                    <a:pt x="1113968" y="1095769"/>
                    <a:pt x="1117402" y="1101793"/>
                    <a:pt x="1121918" y="1106964"/>
                  </a:cubicBezTo>
                  <a:cubicBezTo>
                    <a:pt x="1122489" y="1107536"/>
                    <a:pt x="1121918" y="1108583"/>
                    <a:pt x="1121251" y="1107917"/>
                  </a:cubicBezTo>
                  <a:cubicBezTo>
                    <a:pt x="1118489" y="1105535"/>
                    <a:pt x="1115536" y="1103535"/>
                    <a:pt x="1112869" y="1101059"/>
                  </a:cubicBezTo>
                  <a:cubicBezTo>
                    <a:pt x="1110473" y="1098728"/>
                    <a:pt x="1108619" y="1095899"/>
                    <a:pt x="1107440" y="1092772"/>
                  </a:cubicBezTo>
                  <a:cubicBezTo>
                    <a:pt x="1106332" y="1089926"/>
                    <a:pt x="1105595" y="1086948"/>
                    <a:pt x="1105249" y="1083914"/>
                  </a:cubicBezTo>
                  <a:cubicBezTo>
                    <a:pt x="1104679" y="1080444"/>
                    <a:pt x="1104679" y="1076905"/>
                    <a:pt x="1105249" y="1073436"/>
                  </a:cubicBezTo>
                  <a:cubicBezTo>
                    <a:pt x="1101119" y="1069971"/>
                    <a:pt x="1096759" y="1066789"/>
                    <a:pt x="1092200" y="1063911"/>
                  </a:cubicBezTo>
                  <a:cubicBezTo>
                    <a:pt x="1079130" y="1055369"/>
                    <a:pt x="1064699" y="1049120"/>
                    <a:pt x="1049528" y="1045432"/>
                  </a:cubicBezTo>
                  <a:cubicBezTo>
                    <a:pt x="1034732" y="1041900"/>
                    <a:pt x="1019590" y="1040016"/>
                    <a:pt x="1004379" y="1039813"/>
                  </a:cubicBezTo>
                  <a:cubicBezTo>
                    <a:pt x="996855" y="1039813"/>
                    <a:pt x="989330" y="1039813"/>
                    <a:pt x="981900" y="1039813"/>
                  </a:cubicBezTo>
                  <a:lnTo>
                    <a:pt x="967915" y="1041595"/>
                  </a:lnTo>
                  <a:lnTo>
                    <a:pt x="1019714" y="1058291"/>
                  </a:lnTo>
                  <a:cubicBezTo>
                    <a:pt x="1030002" y="1064383"/>
                    <a:pt x="1039781" y="1071295"/>
                    <a:pt x="1048956" y="1078961"/>
                  </a:cubicBezTo>
                  <a:cubicBezTo>
                    <a:pt x="1054004" y="1083057"/>
                    <a:pt x="1058481" y="1087438"/>
                    <a:pt x="1063434" y="1091915"/>
                  </a:cubicBezTo>
                  <a:lnTo>
                    <a:pt x="1066958" y="1095248"/>
                  </a:lnTo>
                  <a:cubicBezTo>
                    <a:pt x="1067220" y="1094998"/>
                    <a:pt x="1067552" y="1094832"/>
                    <a:pt x="1067910" y="1094772"/>
                  </a:cubicBezTo>
                  <a:lnTo>
                    <a:pt x="1072292" y="1094772"/>
                  </a:lnTo>
                  <a:cubicBezTo>
                    <a:pt x="1073178" y="1094674"/>
                    <a:pt x="1074073" y="1094674"/>
                    <a:pt x="1074959" y="1094772"/>
                  </a:cubicBezTo>
                  <a:cubicBezTo>
                    <a:pt x="1075946" y="1094974"/>
                    <a:pt x="1076906" y="1095294"/>
                    <a:pt x="1077816" y="1095725"/>
                  </a:cubicBezTo>
                  <a:cubicBezTo>
                    <a:pt x="1079385" y="1096366"/>
                    <a:pt x="1080885" y="1097163"/>
                    <a:pt x="1082293" y="1098106"/>
                  </a:cubicBezTo>
                  <a:cubicBezTo>
                    <a:pt x="1082816" y="1098533"/>
                    <a:pt x="1083294" y="1099012"/>
                    <a:pt x="1083722" y="1099535"/>
                  </a:cubicBezTo>
                  <a:lnTo>
                    <a:pt x="1084865" y="1100487"/>
                  </a:lnTo>
                  <a:cubicBezTo>
                    <a:pt x="1085449" y="1101260"/>
                    <a:pt x="1086085" y="1101993"/>
                    <a:pt x="1086770" y="1102678"/>
                  </a:cubicBezTo>
                  <a:cubicBezTo>
                    <a:pt x="1086770" y="1102678"/>
                    <a:pt x="1086579" y="1102487"/>
                    <a:pt x="1086199" y="1102487"/>
                  </a:cubicBezTo>
                  <a:cubicBezTo>
                    <a:pt x="1085615" y="1102077"/>
                    <a:pt x="1084972" y="1101756"/>
                    <a:pt x="1084293" y="1101535"/>
                  </a:cubicBezTo>
                  <a:lnTo>
                    <a:pt x="1083246" y="1101535"/>
                  </a:lnTo>
                  <a:cubicBezTo>
                    <a:pt x="1082834" y="1101579"/>
                    <a:pt x="1082419" y="1101579"/>
                    <a:pt x="1082008" y="1101535"/>
                  </a:cubicBezTo>
                  <a:cubicBezTo>
                    <a:pt x="1080549" y="1101010"/>
                    <a:pt x="1079052" y="1100596"/>
                    <a:pt x="1077531" y="1100297"/>
                  </a:cubicBezTo>
                  <a:cubicBezTo>
                    <a:pt x="1075518" y="1099945"/>
                    <a:pt x="1073477" y="1099786"/>
                    <a:pt x="1071435" y="1099820"/>
                  </a:cubicBezTo>
                  <a:cubicBezTo>
                    <a:pt x="1073187" y="1101650"/>
                    <a:pt x="1074780" y="1103626"/>
                    <a:pt x="1076197" y="1105726"/>
                  </a:cubicBezTo>
                  <a:cubicBezTo>
                    <a:pt x="1076674" y="1106583"/>
                    <a:pt x="1076864" y="1108774"/>
                    <a:pt x="1075340" y="1107917"/>
                  </a:cubicBezTo>
                  <a:cubicBezTo>
                    <a:pt x="1072612" y="1106433"/>
                    <a:pt x="1070084" y="1104609"/>
                    <a:pt x="1067815" y="1102487"/>
                  </a:cubicBezTo>
                  <a:cubicBezTo>
                    <a:pt x="1067412" y="1106292"/>
                    <a:pt x="1067735" y="1110138"/>
                    <a:pt x="1068768" y="1113822"/>
                  </a:cubicBezTo>
                  <a:cubicBezTo>
                    <a:pt x="1069286" y="1115999"/>
                    <a:pt x="1070053" y="1118108"/>
                    <a:pt x="1071054" y="1120109"/>
                  </a:cubicBezTo>
                  <a:cubicBezTo>
                    <a:pt x="1072197" y="1122299"/>
                    <a:pt x="1073721" y="1124204"/>
                    <a:pt x="1074673" y="1126490"/>
                  </a:cubicBezTo>
                  <a:cubicBezTo>
                    <a:pt x="1074673" y="1126490"/>
                    <a:pt x="1074673" y="1127253"/>
                    <a:pt x="1074197" y="1127157"/>
                  </a:cubicBezTo>
                  <a:cubicBezTo>
                    <a:pt x="1073058" y="1126802"/>
                    <a:pt x="1072037" y="1126143"/>
                    <a:pt x="1071244" y="1125252"/>
                  </a:cubicBezTo>
                  <a:cubicBezTo>
                    <a:pt x="1070014" y="1124083"/>
                    <a:pt x="1068927" y="1122772"/>
                    <a:pt x="1068006" y="1121347"/>
                  </a:cubicBezTo>
                  <a:cubicBezTo>
                    <a:pt x="1066456" y="1119170"/>
                    <a:pt x="1065266" y="1116758"/>
                    <a:pt x="1064482" y="1114203"/>
                  </a:cubicBezTo>
                  <a:cubicBezTo>
                    <a:pt x="1062929" y="1109236"/>
                    <a:pt x="1062699" y="1103951"/>
                    <a:pt x="1063815" y="1098868"/>
                  </a:cubicBezTo>
                  <a:lnTo>
                    <a:pt x="1062100" y="1097344"/>
                  </a:lnTo>
                  <a:lnTo>
                    <a:pt x="1047908" y="1085723"/>
                  </a:lnTo>
                  <a:cubicBezTo>
                    <a:pt x="1038111" y="1077837"/>
                    <a:pt x="1027731" y="1070705"/>
                    <a:pt x="1016856" y="1064387"/>
                  </a:cubicBezTo>
                  <a:lnTo>
                    <a:pt x="974139" y="1050500"/>
                  </a:lnTo>
                  <a:lnTo>
                    <a:pt x="1012993" y="1084779"/>
                  </a:lnTo>
                  <a:cubicBezTo>
                    <a:pt x="1029206" y="1103250"/>
                    <a:pt x="1043072" y="1123781"/>
                    <a:pt x="1054195" y="1145921"/>
                  </a:cubicBezTo>
                  <a:cubicBezTo>
                    <a:pt x="1058829" y="1146919"/>
                    <a:pt x="1063312" y="1148520"/>
                    <a:pt x="1067530" y="1150683"/>
                  </a:cubicBezTo>
                  <a:cubicBezTo>
                    <a:pt x="1069613" y="1151774"/>
                    <a:pt x="1071510" y="1153188"/>
                    <a:pt x="1073149" y="1154874"/>
                  </a:cubicBezTo>
                  <a:cubicBezTo>
                    <a:pt x="1074053" y="1155790"/>
                    <a:pt x="1074881" y="1156778"/>
                    <a:pt x="1075626" y="1157827"/>
                  </a:cubicBezTo>
                  <a:cubicBezTo>
                    <a:pt x="1076520" y="1159161"/>
                    <a:pt x="1077165" y="1160645"/>
                    <a:pt x="1077531" y="1162208"/>
                  </a:cubicBezTo>
                  <a:cubicBezTo>
                    <a:pt x="1077531" y="1162780"/>
                    <a:pt x="1076960" y="1162780"/>
                    <a:pt x="1076674" y="1162208"/>
                  </a:cubicBezTo>
                  <a:cubicBezTo>
                    <a:pt x="1076388" y="1161637"/>
                    <a:pt x="1075055" y="1161256"/>
                    <a:pt x="1074388" y="1160684"/>
                  </a:cubicBezTo>
                  <a:cubicBezTo>
                    <a:pt x="1073721" y="1160113"/>
                    <a:pt x="1072864" y="1159351"/>
                    <a:pt x="1072007" y="1158779"/>
                  </a:cubicBezTo>
                  <a:cubicBezTo>
                    <a:pt x="1070142" y="1157546"/>
                    <a:pt x="1068165" y="1156494"/>
                    <a:pt x="1066101" y="1155636"/>
                  </a:cubicBezTo>
                  <a:cubicBezTo>
                    <a:pt x="1063320" y="1154518"/>
                    <a:pt x="1060453" y="1153626"/>
                    <a:pt x="1057529" y="1152969"/>
                  </a:cubicBezTo>
                  <a:cubicBezTo>
                    <a:pt x="1060100" y="1158779"/>
                    <a:pt x="1062577" y="1164780"/>
                    <a:pt x="1064768" y="1170876"/>
                  </a:cubicBezTo>
                  <a:cubicBezTo>
                    <a:pt x="1064768" y="1171829"/>
                    <a:pt x="1063910" y="1171733"/>
                    <a:pt x="1063529" y="1170876"/>
                  </a:cubicBezTo>
                  <a:cubicBezTo>
                    <a:pt x="1060577" y="1165447"/>
                    <a:pt x="1057433" y="1160208"/>
                    <a:pt x="1054004" y="1154969"/>
                  </a:cubicBezTo>
                  <a:cubicBezTo>
                    <a:pt x="1053455" y="1155817"/>
                    <a:pt x="1052977" y="1156709"/>
                    <a:pt x="1052576" y="1157636"/>
                  </a:cubicBezTo>
                  <a:cubicBezTo>
                    <a:pt x="1051576" y="1159794"/>
                    <a:pt x="1050840" y="1162065"/>
                    <a:pt x="1050385" y="1164399"/>
                  </a:cubicBezTo>
                  <a:cubicBezTo>
                    <a:pt x="1050146" y="1166360"/>
                    <a:pt x="1050146" y="1168343"/>
                    <a:pt x="1050385" y="1170305"/>
                  </a:cubicBezTo>
                  <a:cubicBezTo>
                    <a:pt x="1050334" y="1171288"/>
                    <a:pt x="1050334" y="1172274"/>
                    <a:pt x="1050385" y="1173257"/>
                  </a:cubicBezTo>
                  <a:cubicBezTo>
                    <a:pt x="1050385" y="1174400"/>
                    <a:pt x="1050385" y="1175448"/>
                    <a:pt x="1050385" y="1176496"/>
                  </a:cubicBezTo>
                  <a:cubicBezTo>
                    <a:pt x="1050385" y="1177544"/>
                    <a:pt x="1049623" y="1176496"/>
                    <a:pt x="1049432" y="1176496"/>
                  </a:cubicBezTo>
                  <a:cubicBezTo>
                    <a:pt x="1048765" y="1175337"/>
                    <a:pt x="1048192" y="1174127"/>
                    <a:pt x="1047718" y="1172876"/>
                  </a:cubicBezTo>
                  <a:lnTo>
                    <a:pt x="1047146" y="1169543"/>
                  </a:lnTo>
                  <a:cubicBezTo>
                    <a:pt x="1046861" y="1167265"/>
                    <a:pt x="1046861" y="1164962"/>
                    <a:pt x="1047146" y="1162685"/>
                  </a:cubicBezTo>
                  <a:cubicBezTo>
                    <a:pt x="1047626" y="1158317"/>
                    <a:pt x="1049163" y="1154133"/>
                    <a:pt x="1051623" y="1150493"/>
                  </a:cubicBezTo>
                  <a:cubicBezTo>
                    <a:pt x="1039119" y="1129387"/>
                    <a:pt x="1024693" y="1109545"/>
                    <a:pt x="1008557" y="1091209"/>
                  </a:cubicBezTo>
                  <a:lnTo>
                    <a:pt x="962542" y="1047846"/>
                  </a:lnTo>
                  <a:lnTo>
                    <a:pt x="961749" y="1047099"/>
                  </a:lnTo>
                  <a:lnTo>
                    <a:pt x="962659" y="1055339"/>
                  </a:lnTo>
                  <a:cubicBezTo>
                    <a:pt x="963540" y="1060147"/>
                    <a:pt x="964749" y="1064888"/>
                    <a:pt x="966279" y="1069531"/>
                  </a:cubicBezTo>
                  <a:cubicBezTo>
                    <a:pt x="969873" y="1080306"/>
                    <a:pt x="974234" y="1090811"/>
                    <a:pt x="979328" y="1100963"/>
                  </a:cubicBezTo>
                  <a:cubicBezTo>
                    <a:pt x="984194" y="1110837"/>
                    <a:pt x="989698" y="1120382"/>
                    <a:pt x="995806" y="1129538"/>
                  </a:cubicBezTo>
                  <a:cubicBezTo>
                    <a:pt x="996854" y="1130967"/>
                    <a:pt x="997902" y="1132396"/>
                    <a:pt x="999045" y="1133729"/>
                  </a:cubicBezTo>
                  <a:lnTo>
                    <a:pt x="999807" y="1133729"/>
                  </a:lnTo>
                  <a:cubicBezTo>
                    <a:pt x="1005666" y="1133924"/>
                    <a:pt x="1011375" y="1135630"/>
                    <a:pt x="1016380" y="1138682"/>
                  </a:cubicBezTo>
                  <a:cubicBezTo>
                    <a:pt x="1018821" y="1140168"/>
                    <a:pt x="1021062" y="1141961"/>
                    <a:pt x="1023048" y="1144016"/>
                  </a:cubicBezTo>
                  <a:cubicBezTo>
                    <a:pt x="1025379" y="1146622"/>
                    <a:pt x="1027104" y="1149712"/>
                    <a:pt x="1028096" y="1153065"/>
                  </a:cubicBezTo>
                  <a:cubicBezTo>
                    <a:pt x="1028096" y="1153541"/>
                    <a:pt x="1027524" y="1153065"/>
                    <a:pt x="1027334" y="1153065"/>
                  </a:cubicBezTo>
                  <a:cubicBezTo>
                    <a:pt x="1025603" y="1150715"/>
                    <a:pt x="1023476" y="1148685"/>
                    <a:pt x="1021047" y="1147064"/>
                  </a:cubicBezTo>
                  <a:cubicBezTo>
                    <a:pt x="1018901" y="1145503"/>
                    <a:pt x="1016565" y="1144223"/>
                    <a:pt x="1014094" y="1143254"/>
                  </a:cubicBezTo>
                  <a:cubicBezTo>
                    <a:pt x="1011017" y="1142046"/>
                    <a:pt x="1007826" y="1141153"/>
                    <a:pt x="1004569" y="1140587"/>
                  </a:cubicBezTo>
                  <a:cubicBezTo>
                    <a:pt x="1008737" y="1145434"/>
                    <a:pt x="1012436" y="1150664"/>
                    <a:pt x="1015618" y="1156208"/>
                  </a:cubicBezTo>
                  <a:cubicBezTo>
                    <a:pt x="1015618" y="1156970"/>
                    <a:pt x="1015618" y="1157637"/>
                    <a:pt x="1014761" y="1157256"/>
                  </a:cubicBezTo>
                  <a:cubicBezTo>
                    <a:pt x="1010213" y="1154389"/>
                    <a:pt x="1006292" y="1150630"/>
                    <a:pt x="1003236" y="1146207"/>
                  </a:cubicBezTo>
                  <a:lnTo>
                    <a:pt x="1001712" y="1144302"/>
                  </a:lnTo>
                  <a:cubicBezTo>
                    <a:pt x="1001245" y="1145480"/>
                    <a:pt x="1000863" y="1146689"/>
                    <a:pt x="1000569" y="1147922"/>
                  </a:cubicBezTo>
                  <a:cubicBezTo>
                    <a:pt x="1000380" y="1150045"/>
                    <a:pt x="1000380" y="1152180"/>
                    <a:pt x="1000569" y="1154303"/>
                  </a:cubicBezTo>
                  <a:cubicBezTo>
                    <a:pt x="1000678" y="1156276"/>
                    <a:pt x="1001030" y="1158227"/>
                    <a:pt x="1001616" y="1160114"/>
                  </a:cubicBezTo>
                  <a:cubicBezTo>
                    <a:pt x="1001908" y="1161117"/>
                    <a:pt x="1002258" y="1162103"/>
                    <a:pt x="1002664" y="1163066"/>
                  </a:cubicBezTo>
                  <a:lnTo>
                    <a:pt x="1003235" y="1164305"/>
                  </a:lnTo>
                  <a:cubicBezTo>
                    <a:pt x="1003235" y="1164971"/>
                    <a:pt x="1003712" y="1165924"/>
                    <a:pt x="1004093" y="1166495"/>
                  </a:cubicBezTo>
                  <a:cubicBezTo>
                    <a:pt x="1004474" y="1167067"/>
                    <a:pt x="1004093" y="1167162"/>
                    <a:pt x="1003426" y="1166495"/>
                  </a:cubicBezTo>
                  <a:cubicBezTo>
                    <a:pt x="1002759" y="1165829"/>
                    <a:pt x="1002664" y="1166495"/>
                    <a:pt x="1002188" y="1165733"/>
                  </a:cubicBezTo>
                  <a:cubicBezTo>
                    <a:pt x="1001535" y="1165080"/>
                    <a:pt x="1000930" y="1164379"/>
                    <a:pt x="1000378" y="1163638"/>
                  </a:cubicBezTo>
                  <a:cubicBezTo>
                    <a:pt x="999711" y="1162590"/>
                    <a:pt x="999140" y="1161447"/>
                    <a:pt x="998568" y="1160399"/>
                  </a:cubicBezTo>
                  <a:cubicBezTo>
                    <a:pt x="997383" y="1158175"/>
                    <a:pt x="996609" y="1155755"/>
                    <a:pt x="996282" y="1153256"/>
                  </a:cubicBezTo>
                  <a:cubicBezTo>
                    <a:pt x="995912" y="1148605"/>
                    <a:pt x="996664" y="1143934"/>
                    <a:pt x="998473" y="1139635"/>
                  </a:cubicBezTo>
                  <a:cubicBezTo>
                    <a:pt x="996568" y="1137254"/>
                    <a:pt x="994663" y="1134872"/>
                    <a:pt x="992853" y="1132396"/>
                  </a:cubicBezTo>
                  <a:cubicBezTo>
                    <a:pt x="985765" y="1122617"/>
                    <a:pt x="979398" y="1112334"/>
                    <a:pt x="973803" y="1101630"/>
                  </a:cubicBezTo>
                  <a:cubicBezTo>
                    <a:pt x="968761" y="1091888"/>
                    <a:pt x="964585" y="1081720"/>
                    <a:pt x="961326" y="1071245"/>
                  </a:cubicBezTo>
                  <a:lnTo>
                    <a:pt x="959968" y="1060585"/>
                  </a:lnTo>
                  <a:lnTo>
                    <a:pt x="955225" y="1111532"/>
                  </a:lnTo>
                  <a:cubicBezTo>
                    <a:pt x="956170" y="1134822"/>
                    <a:pt x="960212" y="1157986"/>
                    <a:pt x="967327" y="1180401"/>
                  </a:cubicBezTo>
                  <a:cubicBezTo>
                    <a:pt x="970051" y="1181076"/>
                    <a:pt x="972677" y="1182100"/>
                    <a:pt x="975137" y="1183449"/>
                  </a:cubicBezTo>
                  <a:cubicBezTo>
                    <a:pt x="977908" y="1184820"/>
                    <a:pt x="980582" y="1186379"/>
                    <a:pt x="983138" y="1188117"/>
                  </a:cubicBezTo>
                  <a:cubicBezTo>
                    <a:pt x="985707" y="1189927"/>
                    <a:pt x="988156" y="1191899"/>
                    <a:pt x="990473" y="1194022"/>
                  </a:cubicBezTo>
                  <a:cubicBezTo>
                    <a:pt x="991583" y="1194974"/>
                    <a:pt x="992603" y="1196026"/>
                    <a:pt x="993521" y="1197165"/>
                  </a:cubicBezTo>
                  <a:cubicBezTo>
                    <a:pt x="994664" y="1198499"/>
                    <a:pt x="995521" y="1200023"/>
                    <a:pt x="996664" y="1201452"/>
                  </a:cubicBezTo>
                  <a:cubicBezTo>
                    <a:pt x="997807" y="1202880"/>
                    <a:pt x="996664" y="1204309"/>
                    <a:pt x="995521" y="1202976"/>
                  </a:cubicBezTo>
                  <a:cubicBezTo>
                    <a:pt x="994250" y="1201938"/>
                    <a:pt x="992914" y="1200983"/>
                    <a:pt x="991520" y="1200118"/>
                  </a:cubicBezTo>
                  <a:lnTo>
                    <a:pt x="988091" y="1197356"/>
                  </a:lnTo>
                  <a:cubicBezTo>
                    <a:pt x="985853" y="1195773"/>
                    <a:pt x="983532" y="1194310"/>
                    <a:pt x="981138" y="1192974"/>
                  </a:cubicBezTo>
                  <a:cubicBezTo>
                    <a:pt x="978757" y="1191641"/>
                    <a:pt x="976280" y="1190498"/>
                    <a:pt x="973804" y="1189355"/>
                  </a:cubicBezTo>
                  <a:lnTo>
                    <a:pt x="969994" y="1187926"/>
                  </a:lnTo>
                  <a:lnTo>
                    <a:pt x="969422" y="1187926"/>
                  </a:lnTo>
                  <a:cubicBezTo>
                    <a:pt x="971708" y="1194975"/>
                    <a:pt x="974090" y="1201928"/>
                    <a:pt x="976757" y="1208881"/>
                  </a:cubicBezTo>
                  <a:cubicBezTo>
                    <a:pt x="976757" y="1210119"/>
                    <a:pt x="975709" y="1209643"/>
                    <a:pt x="975233" y="1208881"/>
                  </a:cubicBezTo>
                  <a:cubicBezTo>
                    <a:pt x="970538" y="1201267"/>
                    <a:pt x="966430" y="1193307"/>
                    <a:pt x="962945" y="1185069"/>
                  </a:cubicBezTo>
                  <a:cubicBezTo>
                    <a:pt x="957954" y="1195221"/>
                    <a:pt x="956384" y="1206716"/>
                    <a:pt x="958469" y="1217835"/>
                  </a:cubicBezTo>
                  <a:cubicBezTo>
                    <a:pt x="958469" y="1218692"/>
                    <a:pt x="957421" y="1217835"/>
                    <a:pt x="957230" y="1217835"/>
                  </a:cubicBezTo>
                  <a:cubicBezTo>
                    <a:pt x="955749" y="1214642"/>
                    <a:pt x="954785" y="1211234"/>
                    <a:pt x="954373" y="1207738"/>
                  </a:cubicBezTo>
                  <a:cubicBezTo>
                    <a:pt x="953802" y="1203407"/>
                    <a:pt x="953802" y="1199020"/>
                    <a:pt x="954373" y="1194689"/>
                  </a:cubicBezTo>
                  <a:cubicBezTo>
                    <a:pt x="955382" y="1189228"/>
                    <a:pt x="957384" y="1183998"/>
                    <a:pt x="960278" y="1179259"/>
                  </a:cubicBezTo>
                  <a:cubicBezTo>
                    <a:pt x="952270" y="1156883"/>
                    <a:pt x="947892" y="1133530"/>
                    <a:pt x="947169" y="1110064"/>
                  </a:cubicBezTo>
                  <a:lnTo>
                    <a:pt x="953938" y="1056454"/>
                  </a:lnTo>
                  <a:lnTo>
                    <a:pt x="954721" y="1050254"/>
                  </a:lnTo>
                  <a:lnTo>
                    <a:pt x="952787" y="1053203"/>
                  </a:lnTo>
                  <a:lnTo>
                    <a:pt x="935854" y="1079027"/>
                  </a:lnTo>
                  <a:cubicBezTo>
                    <a:pt x="929557" y="1091573"/>
                    <a:pt x="924703" y="1104842"/>
                    <a:pt x="921416" y="1118585"/>
                  </a:cubicBezTo>
                  <a:cubicBezTo>
                    <a:pt x="918121" y="1131996"/>
                    <a:pt x="916332" y="1145734"/>
                    <a:pt x="916082" y="1159542"/>
                  </a:cubicBezTo>
                  <a:cubicBezTo>
                    <a:pt x="916003" y="1164119"/>
                    <a:pt x="916162" y="1168698"/>
                    <a:pt x="916558" y="1173258"/>
                  </a:cubicBezTo>
                  <a:lnTo>
                    <a:pt x="916559" y="1173258"/>
                  </a:lnTo>
                  <a:lnTo>
                    <a:pt x="917035" y="1173258"/>
                  </a:lnTo>
                  <a:lnTo>
                    <a:pt x="917797" y="1173830"/>
                  </a:lnTo>
                  <a:lnTo>
                    <a:pt x="918940" y="1174592"/>
                  </a:lnTo>
                  <a:cubicBezTo>
                    <a:pt x="920076" y="1175442"/>
                    <a:pt x="921128" y="1176399"/>
                    <a:pt x="922083" y="1177449"/>
                  </a:cubicBezTo>
                  <a:cubicBezTo>
                    <a:pt x="923519" y="1178981"/>
                    <a:pt x="924855" y="1180604"/>
                    <a:pt x="926084" y="1182307"/>
                  </a:cubicBezTo>
                  <a:cubicBezTo>
                    <a:pt x="927417" y="1184212"/>
                    <a:pt x="928560" y="1186212"/>
                    <a:pt x="929703" y="1188212"/>
                  </a:cubicBezTo>
                  <a:cubicBezTo>
                    <a:pt x="930981" y="1190592"/>
                    <a:pt x="932126" y="1193040"/>
                    <a:pt x="933132" y="1195547"/>
                  </a:cubicBezTo>
                  <a:cubicBezTo>
                    <a:pt x="933894" y="1197166"/>
                    <a:pt x="932370" y="1198404"/>
                    <a:pt x="931132" y="1196880"/>
                  </a:cubicBezTo>
                  <a:cubicBezTo>
                    <a:pt x="929893" y="1195356"/>
                    <a:pt x="928369" y="1193737"/>
                    <a:pt x="927036" y="1192022"/>
                  </a:cubicBezTo>
                  <a:cubicBezTo>
                    <a:pt x="925840" y="1190321"/>
                    <a:pt x="924535" y="1188698"/>
                    <a:pt x="923131" y="1187165"/>
                  </a:cubicBezTo>
                  <a:cubicBezTo>
                    <a:pt x="921289" y="1185215"/>
                    <a:pt x="919281" y="1183431"/>
                    <a:pt x="917130" y="1181831"/>
                  </a:cubicBezTo>
                  <a:cubicBezTo>
                    <a:pt x="917701" y="1188498"/>
                    <a:pt x="918273" y="1195166"/>
                    <a:pt x="918178" y="1201833"/>
                  </a:cubicBezTo>
                  <a:cubicBezTo>
                    <a:pt x="918178" y="1203167"/>
                    <a:pt x="916654" y="1202405"/>
                    <a:pt x="916177" y="1201833"/>
                  </a:cubicBezTo>
                  <a:cubicBezTo>
                    <a:pt x="913127" y="1195904"/>
                    <a:pt x="911282" y="1189429"/>
                    <a:pt x="910748" y="1182783"/>
                  </a:cubicBezTo>
                  <a:lnTo>
                    <a:pt x="909796" y="1183545"/>
                  </a:lnTo>
                  <a:lnTo>
                    <a:pt x="907795" y="1185831"/>
                  </a:lnTo>
                  <a:lnTo>
                    <a:pt x="906462" y="1187545"/>
                  </a:lnTo>
                  <a:cubicBezTo>
                    <a:pt x="904762" y="1189961"/>
                    <a:pt x="903203" y="1192474"/>
                    <a:pt x="901795" y="1195070"/>
                  </a:cubicBezTo>
                  <a:cubicBezTo>
                    <a:pt x="900800" y="1197107"/>
                    <a:pt x="899940" y="1199207"/>
                    <a:pt x="899223" y="1201357"/>
                  </a:cubicBezTo>
                  <a:lnTo>
                    <a:pt x="897223" y="1207167"/>
                  </a:lnTo>
                  <a:cubicBezTo>
                    <a:pt x="897223" y="1207167"/>
                    <a:pt x="896746" y="1207167"/>
                    <a:pt x="896746" y="1207167"/>
                  </a:cubicBezTo>
                  <a:cubicBezTo>
                    <a:pt x="896214" y="1204015"/>
                    <a:pt x="896214" y="1200795"/>
                    <a:pt x="896746" y="1197642"/>
                  </a:cubicBezTo>
                  <a:cubicBezTo>
                    <a:pt x="897288" y="1194158"/>
                    <a:pt x="898382" y="1190782"/>
                    <a:pt x="899985" y="1187641"/>
                  </a:cubicBezTo>
                  <a:cubicBezTo>
                    <a:pt x="901385" y="1184873"/>
                    <a:pt x="903112" y="1182283"/>
                    <a:pt x="905128" y="1179926"/>
                  </a:cubicBezTo>
                  <a:cubicBezTo>
                    <a:pt x="906540" y="1178114"/>
                    <a:pt x="908136" y="1176454"/>
                    <a:pt x="909891" y="1174973"/>
                  </a:cubicBezTo>
                  <a:cubicBezTo>
                    <a:pt x="909321" y="1170040"/>
                    <a:pt x="909034" y="1165079"/>
                    <a:pt x="909034" y="1160114"/>
                  </a:cubicBezTo>
                  <a:cubicBezTo>
                    <a:pt x="908902" y="1145136"/>
                    <a:pt x="910597" y="1130199"/>
                    <a:pt x="914082" y="1115632"/>
                  </a:cubicBezTo>
                  <a:cubicBezTo>
                    <a:pt x="920984" y="1087184"/>
                    <a:pt x="934420" y="1060735"/>
                    <a:pt x="953325" y="1038384"/>
                  </a:cubicBezTo>
                  <a:lnTo>
                    <a:pt x="901033" y="952849"/>
                  </a:lnTo>
                  <a:cubicBezTo>
                    <a:pt x="867493" y="901486"/>
                    <a:pt x="829909" y="852881"/>
                    <a:pt x="788638" y="807497"/>
                  </a:cubicBezTo>
                  <a:cubicBezTo>
                    <a:pt x="768000" y="784828"/>
                    <a:pt x="746442" y="763016"/>
                    <a:pt x="723963" y="742061"/>
                  </a:cubicBezTo>
                  <a:cubicBezTo>
                    <a:pt x="712533" y="731393"/>
                    <a:pt x="700912" y="720915"/>
                    <a:pt x="689006" y="710819"/>
                  </a:cubicBezTo>
                  <a:lnTo>
                    <a:pt x="670146" y="695178"/>
                  </a:lnTo>
                  <a:lnTo>
                    <a:pt x="710532" y="756635"/>
                  </a:lnTo>
                  <a:cubicBezTo>
                    <a:pt x="733223" y="799804"/>
                    <a:pt x="753727" y="844088"/>
                    <a:pt x="771969" y="889318"/>
                  </a:cubicBezTo>
                  <a:cubicBezTo>
                    <a:pt x="780827" y="912273"/>
                    <a:pt x="788923" y="935609"/>
                    <a:pt x="796543" y="959136"/>
                  </a:cubicBezTo>
                  <a:lnTo>
                    <a:pt x="813177" y="1024697"/>
                  </a:lnTo>
                  <a:lnTo>
                    <a:pt x="814270" y="1024859"/>
                  </a:lnTo>
                  <a:lnTo>
                    <a:pt x="814355" y="1024573"/>
                  </a:lnTo>
                  <a:lnTo>
                    <a:pt x="814641" y="1024705"/>
                  </a:lnTo>
                  <a:lnTo>
                    <a:pt x="814641" y="1024478"/>
                  </a:lnTo>
                  <a:lnTo>
                    <a:pt x="814998" y="1024478"/>
                  </a:lnTo>
                  <a:lnTo>
                    <a:pt x="815117" y="1024191"/>
                  </a:lnTo>
                  <a:cubicBezTo>
                    <a:pt x="830621" y="1015943"/>
                    <a:pt x="847852" y="1011472"/>
                    <a:pt x="865409" y="1011142"/>
                  </a:cubicBezTo>
                  <a:cubicBezTo>
                    <a:pt x="873557" y="1010935"/>
                    <a:pt x="881686" y="1011996"/>
                    <a:pt x="889508" y="1014285"/>
                  </a:cubicBezTo>
                  <a:cubicBezTo>
                    <a:pt x="892843" y="1015327"/>
                    <a:pt x="896041" y="1016767"/>
                    <a:pt x="899033" y="1018572"/>
                  </a:cubicBezTo>
                  <a:cubicBezTo>
                    <a:pt x="901418" y="1018110"/>
                    <a:pt x="903843" y="1017886"/>
                    <a:pt x="906272" y="1017905"/>
                  </a:cubicBezTo>
                  <a:cubicBezTo>
                    <a:pt x="908679" y="1017907"/>
                    <a:pt x="911077" y="1018195"/>
                    <a:pt x="913416" y="1018762"/>
                  </a:cubicBezTo>
                  <a:cubicBezTo>
                    <a:pt x="915569" y="1019343"/>
                    <a:pt x="917647" y="1020174"/>
                    <a:pt x="919607" y="1021238"/>
                  </a:cubicBezTo>
                  <a:lnTo>
                    <a:pt x="922369" y="1023048"/>
                  </a:lnTo>
                  <a:cubicBezTo>
                    <a:pt x="923313" y="1023644"/>
                    <a:pt x="924098" y="1024462"/>
                    <a:pt x="924655" y="1025430"/>
                  </a:cubicBezTo>
                  <a:cubicBezTo>
                    <a:pt x="924655" y="1025430"/>
                    <a:pt x="924465" y="1025620"/>
                    <a:pt x="924274" y="1025525"/>
                  </a:cubicBezTo>
                  <a:cubicBezTo>
                    <a:pt x="923336" y="1025278"/>
                    <a:pt x="922481" y="1024785"/>
                    <a:pt x="921798" y="1024096"/>
                  </a:cubicBezTo>
                  <a:cubicBezTo>
                    <a:pt x="920842" y="1023564"/>
                    <a:pt x="919856" y="1023087"/>
                    <a:pt x="918845" y="1022667"/>
                  </a:cubicBezTo>
                  <a:cubicBezTo>
                    <a:pt x="916776" y="1021896"/>
                    <a:pt x="914640" y="1021322"/>
                    <a:pt x="912463" y="1020953"/>
                  </a:cubicBezTo>
                  <a:cubicBezTo>
                    <a:pt x="910181" y="1020761"/>
                    <a:pt x="907887" y="1020761"/>
                    <a:pt x="905605" y="1020953"/>
                  </a:cubicBezTo>
                  <a:lnTo>
                    <a:pt x="902652" y="1020953"/>
                  </a:lnTo>
                  <a:lnTo>
                    <a:pt x="906177" y="1023239"/>
                  </a:lnTo>
                  <a:cubicBezTo>
                    <a:pt x="906939" y="1023810"/>
                    <a:pt x="907796" y="1024286"/>
                    <a:pt x="908558" y="1024953"/>
                  </a:cubicBezTo>
                  <a:cubicBezTo>
                    <a:pt x="909320" y="1025620"/>
                    <a:pt x="909987" y="1026477"/>
                    <a:pt x="910939" y="1027144"/>
                  </a:cubicBezTo>
                  <a:cubicBezTo>
                    <a:pt x="911892" y="1027811"/>
                    <a:pt x="910939" y="1028001"/>
                    <a:pt x="910939" y="1027715"/>
                  </a:cubicBezTo>
                  <a:cubicBezTo>
                    <a:pt x="910352" y="1027452"/>
                    <a:pt x="909747" y="1027229"/>
                    <a:pt x="909129" y="1027049"/>
                  </a:cubicBezTo>
                  <a:cubicBezTo>
                    <a:pt x="907986" y="1026477"/>
                    <a:pt x="907034" y="1025620"/>
                    <a:pt x="905891" y="1024953"/>
                  </a:cubicBezTo>
                  <a:cubicBezTo>
                    <a:pt x="904218" y="1023872"/>
                    <a:pt x="902467" y="1022917"/>
                    <a:pt x="900652" y="1022096"/>
                  </a:cubicBezTo>
                  <a:cubicBezTo>
                    <a:pt x="900965" y="1024701"/>
                    <a:pt x="901773" y="1027223"/>
                    <a:pt x="903033" y="1029525"/>
                  </a:cubicBezTo>
                  <a:cubicBezTo>
                    <a:pt x="903811" y="1030930"/>
                    <a:pt x="904703" y="1032268"/>
                    <a:pt x="905700" y="1033526"/>
                  </a:cubicBezTo>
                  <a:cubicBezTo>
                    <a:pt x="906843" y="1034955"/>
                    <a:pt x="907796" y="1036574"/>
                    <a:pt x="908939" y="1038098"/>
                  </a:cubicBezTo>
                  <a:lnTo>
                    <a:pt x="906653" y="1036479"/>
                  </a:lnTo>
                  <a:lnTo>
                    <a:pt x="904653" y="1034573"/>
                  </a:lnTo>
                  <a:cubicBezTo>
                    <a:pt x="903410" y="1033286"/>
                    <a:pt x="902294" y="1031883"/>
                    <a:pt x="901319" y="1030382"/>
                  </a:cubicBezTo>
                  <a:cubicBezTo>
                    <a:pt x="899614" y="1027448"/>
                    <a:pt x="898482" y="1024215"/>
                    <a:pt x="897985" y="1020857"/>
                  </a:cubicBezTo>
                  <a:cubicBezTo>
                    <a:pt x="895147" y="1019616"/>
                    <a:pt x="892218" y="1018597"/>
                    <a:pt x="889222" y="1017809"/>
                  </a:cubicBezTo>
                  <a:cubicBezTo>
                    <a:pt x="881004" y="1015769"/>
                    <a:pt x="872537" y="1014903"/>
                    <a:pt x="864076" y="1015238"/>
                  </a:cubicBezTo>
                  <a:lnTo>
                    <a:pt x="828842" y="1024540"/>
                  </a:lnTo>
                  <a:lnTo>
                    <a:pt x="841692" y="1025906"/>
                  </a:lnTo>
                  <a:cubicBezTo>
                    <a:pt x="850454" y="1027167"/>
                    <a:pt x="859027" y="1029503"/>
                    <a:pt x="867218" y="1032859"/>
                  </a:cubicBezTo>
                  <a:lnTo>
                    <a:pt x="889881" y="1048743"/>
                  </a:lnTo>
                  <a:lnTo>
                    <a:pt x="866457" y="1035812"/>
                  </a:lnTo>
                  <a:cubicBezTo>
                    <a:pt x="858345" y="1032860"/>
                    <a:pt x="849950" y="1030753"/>
                    <a:pt x="841406" y="1029526"/>
                  </a:cubicBezTo>
                  <a:cubicBezTo>
                    <a:pt x="837215" y="1028954"/>
                    <a:pt x="832929" y="1028478"/>
                    <a:pt x="828738" y="1028192"/>
                  </a:cubicBezTo>
                  <a:lnTo>
                    <a:pt x="822178" y="1028192"/>
                  </a:lnTo>
                  <a:lnTo>
                    <a:pt x="848740" y="1040480"/>
                  </a:lnTo>
                  <a:cubicBezTo>
                    <a:pt x="854144" y="1044643"/>
                    <a:pt x="859208" y="1049229"/>
                    <a:pt x="863885" y="1054196"/>
                  </a:cubicBezTo>
                  <a:cubicBezTo>
                    <a:pt x="866361" y="1056767"/>
                    <a:pt x="868743" y="1059625"/>
                    <a:pt x="871124" y="1062482"/>
                  </a:cubicBezTo>
                  <a:lnTo>
                    <a:pt x="872839" y="1064673"/>
                  </a:lnTo>
                  <a:cubicBezTo>
                    <a:pt x="873024" y="1064608"/>
                    <a:pt x="873225" y="1064608"/>
                    <a:pt x="873410" y="1064673"/>
                  </a:cubicBezTo>
                  <a:lnTo>
                    <a:pt x="874553" y="1064673"/>
                  </a:lnTo>
                  <a:lnTo>
                    <a:pt x="875886" y="1064673"/>
                  </a:lnTo>
                  <a:lnTo>
                    <a:pt x="877410" y="1064673"/>
                  </a:lnTo>
                  <a:cubicBezTo>
                    <a:pt x="877956" y="1064796"/>
                    <a:pt x="878474" y="1065022"/>
                    <a:pt x="878934" y="1065340"/>
                  </a:cubicBezTo>
                  <a:cubicBezTo>
                    <a:pt x="879787" y="1065825"/>
                    <a:pt x="880586" y="1066399"/>
                    <a:pt x="881316" y="1067054"/>
                  </a:cubicBezTo>
                  <a:cubicBezTo>
                    <a:pt x="881589" y="1067296"/>
                    <a:pt x="881815" y="1067587"/>
                    <a:pt x="881983" y="1067912"/>
                  </a:cubicBezTo>
                  <a:lnTo>
                    <a:pt x="882554" y="1068578"/>
                  </a:lnTo>
                  <a:lnTo>
                    <a:pt x="883507" y="1069912"/>
                  </a:lnTo>
                  <a:cubicBezTo>
                    <a:pt x="883507" y="1069912"/>
                    <a:pt x="882744" y="1070579"/>
                    <a:pt x="882554" y="1070388"/>
                  </a:cubicBezTo>
                  <a:lnTo>
                    <a:pt x="881601" y="1069626"/>
                  </a:lnTo>
                  <a:lnTo>
                    <a:pt x="881030" y="1069626"/>
                  </a:lnTo>
                  <a:lnTo>
                    <a:pt x="880363" y="1069626"/>
                  </a:lnTo>
                  <a:cubicBezTo>
                    <a:pt x="878536" y="1068649"/>
                    <a:pt x="876524" y="1068065"/>
                    <a:pt x="874458" y="1067912"/>
                  </a:cubicBezTo>
                  <a:cubicBezTo>
                    <a:pt x="875341" y="1069037"/>
                    <a:pt x="876107" y="1070250"/>
                    <a:pt x="876744" y="1071531"/>
                  </a:cubicBezTo>
                  <a:cubicBezTo>
                    <a:pt x="876744" y="1072007"/>
                    <a:pt x="876744" y="1073341"/>
                    <a:pt x="876077" y="1072769"/>
                  </a:cubicBezTo>
                  <a:cubicBezTo>
                    <a:pt x="874692" y="1071690"/>
                    <a:pt x="873416" y="1070478"/>
                    <a:pt x="872267" y="1069150"/>
                  </a:cubicBezTo>
                  <a:cubicBezTo>
                    <a:pt x="871887" y="1071260"/>
                    <a:pt x="871887" y="1073421"/>
                    <a:pt x="872267" y="1075532"/>
                  </a:cubicBezTo>
                  <a:cubicBezTo>
                    <a:pt x="872452" y="1076822"/>
                    <a:pt x="872738" y="1078096"/>
                    <a:pt x="873124" y="1079342"/>
                  </a:cubicBezTo>
                  <a:cubicBezTo>
                    <a:pt x="873601" y="1080580"/>
                    <a:pt x="874362" y="1081818"/>
                    <a:pt x="874743" y="1083152"/>
                  </a:cubicBezTo>
                  <a:cubicBezTo>
                    <a:pt x="874113" y="1082871"/>
                    <a:pt x="873582" y="1082406"/>
                    <a:pt x="873219" y="1081818"/>
                  </a:cubicBezTo>
                  <a:cubicBezTo>
                    <a:pt x="872594" y="1081086"/>
                    <a:pt x="872051" y="1080288"/>
                    <a:pt x="871600" y="1079437"/>
                  </a:cubicBezTo>
                  <a:cubicBezTo>
                    <a:pt x="870898" y="1078094"/>
                    <a:pt x="870416" y="1076646"/>
                    <a:pt x="870171" y="1075151"/>
                  </a:cubicBezTo>
                  <a:cubicBezTo>
                    <a:pt x="869628" y="1072221"/>
                    <a:pt x="869858" y="1069201"/>
                    <a:pt x="870838" y="1066388"/>
                  </a:cubicBezTo>
                  <a:lnTo>
                    <a:pt x="869981" y="1065435"/>
                  </a:lnTo>
                  <a:cubicBezTo>
                    <a:pt x="867600" y="1062959"/>
                    <a:pt x="865218" y="1060387"/>
                    <a:pt x="862742" y="1057910"/>
                  </a:cubicBezTo>
                  <a:cubicBezTo>
                    <a:pt x="857772" y="1052784"/>
                    <a:pt x="852423" y="1048040"/>
                    <a:pt x="846740" y="1043718"/>
                  </a:cubicBezTo>
                  <a:lnTo>
                    <a:pt x="823282" y="1032758"/>
                  </a:lnTo>
                  <a:lnTo>
                    <a:pt x="829835" y="1040151"/>
                  </a:lnTo>
                  <a:lnTo>
                    <a:pt x="843470" y="1055535"/>
                  </a:lnTo>
                  <a:cubicBezTo>
                    <a:pt x="851328" y="1067075"/>
                    <a:pt x="857721" y="1079613"/>
                    <a:pt x="862456" y="1092867"/>
                  </a:cubicBezTo>
                  <a:cubicBezTo>
                    <a:pt x="864976" y="1093817"/>
                    <a:pt x="867375" y="1095064"/>
                    <a:pt x="869600" y="1096582"/>
                  </a:cubicBezTo>
                  <a:cubicBezTo>
                    <a:pt x="871333" y="1097731"/>
                    <a:pt x="872743" y="1099305"/>
                    <a:pt x="873696" y="1101153"/>
                  </a:cubicBezTo>
                  <a:cubicBezTo>
                    <a:pt x="873787" y="1101921"/>
                    <a:pt x="873722" y="1102698"/>
                    <a:pt x="873505" y="1103440"/>
                  </a:cubicBezTo>
                  <a:cubicBezTo>
                    <a:pt x="873505" y="1103440"/>
                    <a:pt x="873505" y="1103440"/>
                    <a:pt x="873029" y="1103440"/>
                  </a:cubicBezTo>
                  <a:lnTo>
                    <a:pt x="871791" y="1102392"/>
                  </a:lnTo>
                  <a:lnTo>
                    <a:pt x="870648" y="1101153"/>
                  </a:lnTo>
                  <a:cubicBezTo>
                    <a:pt x="869703" y="1100285"/>
                    <a:pt x="868646" y="1099548"/>
                    <a:pt x="867505" y="1098963"/>
                  </a:cubicBezTo>
                  <a:cubicBezTo>
                    <a:pt x="866022" y="1098111"/>
                    <a:pt x="864459" y="1097410"/>
                    <a:pt x="862838" y="1096867"/>
                  </a:cubicBezTo>
                  <a:cubicBezTo>
                    <a:pt x="863991" y="1100334"/>
                    <a:pt x="864945" y="1103864"/>
                    <a:pt x="865695" y="1107440"/>
                  </a:cubicBezTo>
                  <a:cubicBezTo>
                    <a:pt x="865695" y="1108011"/>
                    <a:pt x="865123" y="1107440"/>
                    <a:pt x="865028" y="1107440"/>
                  </a:cubicBezTo>
                  <a:cubicBezTo>
                    <a:pt x="863694" y="1104201"/>
                    <a:pt x="862361" y="1101058"/>
                    <a:pt x="860932" y="1097915"/>
                  </a:cubicBezTo>
                  <a:lnTo>
                    <a:pt x="859980" y="1099344"/>
                  </a:lnTo>
                  <a:cubicBezTo>
                    <a:pt x="859313" y="1100503"/>
                    <a:pt x="858740" y="1101713"/>
                    <a:pt x="858265" y="1102963"/>
                  </a:cubicBezTo>
                  <a:cubicBezTo>
                    <a:pt x="857944" y="1104052"/>
                    <a:pt x="857721" y="1105168"/>
                    <a:pt x="857599" y="1106297"/>
                  </a:cubicBezTo>
                  <a:cubicBezTo>
                    <a:pt x="857551" y="1106868"/>
                    <a:pt x="857551" y="1107441"/>
                    <a:pt x="857599" y="1108011"/>
                  </a:cubicBezTo>
                  <a:cubicBezTo>
                    <a:pt x="857599" y="1108583"/>
                    <a:pt x="857599" y="1109250"/>
                    <a:pt x="857599" y="1109821"/>
                  </a:cubicBezTo>
                  <a:cubicBezTo>
                    <a:pt x="857256" y="1109125"/>
                    <a:pt x="857000" y="1108389"/>
                    <a:pt x="856837" y="1107631"/>
                  </a:cubicBezTo>
                  <a:cubicBezTo>
                    <a:pt x="856836" y="1106964"/>
                    <a:pt x="856836" y="1106392"/>
                    <a:pt x="856836" y="1105725"/>
                  </a:cubicBezTo>
                  <a:cubicBezTo>
                    <a:pt x="856848" y="1104441"/>
                    <a:pt x="857008" y="1103163"/>
                    <a:pt x="857313" y="1101915"/>
                  </a:cubicBezTo>
                  <a:cubicBezTo>
                    <a:pt x="857912" y="1099481"/>
                    <a:pt x="859088" y="1097227"/>
                    <a:pt x="860741" y="1095343"/>
                  </a:cubicBezTo>
                  <a:lnTo>
                    <a:pt x="816355" y="1030345"/>
                  </a:lnTo>
                  <a:lnTo>
                    <a:pt x="816355" y="1035145"/>
                  </a:lnTo>
                  <a:cubicBezTo>
                    <a:pt x="816564" y="1037923"/>
                    <a:pt x="816913" y="1040689"/>
                    <a:pt x="817403" y="1043432"/>
                  </a:cubicBezTo>
                  <a:cubicBezTo>
                    <a:pt x="818725" y="1049735"/>
                    <a:pt x="820475" y="1055940"/>
                    <a:pt x="822641" y="1062005"/>
                  </a:cubicBezTo>
                  <a:cubicBezTo>
                    <a:pt x="824652" y="1067866"/>
                    <a:pt x="827104" y="1073565"/>
                    <a:pt x="829976" y="1079055"/>
                  </a:cubicBezTo>
                  <a:lnTo>
                    <a:pt x="831500" y="1081722"/>
                  </a:lnTo>
                  <a:cubicBezTo>
                    <a:pt x="834775" y="1082276"/>
                    <a:pt x="837856" y="1083653"/>
                    <a:pt x="840453" y="1085723"/>
                  </a:cubicBezTo>
                  <a:cubicBezTo>
                    <a:pt x="841757" y="1086692"/>
                    <a:pt x="842913" y="1087848"/>
                    <a:pt x="843882" y="1089152"/>
                  </a:cubicBezTo>
                  <a:cubicBezTo>
                    <a:pt x="845020" y="1090769"/>
                    <a:pt x="845770" y="1092627"/>
                    <a:pt x="846073" y="1094581"/>
                  </a:cubicBezTo>
                  <a:cubicBezTo>
                    <a:pt x="845240" y="1093148"/>
                    <a:pt x="844178" y="1091862"/>
                    <a:pt x="842930" y="1090771"/>
                  </a:cubicBezTo>
                  <a:cubicBezTo>
                    <a:pt x="841796" y="1089745"/>
                    <a:pt x="840550" y="1088851"/>
                    <a:pt x="839215" y="1088104"/>
                  </a:cubicBezTo>
                  <a:cubicBezTo>
                    <a:pt x="837548" y="1087196"/>
                    <a:pt x="835793" y="1086462"/>
                    <a:pt x="833977" y="1085913"/>
                  </a:cubicBezTo>
                  <a:cubicBezTo>
                    <a:pt x="835946" y="1088944"/>
                    <a:pt x="837666" y="1092129"/>
                    <a:pt x="839120" y="1095438"/>
                  </a:cubicBezTo>
                  <a:cubicBezTo>
                    <a:pt x="839120" y="1095438"/>
                    <a:pt x="839120" y="1096200"/>
                    <a:pt x="838549" y="1095438"/>
                  </a:cubicBezTo>
                  <a:cubicBezTo>
                    <a:pt x="836192" y="1093531"/>
                    <a:pt x="834248" y="1091166"/>
                    <a:pt x="832834" y="1088485"/>
                  </a:cubicBezTo>
                  <a:lnTo>
                    <a:pt x="832072" y="1087247"/>
                  </a:lnTo>
                  <a:cubicBezTo>
                    <a:pt x="831729" y="1087888"/>
                    <a:pt x="831442" y="1088557"/>
                    <a:pt x="831214" y="1089247"/>
                  </a:cubicBezTo>
                  <a:cubicBezTo>
                    <a:pt x="831041" y="1090415"/>
                    <a:pt x="831041" y="1091603"/>
                    <a:pt x="831214" y="1092771"/>
                  </a:cubicBezTo>
                  <a:cubicBezTo>
                    <a:pt x="831119" y="1093912"/>
                    <a:pt x="831119" y="1095059"/>
                    <a:pt x="831214" y="1096200"/>
                  </a:cubicBezTo>
                  <a:cubicBezTo>
                    <a:pt x="831329" y="1096783"/>
                    <a:pt x="831488" y="1097356"/>
                    <a:pt x="831691" y="1097915"/>
                  </a:cubicBezTo>
                  <a:cubicBezTo>
                    <a:pt x="831691" y="1097915"/>
                    <a:pt x="831691" y="1097915"/>
                    <a:pt x="831691" y="1098677"/>
                  </a:cubicBezTo>
                  <a:cubicBezTo>
                    <a:pt x="831691" y="1099439"/>
                    <a:pt x="831691" y="1099534"/>
                    <a:pt x="831691" y="1099915"/>
                  </a:cubicBezTo>
                  <a:cubicBezTo>
                    <a:pt x="831691" y="1100296"/>
                    <a:pt x="831691" y="1099915"/>
                    <a:pt x="831214" y="1099915"/>
                  </a:cubicBezTo>
                  <a:cubicBezTo>
                    <a:pt x="830738" y="1099915"/>
                    <a:pt x="831214" y="1099915"/>
                    <a:pt x="830548" y="1099439"/>
                  </a:cubicBezTo>
                  <a:cubicBezTo>
                    <a:pt x="830258" y="1099015"/>
                    <a:pt x="830003" y="1098569"/>
                    <a:pt x="829786" y="1098105"/>
                  </a:cubicBezTo>
                  <a:cubicBezTo>
                    <a:pt x="829424" y="1097473"/>
                    <a:pt x="829137" y="1096802"/>
                    <a:pt x="828929" y="1096105"/>
                  </a:cubicBezTo>
                  <a:cubicBezTo>
                    <a:pt x="828572" y="1095094"/>
                    <a:pt x="828379" y="1094033"/>
                    <a:pt x="828357" y="1092962"/>
                  </a:cubicBezTo>
                  <a:cubicBezTo>
                    <a:pt x="828452" y="1090280"/>
                    <a:pt x="829205" y="1087664"/>
                    <a:pt x="830548" y="1085342"/>
                  </a:cubicBezTo>
                  <a:cubicBezTo>
                    <a:pt x="829569" y="1083905"/>
                    <a:pt x="828678" y="1082410"/>
                    <a:pt x="827881" y="1080865"/>
                  </a:cubicBezTo>
                  <a:cubicBezTo>
                    <a:pt x="824526" y="1074750"/>
                    <a:pt x="821660" y="1068381"/>
                    <a:pt x="819309" y="1061815"/>
                  </a:cubicBezTo>
                  <a:cubicBezTo>
                    <a:pt x="817168" y="1055967"/>
                    <a:pt x="815542" y="1049943"/>
                    <a:pt x="814451" y="1043813"/>
                  </a:cubicBezTo>
                  <a:lnTo>
                    <a:pt x="814451" y="1036240"/>
                  </a:lnTo>
                  <a:lnTo>
                    <a:pt x="811049" y="1051813"/>
                  </a:lnTo>
                  <a:lnTo>
                    <a:pt x="807865" y="1066384"/>
                  </a:lnTo>
                  <a:lnTo>
                    <a:pt x="809878" y="1106107"/>
                  </a:lnTo>
                  <a:cubicBezTo>
                    <a:pt x="811377" y="1106624"/>
                    <a:pt x="812789" y="1107363"/>
                    <a:pt x="814069" y="1108298"/>
                  </a:cubicBezTo>
                  <a:cubicBezTo>
                    <a:pt x="815576" y="1109269"/>
                    <a:pt x="817009" y="1110352"/>
                    <a:pt x="818356" y="1111536"/>
                  </a:cubicBezTo>
                  <a:cubicBezTo>
                    <a:pt x="819594" y="1112679"/>
                    <a:pt x="820832" y="1114013"/>
                    <a:pt x="822070" y="1115346"/>
                  </a:cubicBezTo>
                  <a:cubicBezTo>
                    <a:pt x="822600" y="1115973"/>
                    <a:pt x="823078" y="1116642"/>
                    <a:pt x="823499" y="1117346"/>
                  </a:cubicBezTo>
                  <a:cubicBezTo>
                    <a:pt x="824070" y="1118203"/>
                    <a:pt x="824451" y="1119061"/>
                    <a:pt x="825023" y="1119918"/>
                  </a:cubicBezTo>
                  <a:cubicBezTo>
                    <a:pt x="825594" y="1120775"/>
                    <a:pt x="825023" y="1121633"/>
                    <a:pt x="824261" y="1120775"/>
                  </a:cubicBezTo>
                  <a:cubicBezTo>
                    <a:pt x="823499" y="1119918"/>
                    <a:pt x="822832" y="1119537"/>
                    <a:pt x="822165" y="1118870"/>
                  </a:cubicBezTo>
                  <a:lnTo>
                    <a:pt x="820451" y="1117061"/>
                  </a:lnTo>
                  <a:cubicBezTo>
                    <a:pt x="819312" y="1115997"/>
                    <a:pt x="818102" y="1115011"/>
                    <a:pt x="816831" y="1114108"/>
                  </a:cubicBezTo>
                  <a:cubicBezTo>
                    <a:pt x="815593" y="1113155"/>
                    <a:pt x="814260" y="1112393"/>
                    <a:pt x="812926" y="1111536"/>
                  </a:cubicBezTo>
                  <a:lnTo>
                    <a:pt x="810926" y="1110488"/>
                  </a:lnTo>
                  <a:cubicBezTo>
                    <a:pt x="811783" y="1114679"/>
                    <a:pt x="812640" y="1118775"/>
                    <a:pt x="813688" y="1122871"/>
                  </a:cubicBezTo>
                  <a:cubicBezTo>
                    <a:pt x="813688" y="1123538"/>
                    <a:pt x="813022" y="1122871"/>
                    <a:pt x="812831" y="1122871"/>
                  </a:cubicBezTo>
                  <a:cubicBezTo>
                    <a:pt x="810659" y="1118265"/>
                    <a:pt x="808875" y="1113486"/>
                    <a:pt x="807497" y="1108583"/>
                  </a:cubicBezTo>
                  <a:cubicBezTo>
                    <a:pt x="804010" y="1113988"/>
                    <a:pt x="802311" y="1120352"/>
                    <a:pt x="802639" y="1126776"/>
                  </a:cubicBezTo>
                  <a:cubicBezTo>
                    <a:pt x="802639" y="1126776"/>
                    <a:pt x="802068" y="1126776"/>
                    <a:pt x="802068" y="1126776"/>
                  </a:cubicBezTo>
                  <a:cubicBezTo>
                    <a:pt x="801426" y="1124874"/>
                    <a:pt x="801105" y="1122878"/>
                    <a:pt x="801115" y="1120871"/>
                  </a:cubicBezTo>
                  <a:cubicBezTo>
                    <a:pt x="801130" y="1118390"/>
                    <a:pt x="801482" y="1115922"/>
                    <a:pt x="802163" y="1113536"/>
                  </a:cubicBezTo>
                  <a:cubicBezTo>
                    <a:pt x="803121" y="1110536"/>
                    <a:pt x="804604" y="1107730"/>
                    <a:pt x="806544" y="1105250"/>
                  </a:cubicBezTo>
                  <a:cubicBezTo>
                    <a:pt x="803591" y="1092078"/>
                    <a:pt x="802756" y="1078608"/>
                    <a:pt x="803994" y="1065332"/>
                  </a:cubicBezTo>
                  <a:lnTo>
                    <a:pt x="808974" y="1045803"/>
                  </a:lnTo>
                  <a:lnTo>
                    <a:pt x="812444" y="1032198"/>
                  </a:lnTo>
                  <a:lnTo>
                    <a:pt x="788542" y="1068006"/>
                  </a:lnTo>
                  <a:cubicBezTo>
                    <a:pt x="785763" y="1075361"/>
                    <a:pt x="783783" y="1082993"/>
                    <a:pt x="782637" y="1090771"/>
                  </a:cubicBezTo>
                  <a:cubicBezTo>
                    <a:pt x="782637" y="1093343"/>
                    <a:pt x="782160" y="1095914"/>
                    <a:pt x="781970" y="1098486"/>
                  </a:cubicBezTo>
                  <a:lnTo>
                    <a:pt x="782542" y="1099058"/>
                  </a:lnTo>
                  <a:cubicBezTo>
                    <a:pt x="783156" y="1099589"/>
                    <a:pt x="783700" y="1100198"/>
                    <a:pt x="784161" y="1100868"/>
                  </a:cubicBezTo>
                  <a:cubicBezTo>
                    <a:pt x="784851" y="1101848"/>
                    <a:pt x="785487" y="1102866"/>
                    <a:pt x="786066" y="1103916"/>
                  </a:cubicBezTo>
                  <a:cubicBezTo>
                    <a:pt x="786637" y="1105059"/>
                    <a:pt x="787209" y="1106297"/>
                    <a:pt x="787685" y="1107440"/>
                  </a:cubicBezTo>
                  <a:cubicBezTo>
                    <a:pt x="788261" y="1108866"/>
                    <a:pt x="788738" y="1110330"/>
                    <a:pt x="789114" y="1111821"/>
                  </a:cubicBezTo>
                  <a:cubicBezTo>
                    <a:pt x="789114" y="1112774"/>
                    <a:pt x="788542" y="1113345"/>
                    <a:pt x="787876" y="1112488"/>
                  </a:cubicBezTo>
                  <a:cubicBezTo>
                    <a:pt x="787209" y="1111631"/>
                    <a:pt x="786542" y="1110488"/>
                    <a:pt x="785970" y="1109440"/>
                  </a:cubicBezTo>
                  <a:cubicBezTo>
                    <a:pt x="785399" y="1108392"/>
                    <a:pt x="784732" y="1107344"/>
                    <a:pt x="784066" y="1106392"/>
                  </a:cubicBezTo>
                  <a:cubicBezTo>
                    <a:pt x="783155" y="1105160"/>
                    <a:pt x="782135" y="1104012"/>
                    <a:pt x="781018" y="1102963"/>
                  </a:cubicBezTo>
                  <a:cubicBezTo>
                    <a:pt x="780956" y="1106752"/>
                    <a:pt x="780702" y="1110535"/>
                    <a:pt x="780256" y="1114298"/>
                  </a:cubicBezTo>
                  <a:cubicBezTo>
                    <a:pt x="780256" y="1115060"/>
                    <a:pt x="779303" y="1114298"/>
                    <a:pt x="779112" y="1114298"/>
                  </a:cubicBezTo>
                  <a:cubicBezTo>
                    <a:pt x="777781" y="1110774"/>
                    <a:pt x="777197" y="1107011"/>
                    <a:pt x="777398" y="1103249"/>
                  </a:cubicBezTo>
                  <a:lnTo>
                    <a:pt x="776826" y="1103249"/>
                  </a:lnTo>
                  <a:cubicBezTo>
                    <a:pt x="776319" y="1103549"/>
                    <a:pt x="775867" y="1103936"/>
                    <a:pt x="775493" y="1104392"/>
                  </a:cubicBezTo>
                  <a:lnTo>
                    <a:pt x="774636" y="1105249"/>
                  </a:lnTo>
                  <a:cubicBezTo>
                    <a:pt x="773485" y="1106465"/>
                    <a:pt x="772434" y="1107771"/>
                    <a:pt x="771493" y="1109154"/>
                  </a:cubicBezTo>
                  <a:cubicBezTo>
                    <a:pt x="770802" y="1110233"/>
                    <a:pt x="770166" y="1111345"/>
                    <a:pt x="769587" y="1112488"/>
                  </a:cubicBezTo>
                  <a:lnTo>
                    <a:pt x="768064" y="1115631"/>
                  </a:lnTo>
                  <a:cubicBezTo>
                    <a:pt x="767949" y="1113858"/>
                    <a:pt x="768176" y="1112080"/>
                    <a:pt x="768730" y="1110393"/>
                  </a:cubicBezTo>
                  <a:cubicBezTo>
                    <a:pt x="769266" y="1108464"/>
                    <a:pt x="770101" y="1106632"/>
                    <a:pt x="771207" y="1104963"/>
                  </a:cubicBezTo>
                  <a:cubicBezTo>
                    <a:pt x="772164" y="1103481"/>
                    <a:pt x="773318" y="1102135"/>
                    <a:pt x="774636" y="1100963"/>
                  </a:cubicBezTo>
                  <a:cubicBezTo>
                    <a:pt x="775544" y="1100013"/>
                    <a:pt x="776568" y="1099181"/>
                    <a:pt x="777684" y="1098486"/>
                  </a:cubicBezTo>
                  <a:cubicBezTo>
                    <a:pt x="777681" y="1095683"/>
                    <a:pt x="777872" y="1092882"/>
                    <a:pt x="778255" y="1090104"/>
                  </a:cubicBezTo>
                  <a:cubicBezTo>
                    <a:pt x="779210" y="1081640"/>
                    <a:pt x="781193" y="1073323"/>
                    <a:pt x="784161" y="1065339"/>
                  </a:cubicBezTo>
                  <a:lnTo>
                    <a:pt x="811122" y="1025317"/>
                  </a:lnTo>
                  <a:lnTo>
                    <a:pt x="787209" y="948849"/>
                  </a:lnTo>
                  <a:cubicBezTo>
                    <a:pt x="779589" y="925894"/>
                    <a:pt x="771588" y="903320"/>
                    <a:pt x="762634" y="880460"/>
                  </a:cubicBezTo>
                  <a:cubicBezTo>
                    <a:pt x="753681" y="857600"/>
                    <a:pt x="743013" y="835692"/>
                    <a:pt x="732345" y="813785"/>
                  </a:cubicBezTo>
                  <a:cubicBezTo>
                    <a:pt x="722582" y="793449"/>
                    <a:pt x="713223" y="772637"/>
                    <a:pt x="702591" y="752575"/>
                  </a:cubicBezTo>
                  <a:lnTo>
                    <a:pt x="671626" y="705620"/>
                  </a:lnTo>
                  <a:lnTo>
                    <a:pt x="674337" y="718153"/>
                  </a:lnTo>
                  <a:cubicBezTo>
                    <a:pt x="680529" y="734727"/>
                    <a:pt x="686529" y="751300"/>
                    <a:pt x="692054" y="768159"/>
                  </a:cubicBezTo>
                  <a:cubicBezTo>
                    <a:pt x="712381" y="829798"/>
                    <a:pt x="727765" y="892958"/>
                    <a:pt x="738060" y="957040"/>
                  </a:cubicBezTo>
                  <a:cubicBezTo>
                    <a:pt x="743108" y="989044"/>
                    <a:pt x="747013" y="1021334"/>
                    <a:pt x="749490" y="1053719"/>
                  </a:cubicBezTo>
                  <a:lnTo>
                    <a:pt x="751233" y="1148450"/>
                  </a:lnTo>
                  <a:lnTo>
                    <a:pt x="751969" y="1148436"/>
                  </a:lnTo>
                  <a:lnTo>
                    <a:pt x="752824" y="1147826"/>
                  </a:lnTo>
                  <a:cubicBezTo>
                    <a:pt x="782109" y="1149934"/>
                    <a:pt x="810507" y="1158802"/>
                    <a:pt x="835787" y="1173734"/>
                  </a:cubicBezTo>
                  <a:cubicBezTo>
                    <a:pt x="848687" y="1181420"/>
                    <a:pt x="860616" y="1190630"/>
                    <a:pt x="871315" y="1201166"/>
                  </a:cubicBezTo>
                  <a:cubicBezTo>
                    <a:pt x="874839" y="1204691"/>
                    <a:pt x="878173" y="1208405"/>
                    <a:pt x="881316" y="1212215"/>
                  </a:cubicBezTo>
                  <a:cubicBezTo>
                    <a:pt x="883630" y="1212025"/>
                    <a:pt x="885956" y="1212025"/>
                    <a:pt x="888270" y="1212215"/>
                  </a:cubicBezTo>
                  <a:cubicBezTo>
                    <a:pt x="891499" y="1212426"/>
                    <a:pt x="894694" y="1213001"/>
                    <a:pt x="897795" y="1213930"/>
                  </a:cubicBezTo>
                  <a:cubicBezTo>
                    <a:pt x="901185" y="1215044"/>
                    <a:pt x="904394" y="1216649"/>
                    <a:pt x="907320" y="1218692"/>
                  </a:cubicBezTo>
                  <a:cubicBezTo>
                    <a:pt x="909889" y="1220533"/>
                    <a:pt x="912169" y="1222748"/>
                    <a:pt x="914082" y="1225265"/>
                  </a:cubicBezTo>
                  <a:cubicBezTo>
                    <a:pt x="914082" y="1225741"/>
                    <a:pt x="914082" y="1225741"/>
                    <a:pt x="914082" y="1225741"/>
                  </a:cubicBezTo>
                  <a:lnTo>
                    <a:pt x="908558" y="1223169"/>
                  </a:lnTo>
                  <a:cubicBezTo>
                    <a:pt x="906538" y="1222164"/>
                    <a:pt x="904434" y="1221336"/>
                    <a:pt x="902271" y="1220693"/>
                  </a:cubicBezTo>
                  <a:cubicBezTo>
                    <a:pt x="899397" y="1219835"/>
                    <a:pt x="896470" y="1219167"/>
                    <a:pt x="893508" y="1218692"/>
                  </a:cubicBezTo>
                  <a:lnTo>
                    <a:pt x="891413" y="1218692"/>
                  </a:lnTo>
                  <a:lnTo>
                    <a:pt x="888365" y="1218692"/>
                  </a:lnTo>
                  <a:lnTo>
                    <a:pt x="887222" y="1218692"/>
                  </a:lnTo>
                  <a:cubicBezTo>
                    <a:pt x="891471" y="1223812"/>
                    <a:pt x="894704" y="1229696"/>
                    <a:pt x="896747" y="1236028"/>
                  </a:cubicBezTo>
                  <a:cubicBezTo>
                    <a:pt x="896937" y="1236790"/>
                    <a:pt x="896366" y="1238409"/>
                    <a:pt x="895413" y="1237457"/>
                  </a:cubicBezTo>
                  <a:cubicBezTo>
                    <a:pt x="890629" y="1232799"/>
                    <a:pt x="886083" y="1227904"/>
                    <a:pt x="881792" y="1222788"/>
                  </a:cubicBezTo>
                  <a:cubicBezTo>
                    <a:pt x="881507" y="1225448"/>
                    <a:pt x="881507" y="1228130"/>
                    <a:pt x="881792" y="1230789"/>
                  </a:cubicBezTo>
                  <a:cubicBezTo>
                    <a:pt x="881888" y="1232885"/>
                    <a:pt x="881792" y="1234885"/>
                    <a:pt x="882459" y="1236980"/>
                  </a:cubicBezTo>
                  <a:cubicBezTo>
                    <a:pt x="883126" y="1239076"/>
                    <a:pt x="882936" y="1241457"/>
                    <a:pt x="883126" y="1243362"/>
                  </a:cubicBezTo>
                  <a:cubicBezTo>
                    <a:pt x="883316" y="1245267"/>
                    <a:pt x="881697" y="1246410"/>
                    <a:pt x="880745" y="1243838"/>
                  </a:cubicBezTo>
                  <a:cubicBezTo>
                    <a:pt x="879792" y="1241267"/>
                    <a:pt x="878459" y="1238409"/>
                    <a:pt x="877887" y="1236218"/>
                  </a:cubicBezTo>
                  <a:cubicBezTo>
                    <a:pt x="877316" y="1234028"/>
                    <a:pt x="876268" y="1231837"/>
                    <a:pt x="876268" y="1229551"/>
                  </a:cubicBezTo>
                  <a:cubicBezTo>
                    <a:pt x="875874" y="1227443"/>
                    <a:pt x="875619" y="1225311"/>
                    <a:pt x="875506" y="1223169"/>
                  </a:cubicBezTo>
                  <a:cubicBezTo>
                    <a:pt x="875361" y="1221776"/>
                    <a:pt x="875361" y="1220372"/>
                    <a:pt x="875506" y="1218978"/>
                  </a:cubicBezTo>
                  <a:cubicBezTo>
                    <a:pt x="875453" y="1218535"/>
                    <a:pt x="875453" y="1218088"/>
                    <a:pt x="875506" y="1217645"/>
                  </a:cubicBezTo>
                  <a:lnTo>
                    <a:pt x="875506" y="1216787"/>
                  </a:lnTo>
                  <a:lnTo>
                    <a:pt x="875506" y="1216692"/>
                  </a:lnTo>
                  <a:cubicBezTo>
                    <a:pt x="875506" y="1216216"/>
                    <a:pt x="875506" y="1216216"/>
                    <a:pt x="875506" y="1216216"/>
                  </a:cubicBezTo>
                  <a:lnTo>
                    <a:pt x="875506" y="1215835"/>
                  </a:lnTo>
                  <a:cubicBezTo>
                    <a:pt x="872504" y="1212340"/>
                    <a:pt x="869325" y="1209002"/>
                    <a:pt x="865981" y="1205834"/>
                  </a:cubicBezTo>
                  <a:cubicBezTo>
                    <a:pt x="855844" y="1196382"/>
                    <a:pt x="844696" y="1188077"/>
                    <a:pt x="832739" y="1181069"/>
                  </a:cubicBezTo>
                  <a:cubicBezTo>
                    <a:pt x="820564" y="1173809"/>
                    <a:pt x="807629" y="1168010"/>
                    <a:pt x="794204" y="1163759"/>
                  </a:cubicBezTo>
                  <a:lnTo>
                    <a:pt x="760505" y="1157237"/>
                  </a:lnTo>
                  <a:lnTo>
                    <a:pt x="782017" y="1173637"/>
                  </a:lnTo>
                  <a:lnTo>
                    <a:pt x="808292" y="1193668"/>
                  </a:lnTo>
                  <a:cubicBezTo>
                    <a:pt x="824557" y="1210672"/>
                    <a:pt x="838176" y="1230207"/>
                    <a:pt x="848551" y="1251648"/>
                  </a:cubicBezTo>
                  <a:cubicBezTo>
                    <a:pt x="853949" y="1252922"/>
                    <a:pt x="859077" y="1255147"/>
                    <a:pt x="863695" y="1258220"/>
                  </a:cubicBezTo>
                  <a:cubicBezTo>
                    <a:pt x="867288" y="1260727"/>
                    <a:pt x="870496" y="1263743"/>
                    <a:pt x="873220" y="1267174"/>
                  </a:cubicBezTo>
                  <a:cubicBezTo>
                    <a:pt x="875494" y="1270029"/>
                    <a:pt x="877265" y="1273250"/>
                    <a:pt x="878459" y="1276699"/>
                  </a:cubicBezTo>
                  <a:cubicBezTo>
                    <a:pt x="878649" y="1277080"/>
                    <a:pt x="878268" y="1278318"/>
                    <a:pt x="877697" y="1277556"/>
                  </a:cubicBezTo>
                  <a:cubicBezTo>
                    <a:pt x="871132" y="1268293"/>
                    <a:pt x="861741" y="1261408"/>
                    <a:pt x="850931" y="1257935"/>
                  </a:cubicBezTo>
                  <a:cubicBezTo>
                    <a:pt x="854413" y="1266221"/>
                    <a:pt x="857278" y="1274753"/>
                    <a:pt x="859504" y="1283462"/>
                  </a:cubicBezTo>
                  <a:cubicBezTo>
                    <a:pt x="859695" y="1284414"/>
                    <a:pt x="858361" y="1285652"/>
                    <a:pt x="858361" y="1284414"/>
                  </a:cubicBezTo>
                  <a:cubicBezTo>
                    <a:pt x="855599" y="1277651"/>
                    <a:pt x="852265" y="1270984"/>
                    <a:pt x="848836" y="1264507"/>
                  </a:cubicBezTo>
                  <a:cubicBezTo>
                    <a:pt x="848264" y="1265745"/>
                    <a:pt x="847693" y="1266983"/>
                    <a:pt x="847217" y="1268317"/>
                  </a:cubicBezTo>
                  <a:cubicBezTo>
                    <a:pt x="846217" y="1270871"/>
                    <a:pt x="845359" y="1273479"/>
                    <a:pt x="844645" y="1276128"/>
                  </a:cubicBezTo>
                  <a:cubicBezTo>
                    <a:pt x="843915" y="1278752"/>
                    <a:pt x="843374" y="1281426"/>
                    <a:pt x="843026" y="1284128"/>
                  </a:cubicBezTo>
                  <a:cubicBezTo>
                    <a:pt x="842549" y="1285652"/>
                    <a:pt x="842549" y="1287081"/>
                    <a:pt x="842549" y="1288605"/>
                  </a:cubicBezTo>
                  <a:cubicBezTo>
                    <a:pt x="842149" y="1290198"/>
                    <a:pt x="841894" y="1291824"/>
                    <a:pt x="841788" y="1293463"/>
                  </a:cubicBezTo>
                  <a:cubicBezTo>
                    <a:pt x="841788" y="1295558"/>
                    <a:pt x="840073" y="1295273"/>
                    <a:pt x="839882" y="1293463"/>
                  </a:cubicBezTo>
                  <a:cubicBezTo>
                    <a:pt x="839692" y="1291653"/>
                    <a:pt x="838930" y="1289653"/>
                    <a:pt x="838930" y="1288224"/>
                  </a:cubicBezTo>
                  <a:cubicBezTo>
                    <a:pt x="838930" y="1286795"/>
                    <a:pt x="838930" y="1285271"/>
                    <a:pt x="838930" y="1283843"/>
                  </a:cubicBezTo>
                  <a:cubicBezTo>
                    <a:pt x="838996" y="1280647"/>
                    <a:pt x="839315" y="1277463"/>
                    <a:pt x="839882" y="1274318"/>
                  </a:cubicBezTo>
                  <a:cubicBezTo>
                    <a:pt x="840344" y="1271087"/>
                    <a:pt x="841077" y="1267901"/>
                    <a:pt x="842073" y="1264793"/>
                  </a:cubicBezTo>
                  <a:cubicBezTo>
                    <a:pt x="842847" y="1262088"/>
                    <a:pt x="843967" y="1259494"/>
                    <a:pt x="845407" y="1257077"/>
                  </a:cubicBezTo>
                  <a:cubicBezTo>
                    <a:pt x="834252" y="1236261"/>
                    <a:pt x="820411" y="1217129"/>
                    <a:pt x="804314" y="1200135"/>
                  </a:cubicBezTo>
                  <a:lnTo>
                    <a:pt x="764360" y="1167871"/>
                  </a:lnTo>
                  <a:lnTo>
                    <a:pt x="770826" y="1176115"/>
                  </a:lnTo>
                  <a:cubicBezTo>
                    <a:pt x="776029" y="1185789"/>
                    <a:pt x="780395" y="1195891"/>
                    <a:pt x="783875" y="1206310"/>
                  </a:cubicBezTo>
                  <a:cubicBezTo>
                    <a:pt x="787718" y="1217790"/>
                    <a:pt x="790710" y="1229537"/>
                    <a:pt x="792829" y="1241457"/>
                  </a:cubicBezTo>
                  <a:cubicBezTo>
                    <a:pt x="793305" y="1244886"/>
                    <a:pt x="794067" y="1247934"/>
                    <a:pt x="794067" y="1250982"/>
                  </a:cubicBezTo>
                  <a:cubicBezTo>
                    <a:pt x="798457" y="1252656"/>
                    <a:pt x="802355" y="1255407"/>
                    <a:pt x="805402" y="1258983"/>
                  </a:cubicBezTo>
                  <a:cubicBezTo>
                    <a:pt x="807045" y="1260903"/>
                    <a:pt x="808277" y="1263140"/>
                    <a:pt x="809021" y="1265555"/>
                  </a:cubicBezTo>
                  <a:cubicBezTo>
                    <a:pt x="809403" y="1266698"/>
                    <a:pt x="809974" y="1267936"/>
                    <a:pt x="809974" y="1269079"/>
                  </a:cubicBezTo>
                  <a:cubicBezTo>
                    <a:pt x="810118" y="1270027"/>
                    <a:pt x="810118" y="1270990"/>
                    <a:pt x="809974" y="1271937"/>
                  </a:cubicBezTo>
                  <a:cubicBezTo>
                    <a:pt x="809974" y="1272508"/>
                    <a:pt x="809974" y="1273270"/>
                    <a:pt x="809974" y="1273270"/>
                  </a:cubicBezTo>
                  <a:cubicBezTo>
                    <a:pt x="809974" y="1273270"/>
                    <a:pt x="809307" y="1273937"/>
                    <a:pt x="809307" y="1273270"/>
                  </a:cubicBezTo>
                  <a:cubicBezTo>
                    <a:pt x="808996" y="1272554"/>
                    <a:pt x="808646" y="1271854"/>
                    <a:pt x="808259" y="1271175"/>
                  </a:cubicBezTo>
                  <a:cubicBezTo>
                    <a:pt x="808158" y="1270712"/>
                    <a:pt x="807998" y="1270264"/>
                    <a:pt x="807783" y="1269841"/>
                  </a:cubicBezTo>
                  <a:cubicBezTo>
                    <a:pt x="807454" y="1268839"/>
                    <a:pt x="807007" y="1267880"/>
                    <a:pt x="806449" y="1266984"/>
                  </a:cubicBezTo>
                  <a:cubicBezTo>
                    <a:pt x="805473" y="1265283"/>
                    <a:pt x="804324" y="1263687"/>
                    <a:pt x="803020" y="1262221"/>
                  </a:cubicBezTo>
                  <a:cubicBezTo>
                    <a:pt x="801629" y="1260596"/>
                    <a:pt x="800064" y="1259126"/>
                    <a:pt x="798353" y="1257840"/>
                  </a:cubicBezTo>
                  <a:cubicBezTo>
                    <a:pt x="797281" y="1257137"/>
                    <a:pt x="796130" y="1256562"/>
                    <a:pt x="794924" y="1256125"/>
                  </a:cubicBezTo>
                  <a:cubicBezTo>
                    <a:pt x="794971" y="1256919"/>
                    <a:pt x="794971" y="1257714"/>
                    <a:pt x="794924" y="1258507"/>
                  </a:cubicBezTo>
                  <a:cubicBezTo>
                    <a:pt x="796021" y="1263784"/>
                    <a:pt x="796021" y="1269231"/>
                    <a:pt x="794924" y="1274509"/>
                  </a:cubicBezTo>
                  <a:cubicBezTo>
                    <a:pt x="794639" y="1275461"/>
                    <a:pt x="793591" y="1275366"/>
                    <a:pt x="793591" y="1274509"/>
                  </a:cubicBezTo>
                  <a:cubicBezTo>
                    <a:pt x="791821" y="1268284"/>
                    <a:pt x="790641" y="1261905"/>
                    <a:pt x="790067" y="1255459"/>
                  </a:cubicBezTo>
                  <a:cubicBezTo>
                    <a:pt x="788132" y="1258227"/>
                    <a:pt x="786504" y="1261198"/>
                    <a:pt x="785209" y="1264317"/>
                  </a:cubicBezTo>
                  <a:cubicBezTo>
                    <a:pt x="784124" y="1266734"/>
                    <a:pt x="783417" y="1269304"/>
                    <a:pt x="783113" y="1271937"/>
                  </a:cubicBezTo>
                  <a:cubicBezTo>
                    <a:pt x="782591" y="1274835"/>
                    <a:pt x="782591" y="1277802"/>
                    <a:pt x="783113" y="1280700"/>
                  </a:cubicBezTo>
                  <a:cubicBezTo>
                    <a:pt x="783209" y="1280700"/>
                    <a:pt x="782637" y="1281271"/>
                    <a:pt x="782637" y="1280700"/>
                  </a:cubicBezTo>
                  <a:cubicBezTo>
                    <a:pt x="780955" y="1277785"/>
                    <a:pt x="779947" y="1274530"/>
                    <a:pt x="779685" y="1271175"/>
                  </a:cubicBezTo>
                  <a:cubicBezTo>
                    <a:pt x="779555" y="1268328"/>
                    <a:pt x="779812" y="1265476"/>
                    <a:pt x="780446" y="1262698"/>
                  </a:cubicBezTo>
                  <a:cubicBezTo>
                    <a:pt x="781800" y="1256953"/>
                    <a:pt x="784585" y="1251645"/>
                    <a:pt x="788543" y="1247267"/>
                  </a:cubicBezTo>
                  <a:lnTo>
                    <a:pt x="789114" y="1247267"/>
                  </a:lnTo>
                  <a:cubicBezTo>
                    <a:pt x="788829" y="1245457"/>
                    <a:pt x="788257" y="1243648"/>
                    <a:pt x="788257" y="1241933"/>
                  </a:cubicBezTo>
                  <a:cubicBezTo>
                    <a:pt x="786153" y="1231214"/>
                    <a:pt x="783223" y="1220673"/>
                    <a:pt x="779494" y="1210405"/>
                  </a:cubicBezTo>
                  <a:cubicBezTo>
                    <a:pt x="775838" y="1199610"/>
                    <a:pt x="771381" y="1189103"/>
                    <a:pt x="766159" y="1178973"/>
                  </a:cubicBezTo>
                  <a:cubicBezTo>
                    <a:pt x="763869" y="1174646"/>
                    <a:pt x="761291" y="1170477"/>
                    <a:pt x="758443" y="1166495"/>
                  </a:cubicBezTo>
                  <a:lnTo>
                    <a:pt x="752975" y="1159829"/>
                  </a:lnTo>
                  <a:lnTo>
                    <a:pt x="752476" y="1189342"/>
                  </a:lnTo>
                  <a:lnTo>
                    <a:pt x="751868" y="1225364"/>
                  </a:lnTo>
                  <a:cubicBezTo>
                    <a:pt x="753750" y="1249808"/>
                    <a:pt x="757918" y="1274076"/>
                    <a:pt x="764349" y="1297845"/>
                  </a:cubicBezTo>
                  <a:cubicBezTo>
                    <a:pt x="768676" y="1298681"/>
                    <a:pt x="772751" y="1300506"/>
                    <a:pt x="776255" y="1303179"/>
                  </a:cubicBezTo>
                  <a:cubicBezTo>
                    <a:pt x="778035" y="1304594"/>
                    <a:pt x="779663" y="1306190"/>
                    <a:pt x="781113" y="1307941"/>
                  </a:cubicBezTo>
                  <a:cubicBezTo>
                    <a:pt x="781841" y="1308816"/>
                    <a:pt x="782510" y="1309738"/>
                    <a:pt x="783113" y="1310703"/>
                  </a:cubicBezTo>
                  <a:cubicBezTo>
                    <a:pt x="783757" y="1311915"/>
                    <a:pt x="784268" y="1313192"/>
                    <a:pt x="784637" y="1314513"/>
                  </a:cubicBezTo>
                  <a:cubicBezTo>
                    <a:pt x="784733" y="1315275"/>
                    <a:pt x="784637" y="1316228"/>
                    <a:pt x="783970" y="1315275"/>
                  </a:cubicBezTo>
                  <a:cubicBezTo>
                    <a:pt x="783304" y="1314323"/>
                    <a:pt x="782351" y="1313751"/>
                    <a:pt x="781685" y="1312894"/>
                  </a:cubicBezTo>
                  <a:cubicBezTo>
                    <a:pt x="781073" y="1312086"/>
                    <a:pt x="780404" y="1311322"/>
                    <a:pt x="779684" y="1310608"/>
                  </a:cubicBezTo>
                  <a:cubicBezTo>
                    <a:pt x="778316" y="1309190"/>
                    <a:pt x="776781" y="1307942"/>
                    <a:pt x="775112" y="1306893"/>
                  </a:cubicBezTo>
                  <a:cubicBezTo>
                    <a:pt x="773124" y="1305584"/>
                    <a:pt x="770980" y="1304528"/>
                    <a:pt x="768730" y="1303750"/>
                  </a:cubicBezTo>
                  <a:lnTo>
                    <a:pt x="765873" y="1302798"/>
                  </a:lnTo>
                  <a:cubicBezTo>
                    <a:pt x="767397" y="1308703"/>
                    <a:pt x="769016" y="1314609"/>
                    <a:pt x="770826" y="1320514"/>
                  </a:cubicBezTo>
                  <a:cubicBezTo>
                    <a:pt x="771112" y="1321276"/>
                    <a:pt x="770254" y="1322324"/>
                    <a:pt x="769778" y="1321276"/>
                  </a:cubicBezTo>
                  <a:cubicBezTo>
                    <a:pt x="767048" y="1315434"/>
                    <a:pt x="764476" y="1309529"/>
                    <a:pt x="762063" y="1303560"/>
                  </a:cubicBezTo>
                  <a:cubicBezTo>
                    <a:pt x="760510" y="1306126"/>
                    <a:pt x="759141" y="1308800"/>
                    <a:pt x="757967" y="1311561"/>
                  </a:cubicBezTo>
                  <a:cubicBezTo>
                    <a:pt x="757145" y="1313652"/>
                    <a:pt x="756538" y="1315823"/>
                    <a:pt x="756158" y="1318038"/>
                  </a:cubicBezTo>
                  <a:cubicBezTo>
                    <a:pt x="756158" y="1319085"/>
                    <a:pt x="756158" y="1320038"/>
                    <a:pt x="756157" y="1321086"/>
                  </a:cubicBezTo>
                  <a:cubicBezTo>
                    <a:pt x="756045" y="1322014"/>
                    <a:pt x="755886" y="1322936"/>
                    <a:pt x="755681" y="1323848"/>
                  </a:cubicBezTo>
                  <a:cubicBezTo>
                    <a:pt x="755681" y="1323848"/>
                    <a:pt x="754824" y="1324419"/>
                    <a:pt x="754824" y="1323848"/>
                  </a:cubicBezTo>
                  <a:cubicBezTo>
                    <a:pt x="753879" y="1322748"/>
                    <a:pt x="753078" y="1321532"/>
                    <a:pt x="752443" y="1320228"/>
                  </a:cubicBezTo>
                  <a:cubicBezTo>
                    <a:pt x="752297" y="1318962"/>
                    <a:pt x="752297" y="1317684"/>
                    <a:pt x="752443" y="1316418"/>
                  </a:cubicBezTo>
                  <a:cubicBezTo>
                    <a:pt x="752392" y="1314071"/>
                    <a:pt x="752681" y="1311729"/>
                    <a:pt x="753300" y="1309465"/>
                  </a:cubicBezTo>
                  <a:cubicBezTo>
                    <a:pt x="754738" y="1304924"/>
                    <a:pt x="756721" y="1300575"/>
                    <a:pt x="759205" y="1296511"/>
                  </a:cubicBezTo>
                  <a:lnTo>
                    <a:pt x="759206" y="1296511"/>
                  </a:lnTo>
                  <a:cubicBezTo>
                    <a:pt x="751089" y="1273015"/>
                    <a:pt x="746046" y="1248675"/>
                    <a:pt x="744126" y="1224091"/>
                  </a:cubicBezTo>
                  <a:lnTo>
                    <a:pt x="746002" y="1186123"/>
                  </a:lnTo>
                  <a:lnTo>
                    <a:pt x="746920" y="1167536"/>
                  </a:lnTo>
                  <a:lnTo>
                    <a:pt x="725868" y="1210691"/>
                  </a:lnTo>
                  <a:cubicBezTo>
                    <a:pt x="722841" y="1222935"/>
                    <a:pt x="720708" y="1235382"/>
                    <a:pt x="719486" y="1247934"/>
                  </a:cubicBezTo>
                  <a:cubicBezTo>
                    <a:pt x="718915" y="1254125"/>
                    <a:pt x="717962" y="1260126"/>
                    <a:pt x="717963" y="1266317"/>
                  </a:cubicBezTo>
                  <a:cubicBezTo>
                    <a:pt x="717913" y="1267079"/>
                    <a:pt x="717913" y="1267842"/>
                    <a:pt x="717963" y="1268603"/>
                  </a:cubicBezTo>
                  <a:cubicBezTo>
                    <a:pt x="722339" y="1271405"/>
                    <a:pt x="725968" y="1275230"/>
                    <a:pt x="728535" y="1279748"/>
                  </a:cubicBezTo>
                  <a:cubicBezTo>
                    <a:pt x="729761" y="1282157"/>
                    <a:pt x="730658" y="1284720"/>
                    <a:pt x="731202" y="1287368"/>
                  </a:cubicBezTo>
                  <a:cubicBezTo>
                    <a:pt x="731554" y="1289027"/>
                    <a:pt x="731714" y="1290721"/>
                    <a:pt x="731678" y="1292416"/>
                  </a:cubicBezTo>
                  <a:cubicBezTo>
                    <a:pt x="731790" y="1293599"/>
                    <a:pt x="731558" y="1294790"/>
                    <a:pt x="731012" y="1295845"/>
                  </a:cubicBezTo>
                  <a:cubicBezTo>
                    <a:pt x="730821" y="1295845"/>
                    <a:pt x="730154" y="1295845"/>
                    <a:pt x="730154" y="1295845"/>
                  </a:cubicBezTo>
                  <a:cubicBezTo>
                    <a:pt x="729297" y="1293559"/>
                    <a:pt x="728916" y="1291082"/>
                    <a:pt x="728154" y="1288796"/>
                  </a:cubicBezTo>
                  <a:cubicBezTo>
                    <a:pt x="727383" y="1286668"/>
                    <a:pt x="726394" y="1284625"/>
                    <a:pt x="725201" y="1282700"/>
                  </a:cubicBezTo>
                  <a:cubicBezTo>
                    <a:pt x="723331" y="1279341"/>
                    <a:pt x="720766" y="1276418"/>
                    <a:pt x="717677" y="1274128"/>
                  </a:cubicBezTo>
                  <a:cubicBezTo>
                    <a:pt x="717692" y="1277344"/>
                    <a:pt x="717276" y="1280548"/>
                    <a:pt x="716438" y="1283653"/>
                  </a:cubicBezTo>
                  <a:cubicBezTo>
                    <a:pt x="715867" y="1285367"/>
                    <a:pt x="714247" y="1283653"/>
                    <a:pt x="714248" y="1282796"/>
                  </a:cubicBezTo>
                  <a:cubicBezTo>
                    <a:pt x="713684" y="1280325"/>
                    <a:pt x="713365" y="1277804"/>
                    <a:pt x="713295" y="1275271"/>
                  </a:cubicBezTo>
                  <a:cubicBezTo>
                    <a:pt x="711838" y="1276716"/>
                    <a:pt x="710500" y="1278277"/>
                    <a:pt x="709295" y="1279938"/>
                  </a:cubicBezTo>
                  <a:cubicBezTo>
                    <a:pt x="708471" y="1281252"/>
                    <a:pt x="707739" y="1282620"/>
                    <a:pt x="707104" y="1284034"/>
                  </a:cubicBezTo>
                  <a:lnTo>
                    <a:pt x="706437" y="1285082"/>
                  </a:lnTo>
                  <a:cubicBezTo>
                    <a:pt x="706383" y="1285429"/>
                    <a:pt x="706383" y="1285782"/>
                    <a:pt x="706437" y="1286129"/>
                  </a:cubicBezTo>
                  <a:cubicBezTo>
                    <a:pt x="706116" y="1286792"/>
                    <a:pt x="705891" y="1287498"/>
                    <a:pt x="705770" y="1288225"/>
                  </a:cubicBezTo>
                  <a:cubicBezTo>
                    <a:pt x="705770" y="1288701"/>
                    <a:pt x="704818" y="1287463"/>
                    <a:pt x="704818" y="1286510"/>
                  </a:cubicBezTo>
                  <a:cubicBezTo>
                    <a:pt x="704818" y="1285558"/>
                    <a:pt x="704818" y="1284129"/>
                    <a:pt x="704818" y="1283653"/>
                  </a:cubicBezTo>
                  <a:cubicBezTo>
                    <a:pt x="704818" y="1283177"/>
                    <a:pt x="704818" y="1282700"/>
                    <a:pt x="704818" y="1282129"/>
                  </a:cubicBezTo>
                  <a:cubicBezTo>
                    <a:pt x="704770" y="1281463"/>
                    <a:pt x="704770" y="1280795"/>
                    <a:pt x="704818" y="1280129"/>
                  </a:cubicBezTo>
                  <a:cubicBezTo>
                    <a:pt x="705118" y="1278473"/>
                    <a:pt x="705565" y="1276848"/>
                    <a:pt x="706151" y="1275271"/>
                  </a:cubicBezTo>
                  <a:cubicBezTo>
                    <a:pt x="706479" y="1274328"/>
                    <a:pt x="706928" y="1273432"/>
                    <a:pt x="707485" y="1272604"/>
                  </a:cubicBezTo>
                  <a:cubicBezTo>
                    <a:pt x="707972" y="1271836"/>
                    <a:pt x="708513" y="1271104"/>
                    <a:pt x="709104" y="1270413"/>
                  </a:cubicBezTo>
                  <a:cubicBezTo>
                    <a:pt x="709626" y="1269765"/>
                    <a:pt x="710199" y="1269160"/>
                    <a:pt x="710819" y="1268603"/>
                  </a:cubicBezTo>
                  <a:lnTo>
                    <a:pt x="711676" y="1267841"/>
                  </a:lnTo>
                  <a:cubicBezTo>
                    <a:pt x="712047" y="1267718"/>
                    <a:pt x="712448" y="1267718"/>
                    <a:pt x="712819" y="1267841"/>
                  </a:cubicBezTo>
                  <a:lnTo>
                    <a:pt x="712819" y="1262984"/>
                  </a:lnTo>
                  <a:cubicBezTo>
                    <a:pt x="712914" y="1256888"/>
                    <a:pt x="713009" y="1250411"/>
                    <a:pt x="713581" y="1243934"/>
                  </a:cubicBezTo>
                  <a:cubicBezTo>
                    <a:pt x="714524" y="1231988"/>
                    <a:pt x="716436" y="1220138"/>
                    <a:pt x="719296" y="1208501"/>
                  </a:cubicBezTo>
                  <a:lnTo>
                    <a:pt x="741233" y="1164205"/>
                  </a:lnTo>
                  <a:lnTo>
                    <a:pt x="733393" y="1170400"/>
                  </a:lnTo>
                  <a:cubicBezTo>
                    <a:pt x="727868" y="1175544"/>
                    <a:pt x="722439" y="1180782"/>
                    <a:pt x="717295" y="1186307"/>
                  </a:cubicBezTo>
                  <a:cubicBezTo>
                    <a:pt x="706878" y="1197444"/>
                    <a:pt x="697652" y="1209639"/>
                    <a:pt x="689768" y="1222692"/>
                  </a:cubicBezTo>
                  <a:cubicBezTo>
                    <a:pt x="681844" y="1236205"/>
                    <a:pt x="676241" y="1250951"/>
                    <a:pt x="673195" y="1266317"/>
                  </a:cubicBezTo>
                  <a:cubicBezTo>
                    <a:pt x="672122" y="1271692"/>
                    <a:pt x="671422" y="1277134"/>
                    <a:pt x="671099" y="1282605"/>
                  </a:cubicBezTo>
                  <a:cubicBezTo>
                    <a:pt x="674014" y="1284551"/>
                    <a:pt x="676589" y="1286965"/>
                    <a:pt x="678719" y="1289748"/>
                  </a:cubicBezTo>
                  <a:cubicBezTo>
                    <a:pt x="680624" y="1292129"/>
                    <a:pt x="682253" y="1294717"/>
                    <a:pt x="683577" y="1297464"/>
                  </a:cubicBezTo>
                  <a:cubicBezTo>
                    <a:pt x="684944" y="1300454"/>
                    <a:pt x="685658" y="1303701"/>
                    <a:pt x="685672" y="1306989"/>
                  </a:cubicBezTo>
                  <a:cubicBezTo>
                    <a:pt x="685672" y="1310703"/>
                    <a:pt x="684720" y="1314228"/>
                    <a:pt x="684720" y="1317847"/>
                  </a:cubicBezTo>
                  <a:cubicBezTo>
                    <a:pt x="684625" y="1319086"/>
                    <a:pt x="683577" y="1318704"/>
                    <a:pt x="683577" y="1317847"/>
                  </a:cubicBezTo>
                  <a:cubicBezTo>
                    <a:pt x="683103" y="1310985"/>
                    <a:pt x="681188" y="1304299"/>
                    <a:pt x="677957" y="1298226"/>
                  </a:cubicBezTo>
                  <a:cubicBezTo>
                    <a:pt x="676514" y="1295777"/>
                    <a:pt x="674788" y="1293507"/>
                    <a:pt x="672814" y="1291463"/>
                  </a:cubicBezTo>
                  <a:lnTo>
                    <a:pt x="670433" y="1289272"/>
                  </a:lnTo>
                  <a:cubicBezTo>
                    <a:pt x="670433" y="1295940"/>
                    <a:pt x="670433" y="1302702"/>
                    <a:pt x="670433" y="1309561"/>
                  </a:cubicBezTo>
                  <a:cubicBezTo>
                    <a:pt x="670433" y="1309561"/>
                    <a:pt x="669861" y="1310037"/>
                    <a:pt x="669861" y="1309560"/>
                  </a:cubicBezTo>
                  <a:cubicBezTo>
                    <a:pt x="668110" y="1304571"/>
                    <a:pt x="666959" y="1299391"/>
                    <a:pt x="666432" y="1294130"/>
                  </a:cubicBezTo>
                  <a:cubicBezTo>
                    <a:pt x="665860" y="1294987"/>
                    <a:pt x="665194" y="1295844"/>
                    <a:pt x="664717" y="1296702"/>
                  </a:cubicBezTo>
                  <a:cubicBezTo>
                    <a:pt x="663232" y="1299213"/>
                    <a:pt x="661988" y="1301861"/>
                    <a:pt x="661003" y="1304607"/>
                  </a:cubicBezTo>
                  <a:cubicBezTo>
                    <a:pt x="659964" y="1307449"/>
                    <a:pt x="659199" y="1310383"/>
                    <a:pt x="658717" y="1313370"/>
                  </a:cubicBezTo>
                  <a:cubicBezTo>
                    <a:pt x="658717" y="1314799"/>
                    <a:pt x="658717" y="1316323"/>
                    <a:pt x="658717" y="1317752"/>
                  </a:cubicBezTo>
                  <a:cubicBezTo>
                    <a:pt x="658482" y="1319216"/>
                    <a:pt x="658099" y="1320652"/>
                    <a:pt x="657574" y="1322038"/>
                  </a:cubicBezTo>
                  <a:cubicBezTo>
                    <a:pt x="657478" y="1322038"/>
                    <a:pt x="656907" y="1322038"/>
                    <a:pt x="656907" y="1322038"/>
                  </a:cubicBezTo>
                  <a:cubicBezTo>
                    <a:pt x="655774" y="1319881"/>
                    <a:pt x="655093" y="1317515"/>
                    <a:pt x="654907" y="1315085"/>
                  </a:cubicBezTo>
                  <a:cubicBezTo>
                    <a:pt x="654907" y="1313656"/>
                    <a:pt x="654907" y="1312132"/>
                    <a:pt x="654907" y="1310608"/>
                  </a:cubicBezTo>
                  <a:cubicBezTo>
                    <a:pt x="655240" y="1307380"/>
                    <a:pt x="655878" y="1304191"/>
                    <a:pt x="656812" y="1301083"/>
                  </a:cubicBezTo>
                  <a:cubicBezTo>
                    <a:pt x="657826" y="1298041"/>
                    <a:pt x="659202" y="1295131"/>
                    <a:pt x="660908" y="1292415"/>
                  </a:cubicBezTo>
                  <a:cubicBezTo>
                    <a:pt x="661772" y="1290960"/>
                    <a:pt x="662726" y="1289561"/>
                    <a:pt x="663765" y="1288224"/>
                  </a:cubicBezTo>
                  <a:cubicBezTo>
                    <a:pt x="664402" y="1287320"/>
                    <a:pt x="665173" y="1286517"/>
                    <a:pt x="666051" y="1285843"/>
                  </a:cubicBezTo>
                  <a:cubicBezTo>
                    <a:pt x="667112" y="1262373"/>
                    <a:pt x="673809" y="1239503"/>
                    <a:pt x="685577" y="1219168"/>
                  </a:cubicBezTo>
                  <a:cubicBezTo>
                    <a:pt x="693188" y="1205408"/>
                    <a:pt x="702431" y="1192616"/>
                    <a:pt x="713104" y="1181068"/>
                  </a:cubicBezTo>
                  <a:cubicBezTo>
                    <a:pt x="718534" y="1175163"/>
                    <a:pt x="724153" y="1169543"/>
                    <a:pt x="730059" y="1164209"/>
                  </a:cubicBezTo>
                  <a:lnTo>
                    <a:pt x="733550" y="1161538"/>
                  </a:lnTo>
                  <a:lnTo>
                    <a:pt x="708975" y="1169257"/>
                  </a:lnTo>
                  <a:cubicBezTo>
                    <a:pt x="695616" y="1175201"/>
                    <a:pt x="682935" y="1182670"/>
                    <a:pt x="671195" y="1191546"/>
                  </a:cubicBezTo>
                  <a:cubicBezTo>
                    <a:pt x="659129" y="1200391"/>
                    <a:pt x="648384" y="1210911"/>
                    <a:pt x="639286" y="1222788"/>
                  </a:cubicBezTo>
                  <a:cubicBezTo>
                    <a:pt x="636057" y="1227255"/>
                    <a:pt x="633130" y="1231932"/>
                    <a:pt x="630523" y="1236790"/>
                  </a:cubicBezTo>
                  <a:cubicBezTo>
                    <a:pt x="633695" y="1241956"/>
                    <a:pt x="635740" y="1247733"/>
                    <a:pt x="636524" y="1253744"/>
                  </a:cubicBezTo>
                  <a:cubicBezTo>
                    <a:pt x="636810" y="1256913"/>
                    <a:pt x="636810" y="1260101"/>
                    <a:pt x="636524" y="1263269"/>
                  </a:cubicBezTo>
                  <a:cubicBezTo>
                    <a:pt x="636363" y="1264870"/>
                    <a:pt x="636109" y="1266460"/>
                    <a:pt x="635762" y="1268032"/>
                  </a:cubicBezTo>
                  <a:cubicBezTo>
                    <a:pt x="635381" y="1269651"/>
                    <a:pt x="634619" y="1271746"/>
                    <a:pt x="634429" y="1272699"/>
                  </a:cubicBezTo>
                  <a:cubicBezTo>
                    <a:pt x="634238" y="1273651"/>
                    <a:pt x="633666" y="1273366"/>
                    <a:pt x="633666" y="1272699"/>
                  </a:cubicBezTo>
                  <a:cubicBezTo>
                    <a:pt x="633095" y="1269651"/>
                    <a:pt x="633095" y="1266412"/>
                    <a:pt x="633095" y="1263174"/>
                  </a:cubicBezTo>
                  <a:cubicBezTo>
                    <a:pt x="633030" y="1260303"/>
                    <a:pt x="632776" y="1257439"/>
                    <a:pt x="632333" y="1254601"/>
                  </a:cubicBezTo>
                  <a:cubicBezTo>
                    <a:pt x="631496" y="1250089"/>
                    <a:pt x="629850" y="1245765"/>
                    <a:pt x="627475" y="1241838"/>
                  </a:cubicBezTo>
                  <a:cubicBezTo>
                    <a:pt x="625944" y="1244939"/>
                    <a:pt x="624577" y="1248118"/>
                    <a:pt x="623380" y="1251363"/>
                  </a:cubicBezTo>
                  <a:cubicBezTo>
                    <a:pt x="622796" y="1253495"/>
                    <a:pt x="622097" y="1255593"/>
                    <a:pt x="621284" y="1257649"/>
                  </a:cubicBezTo>
                  <a:cubicBezTo>
                    <a:pt x="620808" y="1258697"/>
                    <a:pt x="619855" y="1259745"/>
                    <a:pt x="619569" y="1260602"/>
                  </a:cubicBezTo>
                  <a:cubicBezTo>
                    <a:pt x="619284" y="1261459"/>
                    <a:pt x="617950" y="1261840"/>
                    <a:pt x="618712" y="1260030"/>
                  </a:cubicBezTo>
                  <a:cubicBezTo>
                    <a:pt x="619474" y="1258221"/>
                    <a:pt x="619093" y="1256125"/>
                    <a:pt x="619474" y="1254411"/>
                  </a:cubicBezTo>
                  <a:cubicBezTo>
                    <a:pt x="619855" y="1252696"/>
                    <a:pt x="620141" y="1251744"/>
                    <a:pt x="620903" y="1249363"/>
                  </a:cubicBezTo>
                  <a:cubicBezTo>
                    <a:pt x="621665" y="1246981"/>
                    <a:pt x="622427" y="1244695"/>
                    <a:pt x="623284" y="1242409"/>
                  </a:cubicBezTo>
                  <a:cubicBezTo>
                    <a:pt x="621714" y="1243270"/>
                    <a:pt x="620217" y="1244258"/>
                    <a:pt x="618807" y="1245362"/>
                  </a:cubicBezTo>
                  <a:cubicBezTo>
                    <a:pt x="615649" y="1247687"/>
                    <a:pt x="612686" y="1250267"/>
                    <a:pt x="609949" y="1253077"/>
                  </a:cubicBezTo>
                  <a:cubicBezTo>
                    <a:pt x="607355" y="1256019"/>
                    <a:pt x="605058" y="1259209"/>
                    <a:pt x="603091" y="1262602"/>
                  </a:cubicBezTo>
                  <a:cubicBezTo>
                    <a:pt x="602132" y="1264282"/>
                    <a:pt x="601304" y="1266034"/>
                    <a:pt x="600615" y="1267841"/>
                  </a:cubicBezTo>
                  <a:cubicBezTo>
                    <a:pt x="600348" y="1269492"/>
                    <a:pt x="599766" y="1271077"/>
                    <a:pt x="598900" y="1272508"/>
                  </a:cubicBezTo>
                  <a:cubicBezTo>
                    <a:pt x="598519" y="1272889"/>
                    <a:pt x="598615" y="1272889"/>
                    <a:pt x="598615" y="1272889"/>
                  </a:cubicBezTo>
                  <a:cubicBezTo>
                    <a:pt x="598358" y="1270958"/>
                    <a:pt x="598587" y="1268994"/>
                    <a:pt x="599281" y="1267174"/>
                  </a:cubicBezTo>
                  <a:cubicBezTo>
                    <a:pt x="599741" y="1265289"/>
                    <a:pt x="600346" y="1263441"/>
                    <a:pt x="601091" y="1261650"/>
                  </a:cubicBezTo>
                  <a:cubicBezTo>
                    <a:pt x="602535" y="1257965"/>
                    <a:pt x="604491" y="1254502"/>
                    <a:pt x="606901" y="1251363"/>
                  </a:cubicBezTo>
                  <a:cubicBezTo>
                    <a:pt x="609432" y="1247960"/>
                    <a:pt x="612412" y="1244916"/>
                    <a:pt x="615759" y="1242314"/>
                  </a:cubicBezTo>
                  <a:cubicBezTo>
                    <a:pt x="619066" y="1239534"/>
                    <a:pt x="622676" y="1237137"/>
                    <a:pt x="626523" y="1235170"/>
                  </a:cubicBezTo>
                  <a:cubicBezTo>
                    <a:pt x="628769" y="1229350"/>
                    <a:pt x="631643" y="1223793"/>
                    <a:pt x="635095" y="1218597"/>
                  </a:cubicBezTo>
                  <a:cubicBezTo>
                    <a:pt x="643313" y="1206808"/>
                    <a:pt x="653343" y="1196392"/>
                    <a:pt x="664813" y="1187736"/>
                  </a:cubicBezTo>
                  <a:cubicBezTo>
                    <a:pt x="677071" y="1178146"/>
                    <a:pt x="690383" y="1170085"/>
                    <a:pt x="704452" y="1163690"/>
                  </a:cubicBezTo>
                  <a:lnTo>
                    <a:pt x="742220" y="1151676"/>
                  </a:lnTo>
                  <a:lnTo>
                    <a:pt x="746410" y="1150343"/>
                  </a:lnTo>
                  <a:lnTo>
                    <a:pt x="739774" y="1041813"/>
                  </a:lnTo>
                  <a:cubicBezTo>
                    <a:pt x="733950" y="977881"/>
                    <a:pt x="723122" y="914504"/>
                    <a:pt x="707389" y="852265"/>
                  </a:cubicBezTo>
                  <a:cubicBezTo>
                    <a:pt x="699515" y="821150"/>
                    <a:pt x="690435" y="790353"/>
                    <a:pt x="680148" y="759873"/>
                  </a:cubicBezTo>
                  <a:cubicBezTo>
                    <a:pt x="674909" y="744442"/>
                    <a:pt x="668623" y="729298"/>
                    <a:pt x="663384" y="713772"/>
                  </a:cubicBezTo>
                  <a:lnTo>
                    <a:pt x="659545" y="692071"/>
                  </a:lnTo>
                  <a:lnTo>
                    <a:pt x="658907" y="705294"/>
                  </a:lnTo>
                  <a:cubicBezTo>
                    <a:pt x="660241" y="718058"/>
                    <a:pt x="661194" y="730726"/>
                    <a:pt x="661955" y="743394"/>
                  </a:cubicBezTo>
                  <a:cubicBezTo>
                    <a:pt x="664704" y="790009"/>
                    <a:pt x="663684" y="836770"/>
                    <a:pt x="658907" y="883221"/>
                  </a:cubicBezTo>
                  <a:cubicBezTo>
                    <a:pt x="656748" y="906462"/>
                    <a:pt x="653573" y="929576"/>
                    <a:pt x="649383" y="952563"/>
                  </a:cubicBezTo>
                  <a:lnTo>
                    <a:pt x="632901" y="1019043"/>
                  </a:lnTo>
                  <a:lnTo>
                    <a:pt x="633842" y="1019274"/>
                  </a:lnTo>
                  <a:lnTo>
                    <a:pt x="633952" y="1019239"/>
                  </a:lnTo>
                  <a:lnTo>
                    <a:pt x="634113" y="1019341"/>
                  </a:lnTo>
                  <a:lnTo>
                    <a:pt x="634171" y="1019355"/>
                  </a:lnTo>
                  <a:lnTo>
                    <a:pt x="634714" y="1019488"/>
                  </a:lnTo>
                  <a:lnTo>
                    <a:pt x="634722" y="1019725"/>
                  </a:lnTo>
                  <a:lnTo>
                    <a:pt x="686815" y="1052577"/>
                  </a:lnTo>
                  <a:cubicBezTo>
                    <a:pt x="694391" y="1060308"/>
                    <a:pt x="700981" y="1068946"/>
                    <a:pt x="706437" y="1078294"/>
                  </a:cubicBezTo>
                  <a:cubicBezTo>
                    <a:pt x="708247" y="1081437"/>
                    <a:pt x="709866" y="1084580"/>
                    <a:pt x="711390" y="1087819"/>
                  </a:cubicBezTo>
                  <a:cubicBezTo>
                    <a:pt x="713028" y="1088060"/>
                    <a:pt x="714628" y="1088508"/>
                    <a:pt x="716152" y="1089152"/>
                  </a:cubicBezTo>
                  <a:cubicBezTo>
                    <a:pt x="718309" y="1089811"/>
                    <a:pt x="720362" y="1090774"/>
                    <a:pt x="722248" y="1092010"/>
                  </a:cubicBezTo>
                  <a:cubicBezTo>
                    <a:pt x="724360" y="1093407"/>
                    <a:pt x="726254" y="1095108"/>
                    <a:pt x="727868" y="1097058"/>
                  </a:cubicBezTo>
                  <a:cubicBezTo>
                    <a:pt x="729363" y="1098782"/>
                    <a:pt x="730554" y="1100746"/>
                    <a:pt x="731392" y="1102868"/>
                  </a:cubicBezTo>
                  <a:lnTo>
                    <a:pt x="728059" y="1100011"/>
                  </a:lnTo>
                  <a:cubicBezTo>
                    <a:pt x="726820" y="1098975"/>
                    <a:pt x="725516" y="1098020"/>
                    <a:pt x="724153" y="1097154"/>
                  </a:cubicBezTo>
                  <a:cubicBezTo>
                    <a:pt x="722340" y="1096002"/>
                    <a:pt x="720427" y="1095014"/>
                    <a:pt x="718438" y="1094201"/>
                  </a:cubicBezTo>
                  <a:lnTo>
                    <a:pt x="717010" y="1093629"/>
                  </a:lnTo>
                  <a:lnTo>
                    <a:pt x="714914" y="1092962"/>
                  </a:lnTo>
                  <a:lnTo>
                    <a:pt x="714057" y="1092962"/>
                  </a:lnTo>
                  <a:cubicBezTo>
                    <a:pt x="716409" y="1096925"/>
                    <a:pt x="718023" y="1101282"/>
                    <a:pt x="718819" y="1105821"/>
                  </a:cubicBezTo>
                  <a:cubicBezTo>
                    <a:pt x="718819" y="1106583"/>
                    <a:pt x="718152" y="1107345"/>
                    <a:pt x="717676" y="1106583"/>
                  </a:cubicBezTo>
                  <a:cubicBezTo>
                    <a:pt x="715199" y="1102451"/>
                    <a:pt x="712941" y="1098191"/>
                    <a:pt x="710914" y="1093820"/>
                  </a:cubicBezTo>
                  <a:cubicBezTo>
                    <a:pt x="710124" y="1095595"/>
                    <a:pt x="709518" y="1097446"/>
                    <a:pt x="709104" y="1099344"/>
                  </a:cubicBezTo>
                  <a:cubicBezTo>
                    <a:pt x="708820" y="1100791"/>
                    <a:pt x="708629" y="1102255"/>
                    <a:pt x="708532" y="1103726"/>
                  </a:cubicBezTo>
                  <a:cubicBezTo>
                    <a:pt x="708342" y="1105250"/>
                    <a:pt x="707961" y="1106774"/>
                    <a:pt x="707770" y="1108298"/>
                  </a:cubicBezTo>
                  <a:cubicBezTo>
                    <a:pt x="707580" y="1109822"/>
                    <a:pt x="706723" y="1110298"/>
                    <a:pt x="706056" y="1108298"/>
                  </a:cubicBezTo>
                  <a:cubicBezTo>
                    <a:pt x="705389" y="1106297"/>
                    <a:pt x="705389" y="1104488"/>
                    <a:pt x="705389" y="1102487"/>
                  </a:cubicBezTo>
                  <a:cubicBezTo>
                    <a:pt x="705294" y="1100838"/>
                    <a:pt x="705294" y="1099184"/>
                    <a:pt x="705389" y="1097534"/>
                  </a:cubicBezTo>
                  <a:cubicBezTo>
                    <a:pt x="705486" y="1096000"/>
                    <a:pt x="705676" y="1094473"/>
                    <a:pt x="705960" y="1092962"/>
                  </a:cubicBezTo>
                  <a:cubicBezTo>
                    <a:pt x="706221" y="1091961"/>
                    <a:pt x="706539" y="1090975"/>
                    <a:pt x="706913" y="1090010"/>
                  </a:cubicBezTo>
                  <a:lnTo>
                    <a:pt x="706913" y="1089153"/>
                  </a:lnTo>
                  <a:lnTo>
                    <a:pt x="706913" y="1089057"/>
                  </a:lnTo>
                  <a:lnTo>
                    <a:pt x="706913" y="1088581"/>
                  </a:lnTo>
                  <a:cubicBezTo>
                    <a:pt x="705484" y="1085724"/>
                    <a:pt x="703865" y="1082771"/>
                    <a:pt x="702151" y="1080009"/>
                  </a:cubicBezTo>
                  <a:cubicBezTo>
                    <a:pt x="696887" y="1071531"/>
                    <a:pt x="690689" y="1063672"/>
                    <a:pt x="683672" y="1056577"/>
                  </a:cubicBezTo>
                  <a:lnTo>
                    <a:pt x="636791" y="1026696"/>
                  </a:lnTo>
                  <a:lnTo>
                    <a:pt x="664183" y="1061616"/>
                  </a:lnTo>
                  <a:cubicBezTo>
                    <a:pt x="672429" y="1076420"/>
                    <a:pt x="678360" y="1092513"/>
                    <a:pt x="681672" y="1109345"/>
                  </a:cubicBezTo>
                  <a:cubicBezTo>
                    <a:pt x="685288" y="1111199"/>
                    <a:pt x="688519" y="1113720"/>
                    <a:pt x="691197" y="1116775"/>
                  </a:cubicBezTo>
                  <a:cubicBezTo>
                    <a:pt x="693217" y="1119179"/>
                    <a:pt x="694915" y="1121837"/>
                    <a:pt x="696245" y="1124681"/>
                  </a:cubicBezTo>
                  <a:cubicBezTo>
                    <a:pt x="697257" y="1127012"/>
                    <a:pt x="697900" y="1129486"/>
                    <a:pt x="698151" y="1132015"/>
                  </a:cubicBezTo>
                  <a:cubicBezTo>
                    <a:pt x="698246" y="1132587"/>
                    <a:pt x="697484" y="1133158"/>
                    <a:pt x="697484" y="1132587"/>
                  </a:cubicBezTo>
                  <a:cubicBezTo>
                    <a:pt x="694704" y="1124779"/>
                    <a:pt x="689454" y="1118091"/>
                    <a:pt x="682530" y="1113537"/>
                  </a:cubicBezTo>
                  <a:cubicBezTo>
                    <a:pt x="683405" y="1119848"/>
                    <a:pt x="683819" y="1126215"/>
                    <a:pt x="683768" y="1132587"/>
                  </a:cubicBezTo>
                  <a:cubicBezTo>
                    <a:pt x="683673" y="1133063"/>
                    <a:pt x="682720" y="1134015"/>
                    <a:pt x="682720" y="1133063"/>
                  </a:cubicBezTo>
                  <a:cubicBezTo>
                    <a:pt x="681863" y="1127729"/>
                    <a:pt x="680720" y="1122585"/>
                    <a:pt x="679577" y="1117346"/>
                  </a:cubicBezTo>
                  <a:cubicBezTo>
                    <a:pt x="678921" y="1118099"/>
                    <a:pt x="678317" y="1118894"/>
                    <a:pt x="677767" y="1119728"/>
                  </a:cubicBezTo>
                  <a:cubicBezTo>
                    <a:pt x="676624" y="1121252"/>
                    <a:pt x="675481" y="1122871"/>
                    <a:pt x="674433" y="1124586"/>
                  </a:cubicBezTo>
                  <a:cubicBezTo>
                    <a:pt x="673481" y="1126316"/>
                    <a:pt x="672622" y="1128097"/>
                    <a:pt x="671862" y="1129920"/>
                  </a:cubicBezTo>
                  <a:lnTo>
                    <a:pt x="670719" y="1132967"/>
                  </a:lnTo>
                  <a:cubicBezTo>
                    <a:pt x="670129" y="1133993"/>
                    <a:pt x="669650" y="1135079"/>
                    <a:pt x="669290" y="1136206"/>
                  </a:cubicBezTo>
                  <a:cubicBezTo>
                    <a:pt x="669004" y="1137444"/>
                    <a:pt x="668052" y="1136873"/>
                    <a:pt x="668052" y="1135634"/>
                  </a:cubicBezTo>
                  <a:cubicBezTo>
                    <a:pt x="668052" y="1134396"/>
                    <a:pt x="668052" y="1133063"/>
                    <a:pt x="668052" y="1131824"/>
                  </a:cubicBezTo>
                  <a:cubicBezTo>
                    <a:pt x="668249" y="1130795"/>
                    <a:pt x="668504" y="1129778"/>
                    <a:pt x="668814" y="1128776"/>
                  </a:cubicBezTo>
                  <a:cubicBezTo>
                    <a:pt x="669466" y="1126599"/>
                    <a:pt x="670261" y="1124467"/>
                    <a:pt x="671195" y="1122395"/>
                  </a:cubicBezTo>
                  <a:cubicBezTo>
                    <a:pt x="672123" y="1120347"/>
                    <a:pt x="673206" y="1118373"/>
                    <a:pt x="674433" y="1116489"/>
                  </a:cubicBezTo>
                  <a:cubicBezTo>
                    <a:pt x="675480" y="1114761"/>
                    <a:pt x="676727" y="1113162"/>
                    <a:pt x="678148" y="1111727"/>
                  </a:cubicBezTo>
                  <a:cubicBezTo>
                    <a:pt x="674274" y="1095199"/>
                    <a:pt x="668227" y="1079338"/>
                    <a:pt x="660218" y="1064538"/>
                  </a:cubicBezTo>
                  <a:lnTo>
                    <a:pt x="632938" y="1027036"/>
                  </a:lnTo>
                  <a:lnTo>
                    <a:pt x="632882" y="1027234"/>
                  </a:lnTo>
                  <a:lnTo>
                    <a:pt x="639381" y="1042098"/>
                  </a:lnTo>
                  <a:cubicBezTo>
                    <a:pt x="641213" y="1049796"/>
                    <a:pt x="642392" y="1057634"/>
                    <a:pt x="642905" y="1065530"/>
                  </a:cubicBezTo>
                  <a:cubicBezTo>
                    <a:pt x="643524" y="1074218"/>
                    <a:pt x="643524" y="1082940"/>
                    <a:pt x="642905" y="1091628"/>
                  </a:cubicBezTo>
                  <a:cubicBezTo>
                    <a:pt x="642715" y="1093819"/>
                    <a:pt x="642048" y="1096010"/>
                    <a:pt x="642048" y="1098201"/>
                  </a:cubicBezTo>
                  <a:cubicBezTo>
                    <a:pt x="644825" y="1100157"/>
                    <a:pt x="647028" y="1102821"/>
                    <a:pt x="648430" y="1105916"/>
                  </a:cubicBezTo>
                  <a:cubicBezTo>
                    <a:pt x="649205" y="1107527"/>
                    <a:pt x="649658" y="1109274"/>
                    <a:pt x="649763" y="1111059"/>
                  </a:cubicBezTo>
                  <a:lnTo>
                    <a:pt x="649763" y="1113821"/>
                  </a:lnTo>
                  <a:cubicBezTo>
                    <a:pt x="649803" y="1114488"/>
                    <a:pt x="649803" y="1115156"/>
                    <a:pt x="649763" y="1115822"/>
                  </a:cubicBezTo>
                  <a:cubicBezTo>
                    <a:pt x="649192" y="1116203"/>
                    <a:pt x="649192" y="1116679"/>
                    <a:pt x="649192" y="1116679"/>
                  </a:cubicBezTo>
                  <a:cubicBezTo>
                    <a:pt x="649192" y="1116679"/>
                    <a:pt x="648716" y="1117251"/>
                    <a:pt x="648716" y="1116679"/>
                  </a:cubicBezTo>
                  <a:cubicBezTo>
                    <a:pt x="648716" y="1116108"/>
                    <a:pt x="648716" y="1115346"/>
                    <a:pt x="648716" y="1114965"/>
                  </a:cubicBezTo>
                  <a:cubicBezTo>
                    <a:pt x="648716" y="1114584"/>
                    <a:pt x="648716" y="1113917"/>
                    <a:pt x="648716" y="1113917"/>
                  </a:cubicBezTo>
                  <a:cubicBezTo>
                    <a:pt x="648761" y="1113187"/>
                    <a:pt x="648761" y="1112456"/>
                    <a:pt x="648716" y="1111726"/>
                  </a:cubicBezTo>
                  <a:cubicBezTo>
                    <a:pt x="648350" y="1110343"/>
                    <a:pt x="647839" y="1109002"/>
                    <a:pt x="647192" y="1107726"/>
                  </a:cubicBezTo>
                  <a:cubicBezTo>
                    <a:pt x="646504" y="1106362"/>
                    <a:pt x="645707" y="1105056"/>
                    <a:pt x="644810" y="1103820"/>
                  </a:cubicBezTo>
                  <a:lnTo>
                    <a:pt x="642715" y="1102011"/>
                  </a:lnTo>
                  <a:cubicBezTo>
                    <a:pt x="642715" y="1102582"/>
                    <a:pt x="642715" y="1103154"/>
                    <a:pt x="642715" y="1103820"/>
                  </a:cubicBezTo>
                  <a:cubicBezTo>
                    <a:pt x="642421" y="1107665"/>
                    <a:pt x="641386" y="1111417"/>
                    <a:pt x="639667" y="1114869"/>
                  </a:cubicBezTo>
                  <a:cubicBezTo>
                    <a:pt x="639286" y="1115631"/>
                    <a:pt x="638714" y="1115441"/>
                    <a:pt x="638714" y="1114869"/>
                  </a:cubicBezTo>
                  <a:cubicBezTo>
                    <a:pt x="638636" y="1110243"/>
                    <a:pt x="638987" y="1105619"/>
                    <a:pt x="639762" y="1101058"/>
                  </a:cubicBezTo>
                  <a:cubicBezTo>
                    <a:pt x="637921" y="1102614"/>
                    <a:pt x="636259" y="1104371"/>
                    <a:pt x="634809" y="1106297"/>
                  </a:cubicBezTo>
                  <a:cubicBezTo>
                    <a:pt x="633592" y="1107797"/>
                    <a:pt x="632597" y="1109465"/>
                    <a:pt x="631856" y="1111250"/>
                  </a:cubicBezTo>
                  <a:cubicBezTo>
                    <a:pt x="630912" y="1113124"/>
                    <a:pt x="630331" y="1115160"/>
                    <a:pt x="630142" y="1117251"/>
                  </a:cubicBezTo>
                  <a:cubicBezTo>
                    <a:pt x="630142" y="1117251"/>
                    <a:pt x="629666" y="1117251"/>
                    <a:pt x="629665" y="1117251"/>
                  </a:cubicBezTo>
                  <a:cubicBezTo>
                    <a:pt x="629141" y="1114802"/>
                    <a:pt x="629141" y="1112270"/>
                    <a:pt x="629665" y="1109821"/>
                  </a:cubicBezTo>
                  <a:cubicBezTo>
                    <a:pt x="630120" y="1107805"/>
                    <a:pt x="630824" y="1105853"/>
                    <a:pt x="631761" y="1104011"/>
                  </a:cubicBezTo>
                  <a:cubicBezTo>
                    <a:pt x="633736" y="1100170"/>
                    <a:pt x="636652" y="1096893"/>
                    <a:pt x="640238" y="1094486"/>
                  </a:cubicBezTo>
                  <a:lnTo>
                    <a:pt x="640715" y="1094486"/>
                  </a:lnTo>
                  <a:cubicBezTo>
                    <a:pt x="641191" y="1093152"/>
                    <a:pt x="641191" y="1091914"/>
                    <a:pt x="641191" y="1090581"/>
                  </a:cubicBezTo>
                  <a:cubicBezTo>
                    <a:pt x="641762" y="1082749"/>
                    <a:pt x="641762" y="1074886"/>
                    <a:pt x="641191" y="1067054"/>
                  </a:cubicBezTo>
                  <a:cubicBezTo>
                    <a:pt x="640645" y="1058879"/>
                    <a:pt x="639466" y="1050758"/>
                    <a:pt x="637667" y="1042765"/>
                  </a:cubicBezTo>
                  <a:cubicBezTo>
                    <a:pt x="636916" y="1039304"/>
                    <a:pt x="635930" y="1035899"/>
                    <a:pt x="634714" y="1032573"/>
                  </a:cubicBezTo>
                  <a:lnTo>
                    <a:pt x="632633" y="1028119"/>
                  </a:lnTo>
                  <a:lnTo>
                    <a:pt x="626274" y="1050638"/>
                  </a:lnTo>
                  <a:lnTo>
                    <a:pt x="619954" y="1073020"/>
                  </a:lnTo>
                  <a:cubicBezTo>
                    <a:pt x="616765" y="1090368"/>
                    <a:pt x="615194" y="1108013"/>
                    <a:pt x="615283" y="1125728"/>
                  </a:cubicBezTo>
                  <a:cubicBezTo>
                    <a:pt x="618155" y="1127055"/>
                    <a:pt x="620669" y="1129047"/>
                    <a:pt x="622617" y="1131539"/>
                  </a:cubicBezTo>
                  <a:cubicBezTo>
                    <a:pt x="623589" y="1132878"/>
                    <a:pt x="624419" y="1134314"/>
                    <a:pt x="625094" y="1135825"/>
                  </a:cubicBezTo>
                  <a:lnTo>
                    <a:pt x="625951" y="1138111"/>
                  </a:lnTo>
                  <a:cubicBezTo>
                    <a:pt x="626045" y="1139061"/>
                    <a:pt x="626045" y="1140018"/>
                    <a:pt x="625951" y="1140968"/>
                  </a:cubicBezTo>
                  <a:cubicBezTo>
                    <a:pt x="626046" y="1140968"/>
                    <a:pt x="625380" y="1141444"/>
                    <a:pt x="625380" y="1140968"/>
                  </a:cubicBezTo>
                  <a:cubicBezTo>
                    <a:pt x="625035" y="1140281"/>
                    <a:pt x="624653" y="1139614"/>
                    <a:pt x="624237" y="1138968"/>
                  </a:cubicBezTo>
                  <a:cubicBezTo>
                    <a:pt x="623958" y="1138283"/>
                    <a:pt x="623640" y="1137616"/>
                    <a:pt x="623284" y="1136968"/>
                  </a:cubicBezTo>
                  <a:cubicBezTo>
                    <a:pt x="622601" y="1135728"/>
                    <a:pt x="621769" y="1134577"/>
                    <a:pt x="620807" y="1133539"/>
                  </a:cubicBezTo>
                  <a:cubicBezTo>
                    <a:pt x="619653" y="1132302"/>
                    <a:pt x="618376" y="1131185"/>
                    <a:pt x="616998" y="1130205"/>
                  </a:cubicBezTo>
                  <a:cubicBezTo>
                    <a:pt x="616406" y="1129755"/>
                    <a:pt x="615768" y="1129372"/>
                    <a:pt x="615092" y="1129062"/>
                  </a:cubicBezTo>
                  <a:cubicBezTo>
                    <a:pt x="615092" y="1133444"/>
                    <a:pt x="615092" y="1137920"/>
                    <a:pt x="615092" y="1142302"/>
                  </a:cubicBezTo>
                  <a:cubicBezTo>
                    <a:pt x="615092" y="1142302"/>
                    <a:pt x="614235" y="1143064"/>
                    <a:pt x="614235" y="1142302"/>
                  </a:cubicBezTo>
                  <a:cubicBezTo>
                    <a:pt x="613304" y="1137736"/>
                    <a:pt x="612605" y="1133127"/>
                    <a:pt x="612140" y="1128490"/>
                  </a:cubicBezTo>
                  <a:cubicBezTo>
                    <a:pt x="610581" y="1130018"/>
                    <a:pt x="609117" y="1131640"/>
                    <a:pt x="607758" y="1133348"/>
                  </a:cubicBezTo>
                  <a:cubicBezTo>
                    <a:pt x="606767" y="1134641"/>
                    <a:pt x="605936" y="1136048"/>
                    <a:pt x="605282" y="1137539"/>
                  </a:cubicBezTo>
                  <a:cubicBezTo>
                    <a:pt x="604996" y="1138111"/>
                    <a:pt x="604710" y="1138968"/>
                    <a:pt x="604520" y="1139540"/>
                  </a:cubicBezTo>
                  <a:cubicBezTo>
                    <a:pt x="604329" y="1140111"/>
                    <a:pt x="603758" y="1141349"/>
                    <a:pt x="603663" y="1141349"/>
                  </a:cubicBezTo>
                  <a:cubicBezTo>
                    <a:pt x="603567" y="1141349"/>
                    <a:pt x="602996" y="1141349"/>
                    <a:pt x="602996" y="1141349"/>
                  </a:cubicBezTo>
                  <a:cubicBezTo>
                    <a:pt x="603043" y="1140599"/>
                    <a:pt x="603203" y="1139861"/>
                    <a:pt x="603472" y="1139159"/>
                  </a:cubicBezTo>
                  <a:cubicBezTo>
                    <a:pt x="603373" y="1138241"/>
                    <a:pt x="603373" y="1137315"/>
                    <a:pt x="603472" y="1136396"/>
                  </a:cubicBezTo>
                  <a:cubicBezTo>
                    <a:pt x="603849" y="1134747"/>
                    <a:pt x="604492" y="1133171"/>
                    <a:pt x="605377" y="1131729"/>
                  </a:cubicBezTo>
                  <a:cubicBezTo>
                    <a:pt x="607217" y="1128848"/>
                    <a:pt x="609391" y="1126195"/>
                    <a:pt x="611854" y="1123823"/>
                  </a:cubicBezTo>
                  <a:cubicBezTo>
                    <a:pt x="610559" y="1105976"/>
                    <a:pt x="611550" y="1088110"/>
                    <a:pt x="614751" y="1070650"/>
                  </a:cubicBezTo>
                  <a:lnTo>
                    <a:pt x="627472" y="1030688"/>
                  </a:lnTo>
                  <a:lnTo>
                    <a:pt x="603948" y="1057624"/>
                  </a:lnTo>
                  <a:cubicBezTo>
                    <a:pt x="599534" y="1065573"/>
                    <a:pt x="595744" y="1073853"/>
                    <a:pt x="592613" y="1082389"/>
                  </a:cubicBezTo>
                  <a:cubicBezTo>
                    <a:pt x="590994" y="1086580"/>
                    <a:pt x="589470" y="1090676"/>
                    <a:pt x="588040" y="1094866"/>
                  </a:cubicBezTo>
                  <a:cubicBezTo>
                    <a:pt x="587925" y="1095387"/>
                    <a:pt x="587766" y="1095897"/>
                    <a:pt x="587564" y="1096390"/>
                  </a:cubicBezTo>
                  <a:cubicBezTo>
                    <a:pt x="590074" y="1099097"/>
                    <a:pt x="591902" y="1102362"/>
                    <a:pt x="592898" y="1105915"/>
                  </a:cubicBezTo>
                  <a:cubicBezTo>
                    <a:pt x="593185" y="1107842"/>
                    <a:pt x="593185" y="1109800"/>
                    <a:pt x="592898" y="1111726"/>
                  </a:cubicBezTo>
                  <a:cubicBezTo>
                    <a:pt x="592894" y="1112954"/>
                    <a:pt x="592702" y="1114175"/>
                    <a:pt x="592327" y="1115345"/>
                  </a:cubicBezTo>
                  <a:cubicBezTo>
                    <a:pt x="592220" y="1116197"/>
                    <a:pt x="591854" y="1116995"/>
                    <a:pt x="591279" y="1117631"/>
                  </a:cubicBezTo>
                  <a:lnTo>
                    <a:pt x="590708" y="1117631"/>
                  </a:lnTo>
                  <a:cubicBezTo>
                    <a:pt x="590612" y="1115887"/>
                    <a:pt x="590612" y="1114138"/>
                    <a:pt x="590708" y="1112393"/>
                  </a:cubicBezTo>
                  <a:cubicBezTo>
                    <a:pt x="590528" y="1110749"/>
                    <a:pt x="590210" y="1109124"/>
                    <a:pt x="589755" y="1107535"/>
                  </a:cubicBezTo>
                  <a:cubicBezTo>
                    <a:pt x="589018" y="1104885"/>
                    <a:pt x="587790" y="1102398"/>
                    <a:pt x="586136" y="1100201"/>
                  </a:cubicBezTo>
                  <a:cubicBezTo>
                    <a:pt x="585511" y="1102353"/>
                    <a:pt x="584649" y="1104430"/>
                    <a:pt x="583564" y="1106392"/>
                  </a:cubicBezTo>
                  <a:cubicBezTo>
                    <a:pt x="582897" y="1107440"/>
                    <a:pt x="582135" y="1106011"/>
                    <a:pt x="582135" y="1105344"/>
                  </a:cubicBezTo>
                  <a:cubicBezTo>
                    <a:pt x="582255" y="1103518"/>
                    <a:pt x="582510" y="1101703"/>
                    <a:pt x="582897" y="1099915"/>
                  </a:cubicBezTo>
                  <a:cubicBezTo>
                    <a:pt x="581631" y="1100685"/>
                    <a:pt x="580422" y="1101545"/>
                    <a:pt x="579278" y="1102487"/>
                  </a:cubicBezTo>
                  <a:cubicBezTo>
                    <a:pt x="578468" y="1103233"/>
                    <a:pt x="577704" y="1104028"/>
                    <a:pt x="576992" y="1104868"/>
                  </a:cubicBezTo>
                  <a:lnTo>
                    <a:pt x="576325" y="1105535"/>
                  </a:lnTo>
                  <a:lnTo>
                    <a:pt x="576325" y="1106201"/>
                  </a:lnTo>
                  <a:lnTo>
                    <a:pt x="576135" y="1106497"/>
                  </a:lnTo>
                  <a:lnTo>
                    <a:pt x="576135" y="1104582"/>
                  </a:lnTo>
                  <a:cubicBezTo>
                    <a:pt x="576092" y="1104234"/>
                    <a:pt x="576092" y="1103882"/>
                    <a:pt x="576135" y="1103534"/>
                  </a:cubicBezTo>
                  <a:cubicBezTo>
                    <a:pt x="576092" y="1103059"/>
                    <a:pt x="576092" y="1102581"/>
                    <a:pt x="576135" y="1102106"/>
                  </a:cubicBezTo>
                  <a:cubicBezTo>
                    <a:pt x="576645" y="1101037"/>
                    <a:pt x="577251" y="1100017"/>
                    <a:pt x="577944" y="1099058"/>
                  </a:cubicBezTo>
                  <a:cubicBezTo>
                    <a:pt x="578344" y="1098426"/>
                    <a:pt x="578824" y="1097850"/>
                    <a:pt x="579373" y="1097343"/>
                  </a:cubicBezTo>
                  <a:lnTo>
                    <a:pt x="580897" y="1096200"/>
                  </a:lnTo>
                  <a:lnTo>
                    <a:pt x="582421" y="1095248"/>
                  </a:lnTo>
                  <a:lnTo>
                    <a:pt x="583183" y="1095248"/>
                  </a:lnTo>
                  <a:lnTo>
                    <a:pt x="584136" y="1095248"/>
                  </a:lnTo>
                  <a:cubicBezTo>
                    <a:pt x="584422" y="1094105"/>
                    <a:pt x="585088" y="1092962"/>
                    <a:pt x="585088" y="1091819"/>
                  </a:cubicBezTo>
                  <a:cubicBezTo>
                    <a:pt x="586326" y="1087342"/>
                    <a:pt x="587660" y="1082865"/>
                    <a:pt x="589184" y="1078484"/>
                  </a:cubicBezTo>
                  <a:cubicBezTo>
                    <a:pt x="592080" y="1070343"/>
                    <a:pt x="595616" y="1062445"/>
                    <a:pt x="599757" y="1054862"/>
                  </a:cubicBezTo>
                  <a:lnTo>
                    <a:pt x="624510" y="1026942"/>
                  </a:lnTo>
                  <a:lnTo>
                    <a:pt x="616617" y="1030383"/>
                  </a:lnTo>
                  <a:cubicBezTo>
                    <a:pt x="611949" y="1032859"/>
                    <a:pt x="606996" y="1035526"/>
                    <a:pt x="602424" y="1038384"/>
                  </a:cubicBezTo>
                  <a:cubicBezTo>
                    <a:pt x="593103" y="1044187"/>
                    <a:pt x="584420" y="1050955"/>
                    <a:pt x="576516" y="1058577"/>
                  </a:cubicBezTo>
                  <a:cubicBezTo>
                    <a:pt x="568499" y="1066496"/>
                    <a:pt x="561866" y="1075705"/>
                    <a:pt x="556895" y="1085818"/>
                  </a:cubicBezTo>
                  <a:cubicBezTo>
                    <a:pt x="555157" y="1089353"/>
                    <a:pt x="553692" y="1093014"/>
                    <a:pt x="552513" y="1096772"/>
                  </a:cubicBezTo>
                  <a:cubicBezTo>
                    <a:pt x="554185" y="1098668"/>
                    <a:pt x="555536" y="1100823"/>
                    <a:pt x="556514" y="1103154"/>
                  </a:cubicBezTo>
                  <a:cubicBezTo>
                    <a:pt x="557388" y="1105169"/>
                    <a:pt x="558028" y="1107278"/>
                    <a:pt x="558419" y="1109440"/>
                  </a:cubicBezTo>
                  <a:cubicBezTo>
                    <a:pt x="558944" y="1111793"/>
                    <a:pt x="558944" y="1114232"/>
                    <a:pt x="558419" y="1116584"/>
                  </a:cubicBezTo>
                  <a:cubicBezTo>
                    <a:pt x="557657" y="1119156"/>
                    <a:pt x="556609" y="1121442"/>
                    <a:pt x="555752" y="1123918"/>
                  </a:cubicBezTo>
                  <a:cubicBezTo>
                    <a:pt x="555466" y="1124966"/>
                    <a:pt x="554990" y="1124490"/>
                    <a:pt x="554990" y="1123918"/>
                  </a:cubicBezTo>
                  <a:cubicBezTo>
                    <a:pt x="555991" y="1119080"/>
                    <a:pt x="555991" y="1114088"/>
                    <a:pt x="554990" y="1109250"/>
                  </a:cubicBezTo>
                  <a:cubicBezTo>
                    <a:pt x="554494" y="1107234"/>
                    <a:pt x="553691" y="1105306"/>
                    <a:pt x="552609" y="1103535"/>
                  </a:cubicBezTo>
                  <a:lnTo>
                    <a:pt x="551466" y="1101534"/>
                  </a:lnTo>
                  <a:cubicBezTo>
                    <a:pt x="550037" y="1106107"/>
                    <a:pt x="548799" y="1110869"/>
                    <a:pt x="547465" y="1115632"/>
                  </a:cubicBezTo>
                  <a:cubicBezTo>
                    <a:pt x="546989" y="1115632"/>
                    <a:pt x="546989" y="1115632"/>
                    <a:pt x="546989" y="1115632"/>
                  </a:cubicBezTo>
                  <a:cubicBezTo>
                    <a:pt x="546720" y="1111848"/>
                    <a:pt x="546880" y="1108045"/>
                    <a:pt x="547465" y="1104297"/>
                  </a:cubicBezTo>
                  <a:lnTo>
                    <a:pt x="545751" y="1105726"/>
                  </a:lnTo>
                  <a:cubicBezTo>
                    <a:pt x="544315" y="1107258"/>
                    <a:pt x="542979" y="1108880"/>
                    <a:pt x="541750" y="1110583"/>
                  </a:cubicBezTo>
                  <a:cubicBezTo>
                    <a:pt x="540499" y="1112336"/>
                    <a:pt x="539445" y="1114220"/>
                    <a:pt x="538607" y="1116203"/>
                  </a:cubicBezTo>
                  <a:cubicBezTo>
                    <a:pt x="538131" y="1117251"/>
                    <a:pt x="537464" y="1118203"/>
                    <a:pt x="537464" y="1119251"/>
                  </a:cubicBezTo>
                  <a:cubicBezTo>
                    <a:pt x="536996" y="1120212"/>
                    <a:pt x="536455" y="1121135"/>
                    <a:pt x="535845" y="1122013"/>
                  </a:cubicBezTo>
                  <a:cubicBezTo>
                    <a:pt x="535368" y="1122013"/>
                    <a:pt x="535368" y="1122013"/>
                    <a:pt x="535368" y="1122013"/>
                  </a:cubicBezTo>
                  <a:cubicBezTo>
                    <a:pt x="534798" y="1120362"/>
                    <a:pt x="534635" y="1118598"/>
                    <a:pt x="534892" y="1116870"/>
                  </a:cubicBezTo>
                  <a:cubicBezTo>
                    <a:pt x="535083" y="1115822"/>
                    <a:pt x="535749" y="1114774"/>
                    <a:pt x="535749" y="1113727"/>
                  </a:cubicBezTo>
                  <a:cubicBezTo>
                    <a:pt x="536596" y="1111429"/>
                    <a:pt x="537682" y="1109226"/>
                    <a:pt x="538988" y="1107154"/>
                  </a:cubicBezTo>
                  <a:cubicBezTo>
                    <a:pt x="540237" y="1105242"/>
                    <a:pt x="541708" y="1103483"/>
                    <a:pt x="543369" y="1101916"/>
                  </a:cubicBezTo>
                  <a:lnTo>
                    <a:pt x="546227" y="1099439"/>
                  </a:lnTo>
                  <a:cubicBezTo>
                    <a:pt x="546835" y="1098938"/>
                    <a:pt x="547508" y="1098522"/>
                    <a:pt x="548227" y="1098201"/>
                  </a:cubicBezTo>
                  <a:cubicBezTo>
                    <a:pt x="553299" y="1081964"/>
                    <a:pt x="562220" y="1067193"/>
                    <a:pt x="574230" y="1055148"/>
                  </a:cubicBezTo>
                  <a:cubicBezTo>
                    <a:pt x="582077" y="1047042"/>
                    <a:pt x="590872" y="1039910"/>
                    <a:pt x="600424" y="1033907"/>
                  </a:cubicBezTo>
                  <a:cubicBezTo>
                    <a:pt x="605250" y="1030859"/>
                    <a:pt x="610203" y="1028002"/>
                    <a:pt x="615283" y="1025335"/>
                  </a:cubicBezTo>
                  <a:lnTo>
                    <a:pt x="615513" y="1025241"/>
                  </a:lnTo>
                  <a:lnTo>
                    <a:pt x="569087" y="1032383"/>
                  </a:lnTo>
                  <a:cubicBezTo>
                    <a:pt x="559027" y="1036250"/>
                    <a:pt x="549592" y="1041578"/>
                    <a:pt x="541083" y="1048194"/>
                  </a:cubicBezTo>
                  <a:cubicBezTo>
                    <a:pt x="537981" y="1050690"/>
                    <a:pt x="535053" y="1053395"/>
                    <a:pt x="532320" y="1056290"/>
                  </a:cubicBezTo>
                  <a:lnTo>
                    <a:pt x="532321" y="1056290"/>
                  </a:lnTo>
                  <a:cubicBezTo>
                    <a:pt x="533660" y="1060471"/>
                    <a:pt x="534018" y="1064903"/>
                    <a:pt x="533368" y="1069244"/>
                  </a:cubicBezTo>
                  <a:cubicBezTo>
                    <a:pt x="533076" y="1071489"/>
                    <a:pt x="532533" y="1073694"/>
                    <a:pt x="531749" y="1075817"/>
                  </a:cubicBezTo>
                  <a:cubicBezTo>
                    <a:pt x="531362" y="1076919"/>
                    <a:pt x="530917" y="1078000"/>
                    <a:pt x="530415" y="1079055"/>
                  </a:cubicBezTo>
                  <a:lnTo>
                    <a:pt x="528605" y="1082103"/>
                  </a:lnTo>
                  <a:cubicBezTo>
                    <a:pt x="528034" y="1082865"/>
                    <a:pt x="528034" y="1082103"/>
                    <a:pt x="528034" y="1082103"/>
                  </a:cubicBezTo>
                  <a:cubicBezTo>
                    <a:pt x="528605" y="1079817"/>
                    <a:pt x="528891" y="1077436"/>
                    <a:pt x="529463" y="1075150"/>
                  </a:cubicBezTo>
                  <a:cubicBezTo>
                    <a:pt x="529950" y="1073176"/>
                    <a:pt x="530300" y="1071171"/>
                    <a:pt x="530511" y="1069149"/>
                  </a:cubicBezTo>
                  <a:cubicBezTo>
                    <a:pt x="530731" y="1065943"/>
                    <a:pt x="530409" y="1062723"/>
                    <a:pt x="529558" y="1059624"/>
                  </a:cubicBezTo>
                  <a:cubicBezTo>
                    <a:pt x="527928" y="1061575"/>
                    <a:pt x="526402" y="1063610"/>
                    <a:pt x="524986" y="1065720"/>
                  </a:cubicBezTo>
                  <a:cubicBezTo>
                    <a:pt x="524033" y="1067054"/>
                    <a:pt x="522890" y="1069054"/>
                    <a:pt x="522319" y="1069721"/>
                  </a:cubicBezTo>
                  <a:cubicBezTo>
                    <a:pt x="521747" y="1070387"/>
                    <a:pt x="521176" y="1070387"/>
                    <a:pt x="520604" y="1071435"/>
                  </a:cubicBezTo>
                  <a:cubicBezTo>
                    <a:pt x="520033" y="1072483"/>
                    <a:pt x="519271" y="1072673"/>
                    <a:pt x="520033" y="1071435"/>
                  </a:cubicBezTo>
                  <a:cubicBezTo>
                    <a:pt x="520795" y="1070197"/>
                    <a:pt x="520986" y="1068768"/>
                    <a:pt x="521652" y="1067625"/>
                  </a:cubicBezTo>
                  <a:cubicBezTo>
                    <a:pt x="522231" y="1066513"/>
                    <a:pt x="522867" y="1065432"/>
                    <a:pt x="523557" y="1064387"/>
                  </a:cubicBezTo>
                  <a:lnTo>
                    <a:pt x="527177" y="1060196"/>
                  </a:lnTo>
                  <a:lnTo>
                    <a:pt x="523557" y="1061434"/>
                  </a:lnTo>
                  <a:cubicBezTo>
                    <a:pt x="520842" y="1062538"/>
                    <a:pt x="518229" y="1063876"/>
                    <a:pt x="515747" y="1065434"/>
                  </a:cubicBezTo>
                  <a:cubicBezTo>
                    <a:pt x="513403" y="1066939"/>
                    <a:pt x="511231" y="1068695"/>
                    <a:pt x="509270" y="1070673"/>
                  </a:cubicBezTo>
                  <a:cubicBezTo>
                    <a:pt x="508252" y="1071640"/>
                    <a:pt x="507356" y="1072728"/>
                    <a:pt x="506603" y="1073912"/>
                  </a:cubicBezTo>
                  <a:cubicBezTo>
                    <a:pt x="506070" y="1074975"/>
                    <a:pt x="505362" y="1075941"/>
                    <a:pt x="504507" y="1076769"/>
                  </a:cubicBezTo>
                  <a:cubicBezTo>
                    <a:pt x="503840" y="1076960"/>
                    <a:pt x="504031" y="1075150"/>
                    <a:pt x="504031" y="1075150"/>
                  </a:cubicBezTo>
                  <a:cubicBezTo>
                    <a:pt x="504242" y="1073751"/>
                    <a:pt x="504763" y="1072417"/>
                    <a:pt x="505555" y="1071245"/>
                  </a:cubicBezTo>
                  <a:cubicBezTo>
                    <a:pt x="506317" y="1070102"/>
                    <a:pt x="506984" y="1068863"/>
                    <a:pt x="507841" y="1067816"/>
                  </a:cubicBezTo>
                  <a:cubicBezTo>
                    <a:pt x="509543" y="1065510"/>
                    <a:pt x="511563" y="1063458"/>
                    <a:pt x="513842" y="1061720"/>
                  </a:cubicBezTo>
                  <a:cubicBezTo>
                    <a:pt x="516238" y="1059841"/>
                    <a:pt x="518862" y="1058272"/>
                    <a:pt x="521652" y="1057052"/>
                  </a:cubicBezTo>
                  <a:cubicBezTo>
                    <a:pt x="524453" y="1055743"/>
                    <a:pt x="527393" y="1054752"/>
                    <a:pt x="530415" y="1054100"/>
                  </a:cubicBezTo>
                  <a:cubicBezTo>
                    <a:pt x="533011" y="1050580"/>
                    <a:pt x="536017" y="1047383"/>
                    <a:pt x="539369" y="1044575"/>
                  </a:cubicBezTo>
                  <a:cubicBezTo>
                    <a:pt x="547269" y="1037913"/>
                    <a:pt x="556174" y="1032545"/>
                    <a:pt x="565753" y="1028668"/>
                  </a:cubicBezTo>
                  <a:cubicBezTo>
                    <a:pt x="576049" y="1024322"/>
                    <a:pt x="586789" y="1021235"/>
                    <a:pt x="597740" y="1019444"/>
                  </a:cubicBezTo>
                  <a:lnTo>
                    <a:pt x="629580" y="1018062"/>
                  </a:lnTo>
                  <a:lnTo>
                    <a:pt x="644811" y="942562"/>
                  </a:lnTo>
                  <a:cubicBezTo>
                    <a:pt x="652599" y="897017"/>
                    <a:pt x="656835" y="850936"/>
                    <a:pt x="657479" y="804735"/>
                  </a:cubicBezTo>
                  <a:cubicBezTo>
                    <a:pt x="657764" y="781685"/>
                    <a:pt x="657098" y="758539"/>
                    <a:pt x="655574" y="735488"/>
                  </a:cubicBezTo>
                  <a:cubicBezTo>
                    <a:pt x="654812" y="723773"/>
                    <a:pt x="653288" y="712057"/>
                    <a:pt x="652526" y="700341"/>
                  </a:cubicBezTo>
                  <a:lnTo>
                    <a:pt x="653126" y="692282"/>
                  </a:lnTo>
                  <a:lnTo>
                    <a:pt x="642619" y="709295"/>
                  </a:lnTo>
                  <a:cubicBezTo>
                    <a:pt x="634047" y="723107"/>
                    <a:pt x="625760" y="737013"/>
                    <a:pt x="617759" y="751205"/>
                  </a:cubicBezTo>
                  <a:cubicBezTo>
                    <a:pt x="602043" y="778828"/>
                    <a:pt x="587469" y="807212"/>
                    <a:pt x="574134" y="836073"/>
                  </a:cubicBezTo>
                  <a:cubicBezTo>
                    <a:pt x="547331" y="893795"/>
                    <a:pt x="525225" y="953583"/>
                    <a:pt x="508031" y="1014857"/>
                  </a:cubicBezTo>
                  <a:lnTo>
                    <a:pt x="481954" y="1118789"/>
                  </a:lnTo>
                  <a:lnTo>
                    <a:pt x="512761" y="1133611"/>
                  </a:lnTo>
                  <a:cubicBezTo>
                    <a:pt x="524671" y="1141189"/>
                    <a:pt x="535687" y="1150171"/>
                    <a:pt x="545560" y="1160399"/>
                  </a:cubicBezTo>
                  <a:cubicBezTo>
                    <a:pt x="554878" y="1169731"/>
                    <a:pt x="562630" y="1180506"/>
                    <a:pt x="568515" y="1192308"/>
                  </a:cubicBezTo>
                  <a:cubicBezTo>
                    <a:pt x="570993" y="1197410"/>
                    <a:pt x="572879" y="1202779"/>
                    <a:pt x="574135" y="1208310"/>
                  </a:cubicBezTo>
                  <a:cubicBezTo>
                    <a:pt x="577339" y="1210577"/>
                    <a:pt x="580278" y="1213197"/>
                    <a:pt x="582898" y="1216120"/>
                  </a:cubicBezTo>
                  <a:cubicBezTo>
                    <a:pt x="585549" y="1219016"/>
                    <a:pt x="587851" y="1222213"/>
                    <a:pt x="589756" y="1225645"/>
                  </a:cubicBezTo>
                  <a:cubicBezTo>
                    <a:pt x="591560" y="1228839"/>
                    <a:pt x="592907" y="1232269"/>
                    <a:pt x="593757" y="1235837"/>
                  </a:cubicBezTo>
                  <a:cubicBezTo>
                    <a:pt x="594143" y="1237533"/>
                    <a:pt x="594429" y="1239251"/>
                    <a:pt x="594614" y="1240981"/>
                  </a:cubicBezTo>
                  <a:cubicBezTo>
                    <a:pt x="595042" y="1242733"/>
                    <a:pt x="595042" y="1244562"/>
                    <a:pt x="594614" y="1246315"/>
                  </a:cubicBezTo>
                  <a:cubicBezTo>
                    <a:pt x="594614" y="1246315"/>
                    <a:pt x="594328" y="1247172"/>
                    <a:pt x="594042" y="1246791"/>
                  </a:cubicBezTo>
                  <a:cubicBezTo>
                    <a:pt x="593406" y="1245414"/>
                    <a:pt x="593050" y="1243925"/>
                    <a:pt x="592995" y="1242409"/>
                  </a:cubicBezTo>
                  <a:cubicBezTo>
                    <a:pt x="592689" y="1240672"/>
                    <a:pt x="592178" y="1238977"/>
                    <a:pt x="591471" y="1237361"/>
                  </a:cubicBezTo>
                  <a:cubicBezTo>
                    <a:pt x="590230" y="1233989"/>
                    <a:pt x="588566" y="1230788"/>
                    <a:pt x="586518" y="1227836"/>
                  </a:cubicBezTo>
                  <a:cubicBezTo>
                    <a:pt x="584398" y="1224800"/>
                    <a:pt x="582007" y="1221962"/>
                    <a:pt x="579374" y="1219359"/>
                  </a:cubicBezTo>
                  <a:cubicBezTo>
                    <a:pt x="578238" y="1218173"/>
                    <a:pt x="577029" y="1217060"/>
                    <a:pt x="575754" y="1216025"/>
                  </a:cubicBezTo>
                  <a:cubicBezTo>
                    <a:pt x="575754" y="1218216"/>
                    <a:pt x="576612" y="1220502"/>
                    <a:pt x="576897" y="1222693"/>
                  </a:cubicBezTo>
                  <a:cubicBezTo>
                    <a:pt x="577183" y="1224883"/>
                    <a:pt x="577469" y="1225836"/>
                    <a:pt x="577659" y="1227455"/>
                  </a:cubicBezTo>
                  <a:cubicBezTo>
                    <a:pt x="577850" y="1229074"/>
                    <a:pt x="577659" y="1230884"/>
                    <a:pt x="577659" y="1232694"/>
                  </a:cubicBezTo>
                  <a:cubicBezTo>
                    <a:pt x="577659" y="1234504"/>
                    <a:pt x="576897" y="1233837"/>
                    <a:pt x="576802" y="1232694"/>
                  </a:cubicBezTo>
                  <a:cubicBezTo>
                    <a:pt x="576496" y="1231713"/>
                    <a:pt x="576113" y="1230758"/>
                    <a:pt x="575659" y="1229836"/>
                  </a:cubicBezTo>
                  <a:cubicBezTo>
                    <a:pt x="575088" y="1227836"/>
                    <a:pt x="574897" y="1225741"/>
                    <a:pt x="574516" y="1223740"/>
                  </a:cubicBezTo>
                  <a:cubicBezTo>
                    <a:pt x="573917" y="1220520"/>
                    <a:pt x="573122" y="1217339"/>
                    <a:pt x="572135" y="1214215"/>
                  </a:cubicBezTo>
                  <a:cubicBezTo>
                    <a:pt x="569467" y="1217510"/>
                    <a:pt x="567403" y="1221250"/>
                    <a:pt x="566039" y="1225264"/>
                  </a:cubicBezTo>
                  <a:cubicBezTo>
                    <a:pt x="565277" y="1227758"/>
                    <a:pt x="564704" y="1230305"/>
                    <a:pt x="564324" y="1232884"/>
                  </a:cubicBezTo>
                  <a:cubicBezTo>
                    <a:pt x="564324" y="1235837"/>
                    <a:pt x="562991" y="1238695"/>
                    <a:pt x="562515" y="1241647"/>
                  </a:cubicBezTo>
                  <a:cubicBezTo>
                    <a:pt x="562515" y="1242219"/>
                    <a:pt x="561753" y="1242409"/>
                    <a:pt x="561753" y="1241647"/>
                  </a:cubicBezTo>
                  <a:cubicBezTo>
                    <a:pt x="561753" y="1240885"/>
                    <a:pt x="561276" y="1238695"/>
                    <a:pt x="561181" y="1237171"/>
                  </a:cubicBezTo>
                  <a:cubicBezTo>
                    <a:pt x="561038" y="1235682"/>
                    <a:pt x="561038" y="1234183"/>
                    <a:pt x="561181" y="1232694"/>
                  </a:cubicBezTo>
                  <a:cubicBezTo>
                    <a:pt x="561371" y="1229827"/>
                    <a:pt x="561849" y="1226987"/>
                    <a:pt x="562610" y="1224217"/>
                  </a:cubicBezTo>
                  <a:cubicBezTo>
                    <a:pt x="564041" y="1218855"/>
                    <a:pt x="566644" y="1213878"/>
                    <a:pt x="570230" y="1209643"/>
                  </a:cubicBezTo>
                  <a:cubicBezTo>
                    <a:pt x="568509" y="1204908"/>
                    <a:pt x="566473" y="1200294"/>
                    <a:pt x="564134" y="1195832"/>
                  </a:cubicBezTo>
                  <a:cubicBezTo>
                    <a:pt x="557480" y="1183847"/>
                    <a:pt x="549104" y="1172904"/>
                    <a:pt x="539273" y="1163352"/>
                  </a:cubicBezTo>
                  <a:cubicBezTo>
                    <a:pt x="529813" y="1153778"/>
                    <a:pt x="519315" y="1145356"/>
                    <a:pt x="508001" y="1138229"/>
                  </a:cubicBezTo>
                  <a:lnTo>
                    <a:pt x="497516" y="1133196"/>
                  </a:lnTo>
                  <a:lnTo>
                    <a:pt x="483214" y="1126331"/>
                  </a:lnTo>
                  <a:lnTo>
                    <a:pt x="489171" y="1132395"/>
                  </a:lnTo>
                  <a:cubicBezTo>
                    <a:pt x="494029" y="1138205"/>
                    <a:pt x="498697" y="1144301"/>
                    <a:pt x="502887" y="1150588"/>
                  </a:cubicBezTo>
                  <a:cubicBezTo>
                    <a:pt x="511400" y="1162797"/>
                    <a:pt x="518374" y="1176010"/>
                    <a:pt x="523652" y="1189926"/>
                  </a:cubicBezTo>
                  <a:cubicBezTo>
                    <a:pt x="532148" y="1210793"/>
                    <a:pt x="535418" y="1233420"/>
                    <a:pt x="533177" y="1255839"/>
                  </a:cubicBezTo>
                  <a:cubicBezTo>
                    <a:pt x="533907" y="1256600"/>
                    <a:pt x="534517" y="1257467"/>
                    <a:pt x="534987" y="1258411"/>
                  </a:cubicBezTo>
                  <a:cubicBezTo>
                    <a:pt x="535780" y="1259824"/>
                    <a:pt x="536480" y="1261288"/>
                    <a:pt x="537082" y="1262793"/>
                  </a:cubicBezTo>
                  <a:cubicBezTo>
                    <a:pt x="538343" y="1265554"/>
                    <a:pt x="539239" y="1268468"/>
                    <a:pt x="539749" y="1271460"/>
                  </a:cubicBezTo>
                  <a:cubicBezTo>
                    <a:pt x="540067" y="1274627"/>
                    <a:pt x="540067" y="1277818"/>
                    <a:pt x="539749" y="1280985"/>
                  </a:cubicBezTo>
                  <a:cubicBezTo>
                    <a:pt x="539843" y="1282413"/>
                    <a:pt x="539843" y="1283844"/>
                    <a:pt x="539749" y="1285272"/>
                  </a:cubicBezTo>
                  <a:cubicBezTo>
                    <a:pt x="539335" y="1287284"/>
                    <a:pt x="538526" y="1289194"/>
                    <a:pt x="537368" y="1290891"/>
                  </a:cubicBezTo>
                  <a:cubicBezTo>
                    <a:pt x="537368" y="1290891"/>
                    <a:pt x="536892" y="1290891"/>
                    <a:pt x="536797" y="1290891"/>
                  </a:cubicBezTo>
                  <a:cubicBezTo>
                    <a:pt x="536497" y="1289514"/>
                    <a:pt x="536338" y="1288110"/>
                    <a:pt x="536320" y="1286700"/>
                  </a:cubicBezTo>
                  <a:cubicBezTo>
                    <a:pt x="536320" y="1285271"/>
                    <a:pt x="536320" y="1283938"/>
                    <a:pt x="536320" y="1282509"/>
                  </a:cubicBezTo>
                  <a:cubicBezTo>
                    <a:pt x="536338" y="1279624"/>
                    <a:pt x="536019" y="1276747"/>
                    <a:pt x="535368" y="1273937"/>
                  </a:cubicBezTo>
                  <a:cubicBezTo>
                    <a:pt x="534807" y="1271237"/>
                    <a:pt x="534010" y="1268591"/>
                    <a:pt x="532986" y="1266031"/>
                  </a:cubicBezTo>
                  <a:cubicBezTo>
                    <a:pt x="532599" y="1265114"/>
                    <a:pt x="532154" y="1264224"/>
                    <a:pt x="531653" y="1263364"/>
                  </a:cubicBezTo>
                  <a:cubicBezTo>
                    <a:pt x="530437" y="1268213"/>
                    <a:pt x="528680" y="1272910"/>
                    <a:pt x="526414" y="1277366"/>
                  </a:cubicBezTo>
                  <a:cubicBezTo>
                    <a:pt x="526414" y="1277366"/>
                    <a:pt x="525748" y="1277366"/>
                    <a:pt x="525843" y="1277366"/>
                  </a:cubicBezTo>
                  <a:cubicBezTo>
                    <a:pt x="526700" y="1270984"/>
                    <a:pt x="527652" y="1264602"/>
                    <a:pt x="528319" y="1258316"/>
                  </a:cubicBezTo>
                  <a:cubicBezTo>
                    <a:pt x="527455" y="1258865"/>
                    <a:pt x="526628" y="1259469"/>
                    <a:pt x="525843" y="1260126"/>
                  </a:cubicBezTo>
                  <a:cubicBezTo>
                    <a:pt x="523633" y="1261732"/>
                    <a:pt x="521675" y="1263658"/>
                    <a:pt x="520033" y="1265841"/>
                  </a:cubicBezTo>
                  <a:cubicBezTo>
                    <a:pt x="516190" y="1271141"/>
                    <a:pt x="513468" y="1277169"/>
                    <a:pt x="512032" y="1283557"/>
                  </a:cubicBezTo>
                  <a:cubicBezTo>
                    <a:pt x="512032" y="1284319"/>
                    <a:pt x="510889" y="1284509"/>
                    <a:pt x="510984" y="1283557"/>
                  </a:cubicBezTo>
                  <a:cubicBezTo>
                    <a:pt x="510984" y="1280128"/>
                    <a:pt x="510984" y="1276699"/>
                    <a:pt x="511555" y="1273175"/>
                  </a:cubicBezTo>
                  <a:cubicBezTo>
                    <a:pt x="511973" y="1270020"/>
                    <a:pt x="513078" y="1266996"/>
                    <a:pt x="514794" y="1264317"/>
                  </a:cubicBezTo>
                  <a:cubicBezTo>
                    <a:pt x="516435" y="1261910"/>
                    <a:pt x="518353" y="1259704"/>
                    <a:pt x="520509" y="1257744"/>
                  </a:cubicBezTo>
                  <a:cubicBezTo>
                    <a:pt x="522846" y="1255348"/>
                    <a:pt x="525587" y="1253382"/>
                    <a:pt x="528605" y="1251934"/>
                  </a:cubicBezTo>
                  <a:cubicBezTo>
                    <a:pt x="528939" y="1246732"/>
                    <a:pt x="528939" y="1241515"/>
                    <a:pt x="528605" y="1236313"/>
                  </a:cubicBezTo>
                  <a:cubicBezTo>
                    <a:pt x="527873" y="1221436"/>
                    <a:pt x="524653" y="1206787"/>
                    <a:pt x="519080" y="1192974"/>
                  </a:cubicBezTo>
                  <a:cubicBezTo>
                    <a:pt x="513465" y="1179567"/>
                    <a:pt x="506441" y="1166795"/>
                    <a:pt x="498125" y="1154874"/>
                  </a:cubicBezTo>
                  <a:cubicBezTo>
                    <a:pt x="494029" y="1148969"/>
                    <a:pt x="489648" y="1143349"/>
                    <a:pt x="485076" y="1137729"/>
                  </a:cubicBezTo>
                  <a:lnTo>
                    <a:pt x="480021" y="1132408"/>
                  </a:lnTo>
                  <a:lnTo>
                    <a:pt x="494125" y="1175258"/>
                  </a:lnTo>
                  <a:cubicBezTo>
                    <a:pt x="495187" y="1186626"/>
                    <a:pt x="495346" y="1198060"/>
                    <a:pt x="494601" y="1209453"/>
                  </a:cubicBezTo>
                  <a:cubicBezTo>
                    <a:pt x="494601" y="1215644"/>
                    <a:pt x="493553" y="1221835"/>
                    <a:pt x="492696" y="1227931"/>
                  </a:cubicBezTo>
                  <a:lnTo>
                    <a:pt x="492124" y="1232599"/>
                  </a:lnTo>
                  <a:cubicBezTo>
                    <a:pt x="492431" y="1232481"/>
                    <a:pt x="492770" y="1232481"/>
                    <a:pt x="493077" y="1232599"/>
                  </a:cubicBezTo>
                  <a:lnTo>
                    <a:pt x="493744" y="1233456"/>
                  </a:lnTo>
                  <a:cubicBezTo>
                    <a:pt x="494242" y="1234052"/>
                    <a:pt x="494688" y="1234689"/>
                    <a:pt x="495077" y="1235361"/>
                  </a:cubicBezTo>
                  <a:cubicBezTo>
                    <a:pt x="495546" y="1236058"/>
                    <a:pt x="495960" y="1236791"/>
                    <a:pt x="496316" y="1237552"/>
                  </a:cubicBezTo>
                  <a:cubicBezTo>
                    <a:pt x="496701" y="1238439"/>
                    <a:pt x="496988" y="1239365"/>
                    <a:pt x="497173" y="1240314"/>
                  </a:cubicBezTo>
                  <a:cubicBezTo>
                    <a:pt x="497541" y="1241877"/>
                    <a:pt x="497764" y="1243472"/>
                    <a:pt x="497840" y="1245076"/>
                  </a:cubicBezTo>
                  <a:cubicBezTo>
                    <a:pt x="497886" y="1245710"/>
                    <a:pt x="497886" y="1246347"/>
                    <a:pt x="497840" y="1246981"/>
                  </a:cubicBezTo>
                  <a:cubicBezTo>
                    <a:pt x="497839" y="1246981"/>
                    <a:pt x="497839" y="1247934"/>
                    <a:pt x="497839" y="1248410"/>
                  </a:cubicBezTo>
                  <a:cubicBezTo>
                    <a:pt x="497839" y="1248886"/>
                    <a:pt x="497839" y="1250125"/>
                    <a:pt x="497268" y="1251077"/>
                  </a:cubicBezTo>
                  <a:cubicBezTo>
                    <a:pt x="496696" y="1252030"/>
                    <a:pt x="496125" y="1252887"/>
                    <a:pt x="496125" y="1252411"/>
                  </a:cubicBezTo>
                  <a:cubicBezTo>
                    <a:pt x="496165" y="1251713"/>
                    <a:pt x="496165" y="1251013"/>
                    <a:pt x="496125" y="1250315"/>
                  </a:cubicBezTo>
                  <a:lnTo>
                    <a:pt x="496125" y="1249267"/>
                  </a:lnTo>
                  <a:cubicBezTo>
                    <a:pt x="496125" y="1249267"/>
                    <a:pt x="496125" y="1248601"/>
                    <a:pt x="495649" y="1248220"/>
                  </a:cubicBezTo>
                  <a:cubicBezTo>
                    <a:pt x="495268" y="1246780"/>
                    <a:pt x="494758" y="1245377"/>
                    <a:pt x="494125" y="1244029"/>
                  </a:cubicBezTo>
                  <a:cubicBezTo>
                    <a:pt x="493237" y="1242281"/>
                    <a:pt x="492184" y="1240623"/>
                    <a:pt x="490982" y="1239076"/>
                  </a:cubicBezTo>
                  <a:cubicBezTo>
                    <a:pt x="490562" y="1241478"/>
                    <a:pt x="489924" y="1243837"/>
                    <a:pt x="489076" y="1246124"/>
                  </a:cubicBezTo>
                  <a:cubicBezTo>
                    <a:pt x="489076" y="1246886"/>
                    <a:pt x="487171" y="1248315"/>
                    <a:pt x="486886" y="1246124"/>
                  </a:cubicBezTo>
                  <a:cubicBezTo>
                    <a:pt x="486554" y="1243213"/>
                    <a:pt x="486554" y="1240273"/>
                    <a:pt x="486886" y="1237361"/>
                  </a:cubicBezTo>
                  <a:cubicBezTo>
                    <a:pt x="483733" y="1239170"/>
                    <a:pt x="480927" y="1241524"/>
                    <a:pt x="478599" y="1244314"/>
                  </a:cubicBezTo>
                  <a:cubicBezTo>
                    <a:pt x="477229" y="1245990"/>
                    <a:pt x="476047" y="1247810"/>
                    <a:pt x="475075" y="1249744"/>
                  </a:cubicBezTo>
                  <a:cubicBezTo>
                    <a:pt x="474027" y="1251744"/>
                    <a:pt x="473360" y="1254030"/>
                    <a:pt x="472217" y="1256030"/>
                  </a:cubicBezTo>
                  <a:cubicBezTo>
                    <a:pt x="472217" y="1256030"/>
                    <a:pt x="471550" y="1256506"/>
                    <a:pt x="471360" y="1256030"/>
                  </a:cubicBezTo>
                  <a:cubicBezTo>
                    <a:pt x="471073" y="1254970"/>
                    <a:pt x="471073" y="1253852"/>
                    <a:pt x="471360" y="1252792"/>
                  </a:cubicBezTo>
                  <a:cubicBezTo>
                    <a:pt x="471639" y="1251182"/>
                    <a:pt x="472021" y="1249591"/>
                    <a:pt x="472503" y="1248029"/>
                  </a:cubicBezTo>
                  <a:cubicBezTo>
                    <a:pt x="475133" y="1240892"/>
                    <a:pt x="480572" y="1235144"/>
                    <a:pt x="487552" y="1232122"/>
                  </a:cubicBezTo>
                  <a:cubicBezTo>
                    <a:pt x="487599" y="1231425"/>
                    <a:pt x="487599" y="1230725"/>
                    <a:pt x="487552" y="1230027"/>
                  </a:cubicBezTo>
                  <a:cubicBezTo>
                    <a:pt x="488029" y="1224217"/>
                    <a:pt x="488314" y="1218406"/>
                    <a:pt x="488600" y="1212501"/>
                  </a:cubicBezTo>
                  <a:cubicBezTo>
                    <a:pt x="489187" y="1200524"/>
                    <a:pt x="488869" y="1188520"/>
                    <a:pt x="487647" y="1176592"/>
                  </a:cubicBezTo>
                  <a:lnTo>
                    <a:pt x="473528" y="1132750"/>
                  </a:lnTo>
                  <a:lnTo>
                    <a:pt x="473386" y="1134256"/>
                  </a:lnTo>
                  <a:lnTo>
                    <a:pt x="468487" y="1186372"/>
                  </a:lnTo>
                  <a:cubicBezTo>
                    <a:pt x="463333" y="1209261"/>
                    <a:pt x="455263" y="1231493"/>
                    <a:pt x="444404" y="1252506"/>
                  </a:cubicBezTo>
                  <a:cubicBezTo>
                    <a:pt x="446202" y="1256651"/>
                    <a:pt x="447482" y="1261002"/>
                    <a:pt x="448214" y="1265460"/>
                  </a:cubicBezTo>
                  <a:cubicBezTo>
                    <a:pt x="448547" y="1267670"/>
                    <a:pt x="448547" y="1269918"/>
                    <a:pt x="448214" y="1272128"/>
                  </a:cubicBezTo>
                  <a:cubicBezTo>
                    <a:pt x="448041" y="1273327"/>
                    <a:pt x="447754" y="1274507"/>
                    <a:pt x="447357" y="1275652"/>
                  </a:cubicBezTo>
                  <a:cubicBezTo>
                    <a:pt x="446798" y="1276975"/>
                    <a:pt x="446025" y="1278198"/>
                    <a:pt x="445071" y="1279271"/>
                  </a:cubicBezTo>
                  <a:cubicBezTo>
                    <a:pt x="445071" y="1279748"/>
                    <a:pt x="444308" y="1279271"/>
                    <a:pt x="444308" y="1278795"/>
                  </a:cubicBezTo>
                  <a:cubicBezTo>
                    <a:pt x="444354" y="1277907"/>
                    <a:pt x="444354" y="1277017"/>
                    <a:pt x="444308" y="1276128"/>
                  </a:cubicBezTo>
                  <a:cubicBezTo>
                    <a:pt x="444308" y="1275176"/>
                    <a:pt x="444308" y="1274223"/>
                    <a:pt x="444308" y="1273271"/>
                  </a:cubicBezTo>
                  <a:cubicBezTo>
                    <a:pt x="444231" y="1271146"/>
                    <a:pt x="443912" y="1269036"/>
                    <a:pt x="443356" y="1266984"/>
                  </a:cubicBezTo>
                  <a:cubicBezTo>
                    <a:pt x="442679" y="1264177"/>
                    <a:pt x="441755" y="1261436"/>
                    <a:pt x="440594" y="1258793"/>
                  </a:cubicBezTo>
                  <a:cubicBezTo>
                    <a:pt x="437673" y="1264127"/>
                    <a:pt x="434498" y="1269365"/>
                    <a:pt x="431069" y="1274509"/>
                  </a:cubicBezTo>
                  <a:cubicBezTo>
                    <a:pt x="430497" y="1275366"/>
                    <a:pt x="429926" y="1274509"/>
                    <a:pt x="430212" y="1273652"/>
                  </a:cubicBezTo>
                  <a:cubicBezTo>
                    <a:pt x="432688" y="1268318"/>
                    <a:pt x="435069" y="1262984"/>
                    <a:pt x="437355" y="1257554"/>
                  </a:cubicBezTo>
                  <a:lnTo>
                    <a:pt x="434498" y="1258031"/>
                  </a:lnTo>
                  <a:cubicBezTo>
                    <a:pt x="432290" y="1258455"/>
                    <a:pt x="430145" y="1259159"/>
                    <a:pt x="428116" y="1260126"/>
                  </a:cubicBezTo>
                  <a:cubicBezTo>
                    <a:pt x="426391" y="1260926"/>
                    <a:pt x="424762" y="1261916"/>
                    <a:pt x="423258" y="1263079"/>
                  </a:cubicBezTo>
                  <a:cubicBezTo>
                    <a:pt x="422486" y="1263630"/>
                    <a:pt x="421754" y="1264235"/>
                    <a:pt x="421067" y="1264889"/>
                  </a:cubicBezTo>
                  <a:lnTo>
                    <a:pt x="418591" y="1266794"/>
                  </a:lnTo>
                  <a:cubicBezTo>
                    <a:pt x="418115" y="1267270"/>
                    <a:pt x="417924" y="1266794"/>
                    <a:pt x="418115" y="1266032"/>
                  </a:cubicBezTo>
                  <a:cubicBezTo>
                    <a:pt x="418636" y="1264859"/>
                    <a:pt x="419274" y="1263742"/>
                    <a:pt x="420020" y="1262698"/>
                  </a:cubicBezTo>
                  <a:cubicBezTo>
                    <a:pt x="420700" y="1261859"/>
                    <a:pt x="421432" y="1261064"/>
                    <a:pt x="422211" y="1260317"/>
                  </a:cubicBezTo>
                  <a:cubicBezTo>
                    <a:pt x="423829" y="1258880"/>
                    <a:pt x="425584" y="1257604"/>
                    <a:pt x="427449" y="1256507"/>
                  </a:cubicBezTo>
                  <a:cubicBezTo>
                    <a:pt x="431126" y="1254453"/>
                    <a:pt x="435242" y="1253310"/>
                    <a:pt x="439451" y="1253173"/>
                  </a:cubicBezTo>
                  <a:cubicBezTo>
                    <a:pt x="448705" y="1231647"/>
                    <a:pt x="455909" y="1209352"/>
                    <a:pt x="460995" y="1186583"/>
                  </a:cubicBezTo>
                  <a:lnTo>
                    <a:pt x="462323" y="1176150"/>
                  </a:lnTo>
                  <a:lnTo>
                    <a:pt x="468791" y="1125361"/>
                  </a:lnTo>
                  <a:lnTo>
                    <a:pt x="463073" y="1130586"/>
                  </a:lnTo>
                  <a:cubicBezTo>
                    <a:pt x="459858" y="1133943"/>
                    <a:pt x="456867" y="1137506"/>
                    <a:pt x="454120" y="1141254"/>
                  </a:cubicBezTo>
                  <a:cubicBezTo>
                    <a:pt x="447850" y="1150116"/>
                    <a:pt x="442216" y="1159410"/>
                    <a:pt x="437260" y="1169067"/>
                  </a:cubicBezTo>
                  <a:cubicBezTo>
                    <a:pt x="432411" y="1178289"/>
                    <a:pt x="428209" y="1187837"/>
                    <a:pt x="424687" y="1197642"/>
                  </a:cubicBezTo>
                  <a:cubicBezTo>
                    <a:pt x="424116" y="1199166"/>
                    <a:pt x="423640" y="1200881"/>
                    <a:pt x="423163" y="1202500"/>
                  </a:cubicBezTo>
                  <a:cubicBezTo>
                    <a:pt x="423319" y="1202460"/>
                    <a:pt x="423483" y="1202460"/>
                    <a:pt x="423639" y="1202500"/>
                  </a:cubicBezTo>
                  <a:cubicBezTo>
                    <a:pt x="426785" y="1207185"/>
                    <a:pt x="428686" y="1212594"/>
                    <a:pt x="429164" y="1218216"/>
                  </a:cubicBezTo>
                  <a:cubicBezTo>
                    <a:pt x="429548" y="1220901"/>
                    <a:pt x="429548" y="1223627"/>
                    <a:pt x="429164" y="1226312"/>
                  </a:cubicBezTo>
                  <a:cubicBezTo>
                    <a:pt x="428492" y="1229568"/>
                    <a:pt x="427092" y="1232629"/>
                    <a:pt x="425068" y="1235266"/>
                  </a:cubicBezTo>
                  <a:cubicBezTo>
                    <a:pt x="425068" y="1235742"/>
                    <a:pt x="424497" y="1235266"/>
                    <a:pt x="424592" y="1234695"/>
                  </a:cubicBezTo>
                  <a:cubicBezTo>
                    <a:pt x="425465" y="1232024"/>
                    <a:pt x="425820" y="1229212"/>
                    <a:pt x="425640" y="1226408"/>
                  </a:cubicBezTo>
                  <a:cubicBezTo>
                    <a:pt x="425705" y="1223897"/>
                    <a:pt x="425384" y="1221391"/>
                    <a:pt x="424687" y="1218978"/>
                  </a:cubicBezTo>
                  <a:cubicBezTo>
                    <a:pt x="423907" y="1215697"/>
                    <a:pt x="422790" y="1212505"/>
                    <a:pt x="421353" y="1209453"/>
                  </a:cubicBezTo>
                  <a:cubicBezTo>
                    <a:pt x="419946" y="1215408"/>
                    <a:pt x="417969" y="1221213"/>
                    <a:pt x="415448" y="1226789"/>
                  </a:cubicBezTo>
                  <a:cubicBezTo>
                    <a:pt x="415448" y="1227551"/>
                    <a:pt x="414305" y="1227551"/>
                    <a:pt x="414210" y="1226789"/>
                  </a:cubicBezTo>
                  <a:cubicBezTo>
                    <a:pt x="413828" y="1221688"/>
                    <a:pt x="414509" y="1216563"/>
                    <a:pt x="416210" y="1211739"/>
                  </a:cubicBezTo>
                  <a:cubicBezTo>
                    <a:pt x="416210" y="1210977"/>
                    <a:pt x="416686" y="1210215"/>
                    <a:pt x="416877" y="1209453"/>
                  </a:cubicBezTo>
                  <a:cubicBezTo>
                    <a:pt x="415703" y="1209733"/>
                    <a:pt x="414555" y="1210116"/>
                    <a:pt x="413448" y="1210596"/>
                  </a:cubicBezTo>
                  <a:cubicBezTo>
                    <a:pt x="411661" y="1211615"/>
                    <a:pt x="409972" y="1212795"/>
                    <a:pt x="408400" y="1214120"/>
                  </a:cubicBezTo>
                  <a:cubicBezTo>
                    <a:pt x="406980" y="1215333"/>
                    <a:pt x="405673" y="1216672"/>
                    <a:pt x="404494" y="1218121"/>
                  </a:cubicBezTo>
                  <a:cubicBezTo>
                    <a:pt x="403900" y="1218942"/>
                    <a:pt x="403359" y="1219801"/>
                    <a:pt x="402875" y="1220693"/>
                  </a:cubicBezTo>
                  <a:lnTo>
                    <a:pt x="402208" y="1221836"/>
                  </a:lnTo>
                  <a:cubicBezTo>
                    <a:pt x="402208" y="1222503"/>
                    <a:pt x="401256" y="1223074"/>
                    <a:pt x="400970" y="1223741"/>
                  </a:cubicBezTo>
                  <a:cubicBezTo>
                    <a:pt x="400684" y="1224408"/>
                    <a:pt x="400303" y="1223741"/>
                    <a:pt x="400399" y="1223741"/>
                  </a:cubicBezTo>
                  <a:cubicBezTo>
                    <a:pt x="400494" y="1223741"/>
                    <a:pt x="400399" y="1222979"/>
                    <a:pt x="400399" y="1222407"/>
                  </a:cubicBezTo>
                  <a:cubicBezTo>
                    <a:pt x="400519" y="1221527"/>
                    <a:pt x="400743" y="1220664"/>
                    <a:pt x="401066" y="1219835"/>
                  </a:cubicBezTo>
                  <a:cubicBezTo>
                    <a:pt x="401461" y="1218691"/>
                    <a:pt x="401938" y="1217577"/>
                    <a:pt x="402494" y="1216502"/>
                  </a:cubicBezTo>
                  <a:cubicBezTo>
                    <a:pt x="403553" y="1214398"/>
                    <a:pt x="404971" y="1212496"/>
                    <a:pt x="406685" y="1210882"/>
                  </a:cubicBezTo>
                  <a:cubicBezTo>
                    <a:pt x="410084" y="1207963"/>
                    <a:pt x="414135" y="1205904"/>
                    <a:pt x="418496" y="1204881"/>
                  </a:cubicBezTo>
                  <a:cubicBezTo>
                    <a:pt x="419258" y="1202024"/>
                    <a:pt x="420020" y="1199166"/>
                    <a:pt x="420973" y="1196404"/>
                  </a:cubicBezTo>
                  <a:cubicBezTo>
                    <a:pt x="424538" y="1185450"/>
                    <a:pt x="428932" y="1174782"/>
                    <a:pt x="434117" y="1164495"/>
                  </a:cubicBezTo>
                  <a:cubicBezTo>
                    <a:pt x="438825" y="1155164"/>
                    <a:pt x="444304" y="1146242"/>
                    <a:pt x="450500" y="1137825"/>
                  </a:cubicBezTo>
                  <a:lnTo>
                    <a:pt x="459504" y="1129379"/>
                  </a:lnTo>
                  <a:lnTo>
                    <a:pt x="444136" y="1138516"/>
                  </a:lnTo>
                  <a:lnTo>
                    <a:pt x="415242" y="1155695"/>
                  </a:lnTo>
                  <a:cubicBezTo>
                    <a:pt x="397781" y="1169535"/>
                    <a:pt x="382167" y="1185706"/>
                    <a:pt x="368871" y="1203833"/>
                  </a:cubicBezTo>
                  <a:cubicBezTo>
                    <a:pt x="369827" y="1206289"/>
                    <a:pt x="370498" y="1208845"/>
                    <a:pt x="370872" y="1211454"/>
                  </a:cubicBezTo>
                  <a:cubicBezTo>
                    <a:pt x="371424" y="1214376"/>
                    <a:pt x="371742" y="1217338"/>
                    <a:pt x="371824" y="1220312"/>
                  </a:cubicBezTo>
                  <a:cubicBezTo>
                    <a:pt x="371858" y="1223303"/>
                    <a:pt x="371699" y="1226294"/>
                    <a:pt x="371348" y="1229265"/>
                  </a:cubicBezTo>
                  <a:cubicBezTo>
                    <a:pt x="371348" y="1230694"/>
                    <a:pt x="371348" y="1232028"/>
                    <a:pt x="370681" y="1233456"/>
                  </a:cubicBezTo>
                  <a:cubicBezTo>
                    <a:pt x="370014" y="1234885"/>
                    <a:pt x="369538" y="1236600"/>
                    <a:pt x="369062" y="1238219"/>
                  </a:cubicBezTo>
                  <a:cubicBezTo>
                    <a:pt x="368586" y="1239838"/>
                    <a:pt x="366966" y="1239933"/>
                    <a:pt x="367252" y="1238219"/>
                  </a:cubicBezTo>
                  <a:cubicBezTo>
                    <a:pt x="367347" y="1236664"/>
                    <a:pt x="367347" y="1235106"/>
                    <a:pt x="367252" y="1233551"/>
                  </a:cubicBezTo>
                  <a:cubicBezTo>
                    <a:pt x="367252" y="1232123"/>
                    <a:pt x="367252" y="1230694"/>
                    <a:pt x="367252" y="1229265"/>
                  </a:cubicBezTo>
                  <a:cubicBezTo>
                    <a:pt x="367392" y="1226664"/>
                    <a:pt x="367392" y="1224056"/>
                    <a:pt x="367252" y="1221455"/>
                  </a:cubicBezTo>
                  <a:cubicBezTo>
                    <a:pt x="366871" y="1218851"/>
                    <a:pt x="366395" y="1216280"/>
                    <a:pt x="365823" y="1213739"/>
                  </a:cubicBezTo>
                  <a:cubicBezTo>
                    <a:pt x="365823" y="1212501"/>
                    <a:pt x="365252" y="1211263"/>
                    <a:pt x="364871" y="1210025"/>
                  </a:cubicBezTo>
                  <a:lnTo>
                    <a:pt x="364871" y="1209549"/>
                  </a:lnTo>
                  <a:cubicBezTo>
                    <a:pt x="360680" y="1215168"/>
                    <a:pt x="356679" y="1220979"/>
                    <a:pt x="352774" y="1226979"/>
                  </a:cubicBezTo>
                  <a:cubicBezTo>
                    <a:pt x="352107" y="1228027"/>
                    <a:pt x="351536" y="1226979"/>
                    <a:pt x="351822" y="1225836"/>
                  </a:cubicBezTo>
                  <a:cubicBezTo>
                    <a:pt x="355088" y="1217940"/>
                    <a:pt x="358941" y="1210298"/>
                    <a:pt x="363347" y="1202976"/>
                  </a:cubicBezTo>
                  <a:cubicBezTo>
                    <a:pt x="352714" y="1204793"/>
                    <a:pt x="342955" y="1210007"/>
                    <a:pt x="335534" y="1217835"/>
                  </a:cubicBezTo>
                  <a:cubicBezTo>
                    <a:pt x="334867" y="1218502"/>
                    <a:pt x="334677" y="1217359"/>
                    <a:pt x="334962" y="1216883"/>
                  </a:cubicBezTo>
                  <a:cubicBezTo>
                    <a:pt x="336550" y="1213933"/>
                    <a:pt x="338610" y="1211263"/>
                    <a:pt x="341058" y="1208977"/>
                  </a:cubicBezTo>
                  <a:cubicBezTo>
                    <a:pt x="344183" y="1206211"/>
                    <a:pt x="347638" y="1203844"/>
                    <a:pt x="351345" y="1201928"/>
                  </a:cubicBezTo>
                  <a:cubicBezTo>
                    <a:pt x="356133" y="1199629"/>
                    <a:pt x="361295" y="1198209"/>
                    <a:pt x="366585" y="1197737"/>
                  </a:cubicBezTo>
                  <a:cubicBezTo>
                    <a:pt x="379324" y="1178997"/>
                    <a:pt x="394862" y="1162510"/>
                    <a:pt x="412543" y="1148783"/>
                  </a:cubicBezTo>
                  <a:lnTo>
                    <a:pt x="439874" y="1133732"/>
                  </a:lnTo>
                  <a:lnTo>
                    <a:pt x="460122" y="1122582"/>
                  </a:lnTo>
                  <a:lnTo>
                    <a:pt x="443806" y="1124338"/>
                  </a:lnTo>
                  <a:lnTo>
                    <a:pt x="410426" y="1127930"/>
                  </a:lnTo>
                  <a:cubicBezTo>
                    <a:pt x="391250" y="1133324"/>
                    <a:pt x="372971" y="1141905"/>
                    <a:pt x="356394" y="1153446"/>
                  </a:cubicBezTo>
                  <a:cubicBezTo>
                    <a:pt x="352774" y="1155923"/>
                    <a:pt x="349345" y="1158685"/>
                    <a:pt x="346011" y="1161447"/>
                  </a:cubicBezTo>
                  <a:cubicBezTo>
                    <a:pt x="346011" y="1161447"/>
                    <a:pt x="346011" y="1161447"/>
                    <a:pt x="346011" y="1161923"/>
                  </a:cubicBezTo>
                  <a:lnTo>
                    <a:pt x="346011" y="1162019"/>
                  </a:lnTo>
                  <a:lnTo>
                    <a:pt x="346011" y="1162876"/>
                  </a:lnTo>
                  <a:cubicBezTo>
                    <a:pt x="346058" y="1163287"/>
                    <a:pt x="346058" y="1163703"/>
                    <a:pt x="346011" y="1164114"/>
                  </a:cubicBezTo>
                  <a:cubicBezTo>
                    <a:pt x="346152" y="1165444"/>
                    <a:pt x="346152" y="1166785"/>
                    <a:pt x="346011" y="1168115"/>
                  </a:cubicBezTo>
                  <a:cubicBezTo>
                    <a:pt x="345605" y="1170108"/>
                    <a:pt x="345096" y="1172079"/>
                    <a:pt x="344487" y="1174020"/>
                  </a:cubicBezTo>
                  <a:cubicBezTo>
                    <a:pt x="343725" y="1176116"/>
                    <a:pt x="342868" y="1178116"/>
                    <a:pt x="342011" y="1180116"/>
                  </a:cubicBezTo>
                  <a:cubicBezTo>
                    <a:pt x="341154" y="1182116"/>
                    <a:pt x="339534" y="1184593"/>
                    <a:pt x="338296" y="1186879"/>
                  </a:cubicBezTo>
                  <a:cubicBezTo>
                    <a:pt x="337058" y="1189165"/>
                    <a:pt x="335629" y="1187927"/>
                    <a:pt x="336106" y="1186117"/>
                  </a:cubicBezTo>
                  <a:cubicBezTo>
                    <a:pt x="336582" y="1184307"/>
                    <a:pt x="336963" y="1182116"/>
                    <a:pt x="337534" y="1180211"/>
                  </a:cubicBezTo>
                  <a:cubicBezTo>
                    <a:pt x="338106" y="1178306"/>
                    <a:pt x="338677" y="1176401"/>
                    <a:pt x="339058" y="1174496"/>
                  </a:cubicBezTo>
                  <a:cubicBezTo>
                    <a:pt x="339599" y="1171993"/>
                    <a:pt x="339855" y="1169437"/>
                    <a:pt x="339820" y="1166876"/>
                  </a:cubicBezTo>
                  <a:cubicBezTo>
                    <a:pt x="334963" y="1171067"/>
                    <a:pt x="330295" y="1175163"/>
                    <a:pt x="324961" y="1178878"/>
                  </a:cubicBezTo>
                  <a:cubicBezTo>
                    <a:pt x="323913" y="1179640"/>
                    <a:pt x="323628" y="1178021"/>
                    <a:pt x="323913" y="1177259"/>
                  </a:cubicBezTo>
                  <a:cubicBezTo>
                    <a:pt x="326773" y="1171563"/>
                    <a:pt x="330720" y="1166482"/>
                    <a:pt x="335534" y="1162304"/>
                  </a:cubicBezTo>
                  <a:lnTo>
                    <a:pt x="334486" y="1162304"/>
                  </a:lnTo>
                  <a:cubicBezTo>
                    <a:pt x="333504" y="1162211"/>
                    <a:pt x="332515" y="1162211"/>
                    <a:pt x="331533" y="1162304"/>
                  </a:cubicBezTo>
                  <a:lnTo>
                    <a:pt x="329533" y="1162304"/>
                  </a:lnTo>
                  <a:cubicBezTo>
                    <a:pt x="326696" y="1162333"/>
                    <a:pt x="323863" y="1162556"/>
                    <a:pt x="321056" y="1162971"/>
                  </a:cubicBezTo>
                  <a:cubicBezTo>
                    <a:pt x="318930" y="1163344"/>
                    <a:pt x="316830" y="1163853"/>
                    <a:pt x="314769" y="1164495"/>
                  </a:cubicBezTo>
                  <a:lnTo>
                    <a:pt x="309150" y="1166210"/>
                  </a:lnTo>
                  <a:cubicBezTo>
                    <a:pt x="309150" y="1166210"/>
                    <a:pt x="309150" y="1166210"/>
                    <a:pt x="309150" y="1165733"/>
                  </a:cubicBezTo>
                  <a:cubicBezTo>
                    <a:pt x="311240" y="1163554"/>
                    <a:pt x="313688" y="1161750"/>
                    <a:pt x="316389" y="1160399"/>
                  </a:cubicBezTo>
                  <a:cubicBezTo>
                    <a:pt x="319390" y="1158885"/>
                    <a:pt x="322600" y="1157826"/>
                    <a:pt x="325914" y="1157256"/>
                  </a:cubicBezTo>
                  <a:cubicBezTo>
                    <a:pt x="331014" y="1156520"/>
                    <a:pt x="336204" y="1156681"/>
                    <a:pt x="341249" y="1157732"/>
                  </a:cubicBezTo>
                  <a:cubicBezTo>
                    <a:pt x="344747" y="1154566"/>
                    <a:pt x="348403" y="1151577"/>
                    <a:pt x="352203" y="1148779"/>
                  </a:cubicBezTo>
                  <a:cubicBezTo>
                    <a:pt x="363707" y="1140236"/>
                    <a:pt x="376214" y="1133135"/>
                    <a:pt x="389445" y="1127633"/>
                  </a:cubicBezTo>
                  <a:cubicBezTo>
                    <a:pt x="402360" y="1122322"/>
                    <a:pt x="415804" y="1118550"/>
                    <a:pt x="429501" y="1116360"/>
                  </a:cubicBezTo>
                  <a:lnTo>
                    <a:pt x="469926" y="1114633"/>
                  </a:lnTo>
                  <a:lnTo>
                    <a:pt x="470018" y="1114439"/>
                  </a:lnTo>
                  <a:lnTo>
                    <a:pt x="470157" y="1114143"/>
                  </a:lnTo>
                  <a:lnTo>
                    <a:pt x="470180" y="1114147"/>
                  </a:lnTo>
                  <a:lnTo>
                    <a:pt x="472405" y="1114493"/>
                  </a:lnTo>
                  <a:lnTo>
                    <a:pt x="472419" y="1114477"/>
                  </a:lnTo>
                  <a:lnTo>
                    <a:pt x="472452" y="1114500"/>
                  </a:lnTo>
                  <a:lnTo>
                    <a:pt x="474217" y="1114774"/>
                  </a:lnTo>
                  <a:lnTo>
                    <a:pt x="474400" y="1115329"/>
                  </a:lnTo>
                  <a:lnTo>
                    <a:pt x="474599" y="1115251"/>
                  </a:lnTo>
                  <a:lnTo>
                    <a:pt x="477307" y="1116554"/>
                  </a:lnTo>
                  <a:lnTo>
                    <a:pt x="495744" y="1023906"/>
                  </a:lnTo>
                  <a:cubicBezTo>
                    <a:pt x="504126" y="992855"/>
                    <a:pt x="513651" y="962152"/>
                    <a:pt x="524319" y="931799"/>
                  </a:cubicBezTo>
                  <a:cubicBezTo>
                    <a:pt x="546003" y="871200"/>
                    <a:pt x="572636" y="812487"/>
                    <a:pt x="603947" y="756254"/>
                  </a:cubicBezTo>
                  <a:cubicBezTo>
                    <a:pt x="612393" y="740950"/>
                    <a:pt x="621220" y="725837"/>
                    <a:pt x="630427" y="710915"/>
                  </a:cubicBezTo>
                  <a:lnTo>
                    <a:pt x="638592" y="698039"/>
                  </a:lnTo>
                  <a:lnTo>
                    <a:pt x="637476" y="699485"/>
                  </a:lnTo>
                  <a:lnTo>
                    <a:pt x="624713" y="714153"/>
                  </a:lnTo>
                  <a:lnTo>
                    <a:pt x="600519" y="742728"/>
                  </a:lnTo>
                  <a:cubicBezTo>
                    <a:pt x="571468" y="776923"/>
                    <a:pt x="542846" y="811808"/>
                    <a:pt x="516557" y="848301"/>
                  </a:cubicBezTo>
                  <a:lnTo>
                    <a:pt x="492027" y="888699"/>
                  </a:lnTo>
                  <a:lnTo>
                    <a:pt x="447061" y="962751"/>
                  </a:lnTo>
                  <a:lnTo>
                    <a:pt x="467551" y="1005618"/>
                  </a:lnTo>
                  <a:cubicBezTo>
                    <a:pt x="469500" y="1014497"/>
                    <a:pt x="470363" y="1023581"/>
                    <a:pt x="470122" y="1032669"/>
                  </a:cubicBezTo>
                  <a:cubicBezTo>
                    <a:pt x="470027" y="1035717"/>
                    <a:pt x="469360" y="1038670"/>
                    <a:pt x="469360" y="1041622"/>
                  </a:cubicBezTo>
                  <a:cubicBezTo>
                    <a:pt x="470386" y="1042567"/>
                    <a:pt x="471340" y="1043586"/>
                    <a:pt x="472217" y="1044670"/>
                  </a:cubicBezTo>
                  <a:cubicBezTo>
                    <a:pt x="473379" y="1046141"/>
                    <a:pt x="474369" y="1047739"/>
                    <a:pt x="475170" y="1049433"/>
                  </a:cubicBezTo>
                  <a:cubicBezTo>
                    <a:pt x="476090" y="1051398"/>
                    <a:pt x="476731" y="1053482"/>
                    <a:pt x="477075" y="1055624"/>
                  </a:cubicBezTo>
                  <a:cubicBezTo>
                    <a:pt x="477353" y="1057487"/>
                    <a:pt x="477353" y="1059381"/>
                    <a:pt x="477075" y="1061244"/>
                  </a:cubicBezTo>
                  <a:lnTo>
                    <a:pt x="475932" y="1057624"/>
                  </a:lnTo>
                  <a:cubicBezTo>
                    <a:pt x="475507" y="1056323"/>
                    <a:pt x="474998" y="1055050"/>
                    <a:pt x="474408" y="1053814"/>
                  </a:cubicBezTo>
                  <a:cubicBezTo>
                    <a:pt x="473612" y="1052207"/>
                    <a:pt x="472722" y="1050649"/>
                    <a:pt x="471741" y="1049147"/>
                  </a:cubicBezTo>
                  <a:lnTo>
                    <a:pt x="470884" y="1048194"/>
                  </a:lnTo>
                  <a:cubicBezTo>
                    <a:pt x="470550" y="1047683"/>
                    <a:pt x="470167" y="1047204"/>
                    <a:pt x="469741" y="1046766"/>
                  </a:cubicBezTo>
                  <a:lnTo>
                    <a:pt x="469170" y="1046290"/>
                  </a:lnTo>
                  <a:cubicBezTo>
                    <a:pt x="468726" y="1050288"/>
                    <a:pt x="467530" y="1054166"/>
                    <a:pt x="465645" y="1057720"/>
                  </a:cubicBezTo>
                  <a:cubicBezTo>
                    <a:pt x="465360" y="1057720"/>
                    <a:pt x="464407" y="1058577"/>
                    <a:pt x="464407" y="1057720"/>
                  </a:cubicBezTo>
                  <a:cubicBezTo>
                    <a:pt x="464407" y="1053719"/>
                    <a:pt x="465264" y="1049719"/>
                    <a:pt x="465264" y="1045623"/>
                  </a:cubicBezTo>
                  <a:cubicBezTo>
                    <a:pt x="462921" y="1047318"/>
                    <a:pt x="460864" y="1049376"/>
                    <a:pt x="459168" y="1051719"/>
                  </a:cubicBezTo>
                  <a:lnTo>
                    <a:pt x="456597" y="1054576"/>
                  </a:lnTo>
                  <a:cubicBezTo>
                    <a:pt x="455454" y="1055529"/>
                    <a:pt x="455454" y="1054767"/>
                    <a:pt x="455454" y="1053719"/>
                  </a:cubicBezTo>
                  <a:cubicBezTo>
                    <a:pt x="456074" y="1052222"/>
                    <a:pt x="456774" y="1050760"/>
                    <a:pt x="457549" y="1049337"/>
                  </a:cubicBezTo>
                  <a:lnTo>
                    <a:pt x="459835" y="1045813"/>
                  </a:lnTo>
                  <a:cubicBezTo>
                    <a:pt x="460692" y="1044861"/>
                    <a:pt x="461454" y="1043813"/>
                    <a:pt x="462407" y="1042861"/>
                  </a:cubicBezTo>
                  <a:lnTo>
                    <a:pt x="464312" y="1041241"/>
                  </a:lnTo>
                  <a:lnTo>
                    <a:pt x="464979" y="1041241"/>
                  </a:lnTo>
                  <a:lnTo>
                    <a:pt x="465455" y="1041241"/>
                  </a:lnTo>
                  <a:cubicBezTo>
                    <a:pt x="465455" y="1038479"/>
                    <a:pt x="465455" y="1035717"/>
                    <a:pt x="465455" y="1032954"/>
                  </a:cubicBezTo>
                  <a:cubicBezTo>
                    <a:pt x="465442" y="1020109"/>
                    <a:pt x="463281" y="1007450"/>
                    <a:pt x="459144" y="995473"/>
                  </a:cubicBezTo>
                  <a:lnTo>
                    <a:pt x="443045" y="965892"/>
                  </a:lnTo>
                  <a:lnTo>
                    <a:pt x="446941" y="1002385"/>
                  </a:lnTo>
                  <a:cubicBezTo>
                    <a:pt x="446218" y="1016611"/>
                    <a:pt x="443268" y="1030724"/>
                    <a:pt x="438118" y="1044194"/>
                  </a:cubicBezTo>
                  <a:cubicBezTo>
                    <a:pt x="439799" y="1047140"/>
                    <a:pt x="440929" y="1050367"/>
                    <a:pt x="441452" y="1053719"/>
                  </a:cubicBezTo>
                  <a:cubicBezTo>
                    <a:pt x="441832" y="1056340"/>
                    <a:pt x="441832" y="1059003"/>
                    <a:pt x="441452" y="1061624"/>
                  </a:cubicBezTo>
                  <a:cubicBezTo>
                    <a:pt x="441164" y="1063749"/>
                    <a:pt x="440520" y="1065810"/>
                    <a:pt x="439547" y="1067720"/>
                  </a:cubicBezTo>
                  <a:cubicBezTo>
                    <a:pt x="439452" y="1067720"/>
                    <a:pt x="438880" y="1068197"/>
                    <a:pt x="438880" y="1067720"/>
                  </a:cubicBezTo>
                  <a:cubicBezTo>
                    <a:pt x="440253" y="1060970"/>
                    <a:pt x="439418" y="1053957"/>
                    <a:pt x="436499" y="1047718"/>
                  </a:cubicBezTo>
                  <a:cubicBezTo>
                    <a:pt x="434326" y="1052685"/>
                    <a:pt x="431745" y="1057464"/>
                    <a:pt x="428784" y="1062005"/>
                  </a:cubicBezTo>
                  <a:cubicBezTo>
                    <a:pt x="428498" y="1062577"/>
                    <a:pt x="427831" y="1062767"/>
                    <a:pt x="427831" y="1062005"/>
                  </a:cubicBezTo>
                  <a:cubicBezTo>
                    <a:pt x="429546" y="1057910"/>
                    <a:pt x="431165" y="1053719"/>
                    <a:pt x="432594" y="1049432"/>
                  </a:cubicBezTo>
                  <a:lnTo>
                    <a:pt x="430308" y="1050290"/>
                  </a:lnTo>
                  <a:cubicBezTo>
                    <a:pt x="428749" y="1050909"/>
                    <a:pt x="427223" y="1051608"/>
                    <a:pt x="425736" y="1052385"/>
                  </a:cubicBezTo>
                  <a:cubicBezTo>
                    <a:pt x="424285" y="1053151"/>
                    <a:pt x="422885" y="1054010"/>
                    <a:pt x="421545" y="1054957"/>
                  </a:cubicBezTo>
                  <a:lnTo>
                    <a:pt x="419354" y="1056576"/>
                  </a:lnTo>
                  <a:cubicBezTo>
                    <a:pt x="418522" y="1057093"/>
                    <a:pt x="417727" y="1057666"/>
                    <a:pt x="416973" y="1058291"/>
                  </a:cubicBezTo>
                  <a:cubicBezTo>
                    <a:pt x="416306" y="1059053"/>
                    <a:pt x="415639" y="1058195"/>
                    <a:pt x="416306" y="1057338"/>
                  </a:cubicBezTo>
                  <a:cubicBezTo>
                    <a:pt x="416973" y="1056481"/>
                    <a:pt x="417544" y="1055528"/>
                    <a:pt x="418211" y="1054766"/>
                  </a:cubicBezTo>
                  <a:cubicBezTo>
                    <a:pt x="418798" y="1054085"/>
                    <a:pt x="419434" y="1053448"/>
                    <a:pt x="420116" y="1052861"/>
                  </a:cubicBezTo>
                  <a:cubicBezTo>
                    <a:pt x="421544" y="1051636"/>
                    <a:pt x="423038" y="1050491"/>
                    <a:pt x="424593" y="1049432"/>
                  </a:cubicBezTo>
                  <a:cubicBezTo>
                    <a:pt x="426169" y="1048384"/>
                    <a:pt x="427825" y="1047460"/>
                    <a:pt x="429546" y="1046670"/>
                  </a:cubicBezTo>
                  <a:cubicBezTo>
                    <a:pt x="431037" y="1045861"/>
                    <a:pt x="432643" y="1045283"/>
                    <a:pt x="434308" y="1044956"/>
                  </a:cubicBezTo>
                  <a:cubicBezTo>
                    <a:pt x="438930" y="1031442"/>
                    <a:pt x="441694" y="1017431"/>
                    <a:pt x="442575" y="1003303"/>
                  </a:cubicBezTo>
                  <a:lnTo>
                    <a:pt x="440799" y="978460"/>
                  </a:lnTo>
                  <a:lnTo>
                    <a:pt x="440435" y="973361"/>
                  </a:lnTo>
                  <a:lnTo>
                    <a:pt x="439547" y="979329"/>
                  </a:lnTo>
                  <a:cubicBezTo>
                    <a:pt x="437445" y="985642"/>
                    <a:pt x="434800" y="991761"/>
                    <a:pt x="431641" y="997617"/>
                  </a:cubicBezTo>
                  <a:cubicBezTo>
                    <a:pt x="428088" y="1004034"/>
                    <a:pt x="424110" y="1010208"/>
                    <a:pt x="419735" y="1016095"/>
                  </a:cubicBezTo>
                  <a:lnTo>
                    <a:pt x="416211" y="1020382"/>
                  </a:lnTo>
                  <a:cubicBezTo>
                    <a:pt x="417298" y="1022999"/>
                    <a:pt x="417692" y="1025854"/>
                    <a:pt x="417353" y="1028668"/>
                  </a:cubicBezTo>
                  <a:cubicBezTo>
                    <a:pt x="417183" y="1030181"/>
                    <a:pt x="416696" y="1031642"/>
                    <a:pt x="415925" y="1032955"/>
                  </a:cubicBezTo>
                  <a:lnTo>
                    <a:pt x="414782" y="1034860"/>
                  </a:lnTo>
                  <a:cubicBezTo>
                    <a:pt x="414453" y="1035346"/>
                    <a:pt x="414069" y="1035793"/>
                    <a:pt x="413639" y="1036193"/>
                  </a:cubicBezTo>
                  <a:lnTo>
                    <a:pt x="412877" y="1036193"/>
                  </a:lnTo>
                  <a:cubicBezTo>
                    <a:pt x="413044" y="1035739"/>
                    <a:pt x="413235" y="1035294"/>
                    <a:pt x="413448" y="1034860"/>
                  </a:cubicBezTo>
                  <a:lnTo>
                    <a:pt x="413448" y="1034097"/>
                  </a:lnTo>
                  <a:cubicBezTo>
                    <a:pt x="413742" y="1033544"/>
                    <a:pt x="413996" y="1032972"/>
                    <a:pt x="414210" y="1032383"/>
                  </a:cubicBezTo>
                  <a:cubicBezTo>
                    <a:pt x="414569" y="1031239"/>
                    <a:pt x="414793" y="1030056"/>
                    <a:pt x="414877" y="1028859"/>
                  </a:cubicBezTo>
                  <a:cubicBezTo>
                    <a:pt x="415020" y="1027561"/>
                    <a:pt x="415020" y="1026251"/>
                    <a:pt x="414877" y="1024954"/>
                  </a:cubicBezTo>
                  <a:cubicBezTo>
                    <a:pt x="414743" y="1024199"/>
                    <a:pt x="414520" y="1023464"/>
                    <a:pt x="414210" y="1022763"/>
                  </a:cubicBezTo>
                  <a:lnTo>
                    <a:pt x="413258" y="1023906"/>
                  </a:lnTo>
                  <a:cubicBezTo>
                    <a:pt x="411392" y="1026538"/>
                    <a:pt x="408989" y="1028745"/>
                    <a:pt x="406209" y="1030383"/>
                  </a:cubicBezTo>
                  <a:cubicBezTo>
                    <a:pt x="405638" y="1030669"/>
                    <a:pt x="405638" y="1030288"/>
                    <a:pt x="405638" y="1029811"/>
                  </a:cubicBezTo>
                  <a:cubicBezTo>
                    <a:pt x="407633" y="1026413"/>
                    <a:pt x="409963" y="1023223"/>
                    <a:pt x="412591" y="1020286"/>
                  </a:cubicBezTo>
                  <a:cubicBezTo>
                    <a:pt x="410581" y="1020571"/>
                    <a:pt x="408603" y="1021049"/>
                    <a:pt x="406686" y="1021715"/>
                  </a:cubicBezTo>
                  <a:cubicBezTo>
                    <a:pt x="405165" y="1022291"/>
                    <a:pt x="403724" y="1023059"/>
                    <a:pt x="402399" y="1024001"/>
                  </a:cubicBezTo>
                  <a:cubicBezTo>
                    <a:pt x="400884" y="1024915"/>
                    <a:pt x="399558" y="1026111"/>
                    <a:pt x="398494" y="1027525"/>
                  </a:cubicBezTo>
                  <a:cubicBezTo>
                    <a:pt x="398018" y="1027525"/>
                    <a:pt x="398018" y="1027525"/>
                    <a:pt x="398018" y="1027525"/>
                  </a:cubicBezTo>
                  <a:cubicBezTo>
                    <a:pt x="398687" y="1025522"/>
                    <a:pt x="399757" y="1023675"/>
                    <a:pt x="401161" y="1022096"/>
                  </a:cubicBezTo>
                  <a:cubicBezTo>
                    <a:pt x="402394" y="1020886"/>
                    <a:pt x="403769" y="1019831"/>
                    <a:pt x="405257" y="1018953"/>
                  </a:cubicBezTo>
                  <a:cubicBezTo>
                    <a:pt x="408354" y="1017157"/>
                    <a:pt x="411868" y="1016205"/>
                    <a:pt x="415448" y="1016191"/>
                  </a:cubicBezTo>
                  <a:cubicBezTo>
                    <a:pt x="416115" y="1015333"/>
                    <a:pt x="416877" y="1014476"/>
                    <a:pt x="417449" y="1013619"/>
                  </a:cubicBezTo>
                  <a:cubicBezTo>
                    <a:pt x="421301" y="1008250"/>
                    <a:pt x="424770" y="1002616"/>
                    <a:pt x="427831" y="996760"/>
                  </a:cubicBezTo>
                  <a:cubicBezTo>
                    <a:pt x="431037" y="990599"/>
                    <a:pt x="433837" y="984235"/>
                    <a:pt x="436213" y="977710"/>
                  </a:cubicBezTo>
                  <a:cubicBezTo>
                    <a:pt x="437175" y="974909"/>
                    <a:pt x="437939" y="972045"/>
                    <a:pt x="438499" y="969137"/>
                  </a:cubicBezTo>
                  <a:lnTo>
                    <a:pt x="439191" y="964192"/>
                  </a:lnTo>
                  <a:lnTo>
                    <a:pt x="382872" y="1025525"/>
                  </a:lnTo>
                  <a:cubicBezTo>
                    <a:pt x="384313" y="1027759"/>
                    <a:pt x="385195" y="1030307"/>
                    <a:pt x="385444" y="1032954"/>
                  </a:cubicBezTo>
                  <a:cubicBezTo>
                    <a:pt x="385587" y="1034348"/>
                    <a:pt x="385587" y="1035752"/>
                    <a:pt x="385444" y="1037145"/>
                  </a:cubicBezTo>
                  <a:cubicBezTo>
                    <a:pt x="385489" y="1037811"/>
                    <a:pt x="385489" y="1038480"/>
                    <a:pt x="385444" y="1039145"/>
                  </a:cubicBezTo>
                  <a:cubicBezTo>
                    <a:pt x="385190" y="1039917"/>
                    <a:pt x="384838" y="1040654"/>
                    <a:pt x="384397" y="1041336"/>
                  </a:cubicBezTo>
                  <a:cubicBezTo>
                    <a:pt x="384206" y="1041336"/>
                    <a:pt x="383730" y="1041812"/>
                    <a:pt x="383730" y="1041336"/>
                  </a:cubicBezTo>
                  <a:cubicBezTo>
                    <a:pt x="383772" y="1040702"/>
                    <a:pt x="383772" y="1040065"/>
                    <a:pt x="383730" y="1039431"/>
                  </a:cubicBezTo>
                  <a:cubicBezTo>
                    <a:pt x="383774" y="1038829"/>
                    <a:pt x="383774" y="1038224"/>
                    <a:pt x="383730" y="1037621"/>
                  </a:cubicBezTo>
                  <a:cubicBezTo>
                    <a:pt x="383874" y="1036419"/>
                    <a:pt x="383874" y="1035204"/>
                    <a:pt x="383730" y="1034002"/>
                  </a:cubicBezTo>
                  <a:cubicBezTo>
                    <a:pt x="383463" y="1032597"/>
                    <a:pt x="383047" y="1031224"/>
                    <a:pt x="382491" y="1029906"/>
                  </a:cubicBezTo>
                  <a:lnTo>
                    <a:pt x="381634" y="1028192"/>
                  </a:lnTo>
                  <a:lnTo>
                    <a:pt x="375824" y="1037717"/>
                  </a:lnTo>
                  <a:cubicBezTo>
                    <a:pt x="375633" y="1038288"/>
                    <a:pt x="375062" y="1038383"/>
                    <a:pt x="375062" y="1037717"/>
                  </a:cubicBezTo>
                  <a:cubicBezTo>
                    <a:pt x="376491" y="1034097"/>
                    <a:pt x="378015" y="1030478"/>
                    <a:pt x="379729" y="1026953"/>
                  </a:cubicBezTo>
                  <a:cubicBezTo>
                    <a:pt x="377944" y="1027316"/>
                    <a:pt x="376192" y="1027826"/>
                    <a:pt x="374490" y="1028477"/>
                  </a:cubicBezTo>
                  <a:cubicBezTo>
                    <a:pt x="373238" y="1028984"/>
                    <a:pt x="372028" y="1029589"/>
                    <a:pt x="370871" y="1030287"/>
                  </a:cubicBezTo>
                  <a:lnTo>
                    <a:pt x="369442" y="1031430"/>
                  </a:lnTo>
                  <a:cubicBezTo>
                    <a:pt x="368966" y="1031811"/>
                    <a:pt x="368585" y="1032383"/>
                    <a:pt x="368014" y="1032383"/>
                  </a:cubicBezTo>
                  <a:cubicBezTo>
                    <a:pt x="367442" y="1032383"/>
                    <a:pt x="367442" y="1032383"/>
                    <a:pt x="367442" y="1032383"/>
                  </a:cubicBezTo>
                  <a:cubicBezTo>
                    <a:pt x="367556" y="1031459"/>
                    <a:pt x="367813" y="1030560"/>
                    <a:pt x="368204" y="1029716"/>
                  </a:cubicBezTo>
                  <a:cubicBezTo>
                    <a:pt x="368693" y="1029068"/>
                    <a:pt x="369234" y="1028463"/>
                    <a:pt x="369823" y="1027906"/>
                  </a:cubicBezTo>
                  <a:cubicBezTo>
                    <a:pt x="370801" y="1026873"/>
                    <a:pt x="371964" y="1026032"/>
                    <a:pt x="373252" y="1025429"/>
                  </a:cubicBezTo>
                  <a:cubicBezTo>
                    <a:pt x="375829" y="1024184"/>
                    <a:pt x="378548" y="1023257"/>
                    <a:pt x="381348" y="1022667"/>
                  </a:cubicBezTo>
                  <a:cubicBezTo>
                    <a:pt x="388405" y="1009400"/>
                    <a:pt x="397097" y="997144"/>
                    <a:pt x="407180" y="986165"/>
                  </a:cubicBezTo>
                  <a:lnTo>
                    <a:pt x="431898" y="965307"/>
                  </a:lnTo>
                  <a:lnTo>
                    <a:pt x="405161" y="973328"/>
                  </a:lnTo>
                  <a:cubicBezTo>
                    <a:pt x="398516" y="977053"/>
                    <a:pt x="392149" y="981255"/>
                    <a:pt x="386111" y="985901"/>
                  </a:cubicBezTo>
                  <a:lnTo>
                    <a:pt x="377348" y="992759"/>
                  </a:lnTo>
                  <a:lnTo>
                    <a:pt x="376301" y="993616"/>
                  </a:lnTo>
                  <a:cubicBezTo>
                    <a:pt x="376956" y="996786"/>
                    <a:pt x="376759" y="1000073"/>
                    <a:pt x="375729" y="1003141"/>
                  </a:cubicBezTo>
                  <a:cubicBezTo>
                    <a:pt x="375230" y="1004677"/>
                    <a:pt x="374491" y="1006123"/>
                    <a:pt x="373538" y="1007427"/>
                  </a:cubicBezTo>
                  <a:cubicBezTo>
                    <a:pt x="372891" y="1008265"/>
                    <a:pt x="372191" y="1009060"/>
                    <a:pt x="371443" y="1009808"/>
                  </a:cubicBezTo>
                  <a:cubicBezTo>
                    <a:pt x="370959" y="1010333"/>
                    <a:pt x="370328" y="1010698"/>
                    <a:pt x="369633" y="1010856"/>
                  </a:cubicBezTo>
                  <a:cubicBezTo>
                    <a:pt x="370300" y="1009523"/>
                    <a:pt x="371252" y="1008380"/>
                    <a:pt x="371919" y="1007046"/>
                  </a:cubicBezTo>
                  <a:cubicBezTo>
                    <a:pt x="372563" y="1005835"/>
                    <a:pt x="373073" y="1004557"/>
                    <a:pt x="373443" y="1003236"/>
                  </a:cubicBezTo>
                  <a:cubicBezTo>
                    <a:pt x="374093" y="1001012"/>
                    <a:pt x="374319" y="998686"/>
                    <a:pt x="374110" y="996378"/>
                  </a:cubicBezTo>
                  <a:cubicBezTo>
                    <a:pt x="372712" y="997626"/>
                    <a:pt x="371178" y="998712"/>
                    <a:pt x="369538" y="999617"/>
                  </a:cubicBezTo>
                  <a:cubicBezTo>
                    <a:pt x="368966" y="1000093"/>
                    <a:pt x="368966" y="998759"/>
                    <a:pt x="368966" y="998283"/>
                  </a:cubicBezTo>
                  <a:cubicBezTo>
                    <a:pt x="369875" y="997019"/>
                    <a:pt x="370895" y="995840"/>
                    <a:pt x="372014" y="994759"/>
                  </a:cubicBezTo>
                  <a:cubicBezTo>
                    <a:pt x="370748" y="994619"/>
                    <a:pt x="369470" y="994619"/>
                    <a:pt x="368204" y="994759"/>
                  </a:cubicBezTo>
                  <a:cubicBezTo>
                    <a:pt x="367295" y="994891"/>
                    <a:pt x="366401" y="995114"/>
                    <a:pt x="365537" y="995426"/>
                  </a:cubicBezTo>
                  <a:lnTo>
                    <a:pt x="364775" y="995426"/>
                  </a:lnTo>
                  <a:lnTo>
                    <a:pt x="364109" y="995426"/>
                  </a:lnTo>
                  <a:lnTo>
                    <a:pt x="362966" y="995997"/>
                  </a:lnTo>
                  <a:cubicBezTo>
                    <a:pt x="362680" y="996188"/>
                    <a:pt x="362299" y="996092"/>
                    <a:pt x="362299" y="996092"/>
                  </a:cubicBezTo>
                  <a:lnTo>
                    <a:pt x="363442" y="994759"/>
                  </a:lnTo>
                  <a:lnTo>
                    <a:pt x="364109" y="994187"/>
                  </a:lnTo>
                  <a:lnTo>
                    <a:pt x="365061" y="993330"/>
                  </a:lnTo>
                  <a:cubicBezTo>
                    <a:pt x="365920" y="992829"/>
                    <a:pt x="366811" y="992383"/>
                    <a:pt x="367728" y="991997"/>
                  </a:cubicBezTo>
                  <a:cubicBezTo>
                    <a:pt x="368295" y="991707"/>
                    <a:pt x="368907" y="991513"/>
                    <a:pt x="369538" y="991425"/>
                  </a:cubicBezTo>
                  <a:lnTo>
                    <a:pt x="371157" y="991425"/>
                  </a:lnTo>
                  <a:lnTo>
                    <a:pt x="374110" y="991425"/>
                  </a:lnTo>
                  <a:cubicBezTo>
                    <a:pt x="374295" y="991360"/>
                    <a:pt x="374496" y="991360"/>
                    <a:pt x="374681" y="991425"/>
                  </a:cubicBezTo>
                  <a:lnTo>
                    <a:pt x="376872" y="989425"/>
                  </a:lnTo>
                  <a:cubicBezTo>
                    <a:pt x="379729" y="986758"/>
                    <a:pt x="382682" y="984186"/>
                    <a:pt x="385825" y="981710"/>
                  </a:cubicBezTo>
                  <a:cubicBezTo>
                    <a:pt x="391516" y="977234"/>
                    <a:pt x="397533" y="973190"/>
                    <a:pt x="403828" y="969613"/>
                  </a:cubicBezTo>
                  <a:lnTo>
                    <a:pt x="433870" y="960607"/>
                  </a:lnTo>
                  <a:lnTo>
                    <a:pt x="426116" y="959422"/>
                  </a:lnTo>
                  <a:cubicBezTo>
                    <a:pt x="422020" y="958850"/>
                    <a:pt x="417067" y="958850"/>
                    <a:pt x="412495" y="958850"/>
                  </a:cubicBezTo>
                  <a:cubicBezTo>
                    <a:pt x="403274" y="958801"/>
                    <a:pt x="394076" y="959759"/>
                    <a:pt x="385063" y="961708"/>
                  </a:cubicBezTo>
                  <a:cubicBezTo>
                    <a:pt x="375792" y="963756"/>
                    <a:pt x="366935" y="967364"/>
                    <a:pt x="358870" y="972376"/>
                  </a:cubicBezTo>
                  <a:cubicBezTo>
                    <a:pt x="356066" y="974117"/>
                    <a:pt x="353392" y="976059"/>
                    <a:pt x="350869" y="978186"/>
                  </a:cubicBezTo>
                  <a:lnTo>
                    <a:pt x="350868" y="978186"/>
                  </a:lnTo>
                  <a:cubicBezTo>
                    <a:pt x="351248" y="980296"/>
                    <a:pt x="351248" y="982458"/>
                    <a:pt x="350868" y="984568"/>
                  </a:cubicBezTo>
                  <a:cubicBezTo>
                    <a:pt x="350629" y="986401"/>
                    <a:pt x="350148" y="988194"/>
                    <a:pt x="349440" y="989902"/>
                  </a:cubicBezTo>
                  <a:cubicBezTo>
                    <a:pt x="348657" y="991775"/>
                    <a:pt x="347488" y="993463"/>
                    <a:pt x="346011" y="994855"/>
                  </a:cubicBezTo>
                  <a:cubicBezTo>
                    <a:pt x="344392" y="996284"/>
                    <a:pt x="340867" y="998474"/>
                    <a:pt x="340867" y="998855"/>
                  </a:cubicBezTo>
                  <a:cubicBezTo>
                    <a:pt x="340867" y="999236"/>
                    <a:pt x="340867" y="998284"/>
                    <a:pt x="340867" y="998284"/>
                  </a:cubicBezTo>
                  <a:cubicBezTo>
                    <a:pt x="343685" y="995226"/>
                    <a:pt x="345856" y="991629"/>
                    <a:pt x="347249" y="987711"/>
                  </a:cubicBezTo>
                  <a:cubicBezTo>
                    <a:pt x="347727" y="986034"/>
                    <a:pt x="348014" y="984309"/>
                    <a:pt x="348106" y="982568"/>
                  </a:cubicBezTo>
                  <a:lnTo>
                    <a:pt x="348106" y="980663"/>
                  </a:lnTo>
                  <a:cubicBezTo>
                    <a:pt x="344582" y="983330"/>
                    <a:pt x="341629" y="986092"/>
                    <a:pt x="338581" y="988949"/>
                  </a:cubicBezTo>
                  <a:cubicBezTo>
                    <a:pt x="340113" y="986134"/>
                    <a:pt x="341933" y="983484"/>
                    <a:pt x="344011" y="981044"/>
                  </a:cubicBezTo>
                  <a:lnTo>
                    <a:pt x="342201" y="981044"/>
                  </a:lnTo>
                  <a:cubicBezTo>
                    <a:pt x="340479" y="981453"/>
                    <a:pt x="338791" y="981994"/>
                    <a:pt x="337153" y="982663"/>
                  </a:cubicBezTo>
                  <a:cubicBezTo>
                    <a:pt x="335477" y="983384"/>
                    <a:pt x="333881" y="984278"/>
                    <a:pt x="332390" y="985330"/>
                  </a:cubicBezTo>
                  <a:cubicBezTo>
                    <a:pt x="331652" y="985816"/>
                    <a:pt x="330951" y="986357"/>
                    <a:pt x="330295" y="986949"/>
                  </a:cubicBezTo>
                  <a:cubicBezTo>
                    <a:pt x="329533" y="987521"/>
                    <a:pt x="327913" y="988187"/>
                    <a:pt x="327913" y="988187"/>
                  </a:cubicBezTo>
                  <a:cubicBezTo>
                    <a:pt x="327846" y="986822"/>
                    <a:pt x="328073" y="985457"/>
                    <a:pt x="328580" y="984187"/>
                  </a:cubicBezTo>
                  <a:lnTo>
                    <a:pt x="330580" y="982473"/>
                  </a:lnTo>
                  <a:cubicBezTo>
                    <a:pt x="332208" y="981185"/>
                    <a:pt x="333964" y="980068"/>
                    <a:pt x="335819" y="979139"/>
                  </a:cubicBezTo>
                  <a:cubicBezTo>
                    <a:pt x="337573" y="978295"/>
                    <a:pt x="339430" y="977686"/>
                    <a:pt x="341344" y="977329"/>
                  </a:cubicBezTo>
                  <a:lnTo>
                    <a:pt x="344392" y="977329"/>
                  </a:lnTo>
                  <a:cubicBezTo>
                    <a:pt x="345051" y="977187"/>
                    <a:pt x="345733" y="977187"/>
                    <a:pt x="346392" y="977329"/>
                  </a:cubicBezTo>
                  <a:cubicBezTo>
                    <a:pt x="357319" y="967922"/>
                    <a:pt x="370410" y="961376"/>
                    <a:pt x="384492" y="958279"/>
                  </a:cubicBezTo>
                  <a:cubicBezTo>
                    <a:pt x="393845" y="955982"/>
                    <a:pt x="403436" y="954799"/>
                    <a:pt x="413067" y="954755"/>
                  </a:cubicBezTo>
                  <a:lnTo>
                    <a:pt x="423441" y="955167"/>
                  </a:lnTo>
                  <a:lnTo>
                    <a:pt x="390683" y="941228"/>
                  </a:lnTo>
                  <a:cubicBezTo>
                    <a:pt x="381798" y="939570"/>
                    <a:pt x="372721" y="939186"/>
                    <a:pt x="363727" y="940085"/>
                  </a:cubicBezTo>
                  <a:cubicBezTo>
                    <a:pt x="360511" y="940495"/>
                    <a:pt x="357328" y="941131"/>
                    <a:pt x="354202" y="941990"/>
                  </a:cubicBezTo>
                  <a:lnTo>
                    <a:pt x="354202" y="941991"/>
                  </a:lnTo>
                  <a:cubicBezTo>
                    <a:pt x="353286" y="945496"/>
                    <a:pt x="351593" y="948752"/>
                    <a:pt x="349250" y="951516"/>
                  </a:cubicBezTo>
                  <a:cubicBezTo>
                    <a:pt x="348004" y="952937"/>
                    <a:pt x="346633" y="954244"/>
                    <a:pt x="345154" y="955421"/>
                  </a:cubicBezTo>
                  <a:cubicBezTo>
                    <a:pt x="344367" y="956046"/>
                    <a:pt x="343539" y="956619"/>
                    <a:pt x="342677" y="957135"/>
                  </a:cubicBezTo>
                  <a:lnTo>
                    <a:pt x="340105" y="958469"/>
                  </a:lnTo>
                  <a:cubicBezTo>
                    <a:pt x="340105" y="958755"/>
                    <a:pt x="338677" y="959326"/>
                    <a:pt x="340105" y="957993"/>
                  </a:cubicBezTo>
                  <a:cubicBezTo>
                    <a:pt x="341534" y="956659"/>
                    <a:pt x="342772" y="955135"/>
                    <a:pt x="344201" y="953706"/>
                  </a:cubicBezTo>
                  <a:cubicBezTo>
                    <a:pt x="345442" y="952528"/>
                    <a:pt x="346589" y="951254"/>
                    <a:pt x="347630" y="949896"/>
                  </a:cubicBezTo>
                  <a:cubicBezTo>
                    <a:pt x="349333" y="947680"/>
                    <a:pt x="350594" y="945158"/>
                    <a:pt x="351345" y="942467"/>
                  </a:cubicBezTo>
                  <a:cubicBezTo>
                    <a:pt x="349345" y="943134"/>
                    <a:pt x="346583" y="944181"/>
                    <a:pt x="345344" y="944753"/>
                  </a:cubicBezTo>
                  <a:cubicBezTo>
                    <a:pt x="344106" y="945324"/>
                    <a:pt x="342963" y="945991"/>
                    <a:pt x="341629" y="946467"/>
                  </a:cubicBezTo>
                  <a:cubicBezTo>
                    <a:pt x="340963" y="946431"/>
                    <a:pt x="340295" y="946431"/>
                    <a:pt x="339629" y="946467"/>
                  </a:cubicBezTo>
                  <a:cubicBezTo>
                    <a:pt x="339629" y="946753"/>
                    <a:pt x="338581" y="946467"/>
                    <a:pt x="339629" y="945896"/>
                  </a:cubicBezTo>
                  <a:cubicBezTo>
                    <a:pt x="340677" y="945324"/>
                    <a:pt x="341439" y="944467"/>
                    <a:pt x="342487" y="943896"/>
                  </a:cubicBezTo>
                  <a:lnTo>
                    <a:pt x="345344" y="942467"/>
                  </a:lnTo>
                  <a:lnTo>
                    <a:pt x="349345" y="940657"/>
                  </a:lnTo>
                  <a:lnTo>
                    <a:pt x="346201" y="939895"/>
                  </a:lnTo>
                  <a:cubicBezTo>
                    <a:pt x="343809" y="939484"/>
                    <a:pt x="341389" y="939261"/>
                    <a:pt x="338962" y="939228"/>
                  </a:cubicBezTo>
                  <a:cubicBezTo>
                    <a:pt x="336587" y="939226"/>
                    <a:pt x="334220" y="939514"/>
                    <a:pt x="331914" y="940085"/>
                  </a:cubicBezTo>
                  <a:cubicBezTo>
                    <a:pt x="330773" y="940332"/>
                    <a:pt x="329657" y="940683"/>
                    <a:pt x="328580" y="941133"/>
                  </a:cubicBezTo>
                  <a:cubicBezTo>
                    <a:pt x="327743" y="941691"/>
                    <a:pt x="326804" y="942079"/>
                    <a:pt x="325818" y="942276"/>
                  </a:cubicBezTo>
                  <a:cubicBezTo>
                    <a:pt x="325532" y="942276"/>
                    <a:pt x="324961" y="942848"/>
                    <a:pt x="324961" y="942848"/>
                  </a:cubicBezTo>
                  <a:cubicBezTo>
                    <a:pt x="325689" y="941886"/>
                    <a:pt x="326682" y="941157"/>
                    <a:pt x="327818" y="940752"/>
                  </a:cubicBezTo>
                  <a:cubicBezTo>
                    <a:pt x="328807" y="940131"/>
                    <a:pt x="329861" y="939620"/>
                    <a:pt x="330962" y="939228"/>
                  </a:cubicBezTo>
                  <a:cubicBezTo>
                    <a:pt x="333198" y="938367"/>
                    <a:pt x="335534" y="937791"/>
                    <a:pt x="337915" y="937514"/>
                  </a:cubicBezTo>
                  <a:cubicBezTo>
                    <a:pt x="340447" y="937227"/>
                    <a:pt x="343003" y="937227"/>
                    <a:pt x="345535" y="937514"/>
                  </a:cubicBezTo>
                  <a:cubicBezTo>
                    <a:pt x="348143" y="937777"/>
                    <a:pt x="350706" y="938386"/>
                    <a:pt x="353155" y="939323"/>
                  </a:cubicBezTo>
                  <a:lnTo>
                    <a:pt x="353155" y="939324"/>
                  </a:lnTo>
                  <a:cubicBezTo>
                    <a:pt x="356640" y="937976"/>
                    <a:pt x="360243" y="936956"/>
                    <a:pt x="363918" y="936276"/>
                  </a:cubicBezTo>
                  <a:cubicBezTo>
                    <a:pt x="372556" y="935052"/>
                    <a:pt x="381334" y="935213"/>
                    <a:pt x="389921" y="936752"/>
                  </a:cubicBezTo>
                  <a:lnTo>
                    <a:pt x="438786" y="957278"/>
                  </a:lnTo>
                  <a:lnTo>
                    <a:pt x="439082" y="957329"/>
                  </a:lnTo>
                  <a:lnTo>
                    <a:pt x="440580" y="957587"/>
                  </a:lnTo>
                  <a:lnTo>
                    <a:pt x="476599" y="892937"/>
                  </a:lnTo>
                  <a:cubicBezTo>
                    <a:pt x="500453" y="855126"/>
                    <a:pt x="526800" y="818946"/>
                    <a:pt x="555466" y="784638"/>
                  </a:cubicBezTo>
                  <a:cubicBezTo>
                    <a:pt x="570039" y="767112"/>
                    <a:pt x="585089" y="750062"/>
                    <a:pt x="600329" y="733108"/>
                  </a:cubicBezTo>
                  <a:cubicBezTo>
                    <a:pt x="607949" y="724631"/>
                    <a:pt x="615664" y="716344"/>
                    <a:pt x="623379" y="707962"/>
                  </a:cubicBezTo>
                  <a:lnTo>
                    <a:pt x="635571" y="694722"/>
                  </a:lnTo>
                  <a:cubicBezTo>
                    <a:pt x="639051" y="690495"/>
                    <a:pt x="643016" y="686691"/>
                    <a:pt x="647382" y="683387"/>
                  </a:cubicBezTo>
                  <a:lnTo>
                    <a:pt x="647694" y="683954"/>
                  </a:lnTo>
                  <a:lnTo>
                    <a:pt x="654341" y="674210"/>
                  </a:lnTo>
                  <a:lnTo>
                    <a:pt x="654485" y="673999"/>
                  </a:lnTo>
                  <a:lnTo>
                    <a:pt x="654587" y="672623"/>
                  </a:lnTo>
                  <a:lnTo>
                    <a:pt x="654609" y="672327"/>
                  </a:lnTo>
                  <a:lnTo>
                    <a:pt x="653189" y="672880"/>
                  </a:lnTo>
                  <a:lnTo>
                    <a:pt x="645477" y="682054"/>
                  </a:lnTo>
                  <a:lnTo>
                    <a:pt x="627760" y="701104"/>
                  </a:lnTo>
                  <a:cubicBezTo>
                    <a:pt x="616457" y="713296"/>
                    <a:pt x="604837" y="725202"/>
                    <a:pt x="592899" y="736823"/>
                  </a:cubicBezTo>
                  <a:cubicBezTo>
                    <a:pt x="549347" y="779532"/>
                    <a:pt x="502357" y="818589"/>
                    <a:pt x="452405" y="853599"/>
                  </a:cubicBezTo>
                  <a:cubicBezTo>
                    <a:pt x="427386" y="871125"/>
                    <a:pt x="401700" y="887603"/>
                    <a:pt x="375348" y="903034"/>
                  </a:cubicBezTo>
                  <a:lnTo>
                    <a:pt x="297565" y="942420"/>
                  </a:lnTo>
                  <a:lnTo>
                    <a:pt x="297719" y="942467"/>
                  </a:lnTo>
                  <a:cubicBezTo>
                    <a:pt x="314298" y="968017"/>
                    <a:pt x="324580" y="997135"/>
                    <a:pt x="327723" y="1027430"/>
                  </a:cubicBezTo>
                  <a:cubicBezTo>
                    <a:pt x="329346" y="1041436"/>
                    <a:pt x="328767" y="1055609"/>
                    <a:pt x="326008" y="1069435"/>
                  </a:cubicBezTo>
                  <a:cubicBezTo>
                    <a:pt x="324673" y="1075380"/>
                    <a:pt x="322693" y="1081161"/>
                    <a:pt x="320103" y="1086676"/>
                  </a:cubicBezTo>
                  <a:cubicBezTo>
                    <a:pt x="321300" y="1090707"/>
                    <a:pt x="322035" y="1094861"/>
                    <a:pt x="322293" y="1099058"/>
                  </a:cubicBezTo>
                  <a:cubicBezTo>
                    <a:pt x="322866" y="1103198"/>
                    <a:pt x="322866" y="1107396"/>
                    <a:pt x="322293" y="1111536"/>
                  </a:cubicBezTo>
                  <a:cubicBezTo>
                    <a:pt x="321759" y="1115399"/>
                    <a:pt x="320635" y="1119158"/>
                    <a:pt x="318960" y="1122680"/>
                  </a:cubicBezTo>
                  <a:cubicBezTo>
                    <a:pt x="318165" y="1124380"/>
                    <a:pt x="317275" y="1126034"/>
                    <a:pt x="316293" y="1127633"/>
                  </a:cubicBezTo>
                  <a:cubicBezTo>
                    <a:pt x="315442" y="1129355"/>
                    <a:pt x="314203" y="1130855"/>
                    <a:pt x="312673" y="1132015"/>
                  </a:cubicBezTo>
                  <a:cubicBezTo>
                    <a:pt x="312673" y="1132015"/>
                    <a:pt x="311149" y="1132205"/>
                    <a:pt x="311149" y="1131729"/>
                  </a:cubicBezTo>
                  <a:cubicBezTo>
                    <a:pt x="311511" y="1130130"/>
                    <a:pt x="312227" y="1128633"/>
                    <a:pt x="313245" y="1127347"/>
                  </a:cubicBezTo>
                  <a:cubicBezTo>
                    <a:pt x="314098" y="1125634"/>
                    <a:pt x="314799" y="1123849"/>
                    <a:pt x="315340" y="1122013"/>
                  </a:cubicBezTo>
                  <a:cubicBezTo>
                    <a:pt x="316391" y="1118346"/>
                    <a:pt x="317061" y="1114579"/>
                    <a:pt x="317341" y="1110774"/>
                  </a:cubicBezTo>
                  <a:cubicBezTo>
                    <a:pt x="317673" y="1106844"/>
                    <a:pt x="317673" y="1102893"/>
                    <a:pt x="317341" y="1098963"/>
                  </a:cubicBezTo>
                  <a:cubicBezTo>
                    <a:pt x="317124" y="1097200"/>
                    <a:pt x="316806" y="1095451"/>
                    <a:pt x="316388" y="1093724"/>
                  </a:cubicBezTo>
                  <a:cubicBezTo>
                    <a:pt x="315340" y="1095915"/>
                    <a:pt x="314197" y="1098010"/>
                    <a:pt x="313054" y="1100106"/>
                  </a:cubicBezTo>
                  <a:lnTo>
                    <a:pt x="310483" y="1104583"/>
                  </a:lnTo>
                  <a:cubicBezTo>
                    <a:pt x="309435" y="1106202"/>
                    <a:pt x="307911" y="1107345"/>
                    <a:pt x="306958" y="1108964"/>
                  </a:cubicBezTo>
                  <a:cubicBezTo>
                    <a:pt x="306006" y="1110584"/>
                    <a:pt x="305530" y="1108964"/>
                    <a:pt x="306006" y="1108964"/>
                  </a:cubicBezTo>
                  <a:cubicBezTo>
                    <a:pt x="306380" y="1107910"/>
                    <a:pt x="306667" y="1106827"/>
                    <a:pt x="306863" y="1105726"/>
                  </a:cubicBezTo>
                  <a:cubicBezTo>
                    <a:pt x="307720" y="1103726"/>
                    <a:pt x="308959" y="1101820"/>
                    <a:pt x="309911" y="1099915"/>
                  </a:cubicBezTo>
                  <a:cubicBezTo>
                    <a:pt x="310863" y="1098010"/>
                    <a:pt x="312959" y="1093629"/>
                    <a:pt x="314197" y="1090390"/>
                  </a:cubicBezTo>
                  <a:cubicBezTo>
                    <a:pt x="309800" y="1091415"/>
                    <a:pt x="305612" y="1093187"/>
                    <a:pt x="301815" y="1095629"/>
                  </a:cubicBezTo>
                  <a:cubicBezTo>
                    <a:pt x="299510" y="1097187"/>
                    <a:pt x="297343" y="1098940"/>
                    <a:pt x="295338" y="1100868"/>
                  </a:cubicBezTo>
                  <a:cubicBezTo>
                    <a:pt x="292956" y="1103059"/>
                    <a:pt x="290385" y="1104964"/>
                    <a:pt x="288004" y="1107155"/>
                  </a:cubicBezTo>
                  <a:cubicBezTo>
                    <a:pt x="288004" y="1107155"/>
                    <a:pt x="286860" y="1107155"/>
                    <a:pt x="287242" y="1106678"/>
                  </a:cubicBezTo>
                  <a:cubicBezTo>
                    <a:pt x="287622" y="1106202"/>
                    <a:pt x="288861" y="1103916"/>
                    <a:pt x="289718" y="1102487"/>
                  </a:cubicBezTo>
                  <a:cubicBezTo>
                    <a:pt x="290620" y="1101186"/>
                    <a:pt x="291606" y="1099945"/>
                    <a:pt x="292671" y="1098772"/>
                  </a:cubicBezTo>
                  <a:cubicBezTo>
                    <a:pt x="294713" y="1096460"/>
                    <a:pt x="296978" y="1094354"/>
                    <a:pt x="299434" y="1092486"/>
                  </a:cubicBezTo>
                  <a:cubicBezTo>
                    <a:pt x="304257" y="1088953"/>
                    <a:pt x="309777" y="1086485"/>
                    <a:pt x="315626" y="1085247"/>
                  </a:cubicBezTo>
                  <a:cubicBezTo>
                    <a:pt x="317294" y="1080099"/>
                    <a:pt x="318630" y="1074850"/>
                    <a:pt x="319626" y="1069531"/>
                  </a:cubicBezTo>
                  <a:cubicBezTo>
                    <a:pt x="321912" y="1055028"/>
                    <a:pt x="322105" y="1040273"/>
                    <a:pt x="320198" y="1025716"/>
                  </a:cubicBezTo>
                  <a:cubicBezTo>
                    <a:pt x="318564" y="1011403"/>
                    <a:pt x="315303" y="997372"/>
                    <a:pt x="310509" y="983886"/>
                  </a:cubicBezTo>
                  <a:lnTo>
                    <a:pt x="303793" y="970175"/>
                  </a:lnTo>
                  <a:lnTo>
                    <a:pt x="298610" y="959592"/>
                  </a:lnTo>
                  <a:lnTo>
                    <a:pt x="299148" y="964470"/>
                  </a:lnTo>
                  <a:cubicBezTo>
                    <a:pt x="299419" y="972283"/>
                    <a:pt x="299260" y="980105"/>
                    <a:pt x="298671" y="987901"/>
                  </a:cubicBezTo>
                  <a:cubicBezTo>
                    <a:pt x="297816" y="1003262"/>
                    <a:pt x="295065" y="1018459"/>
                    <a:pt x="290480" y="1033145"/>
                  </a:cubicBezTo>
                  <a:cubicBezTo>
                    <a:pt x="284034" y="1055414"/>
                    <a:pt x="272265" y="1075780"/>
                    <a:pt x="256190" y="1092486"/>
                  </a:cubicBezTo>
                  <a:cubicBezTo>
                    <a:pt x="256282" y="1093531"/>
                    <a:pt x="256282" y="1094583"/>
                    <a:pt x="256190" y="1095629"/>
                  </a:cubicBezTo>
                  <a:cubicBezTo>
                    <a:pt x="256190" y="1097343"/>
                    <a:pt x="255523" y="1098963"/>
                    <a:pt x="255142" y="1100582"/>
                  </a:cubicBezTo>
                  <a:cubicBezTo>
                    <a:pt x="254366" y="1103633"/>
                    <a:pt x="253214" y="1106577"/>
                    <a:pt x="251713" y="1109345"/>
                  </a:cubicBezTo>
                  <a:cubicBezTo>
                    <a:pt x="250093" y="1112258"/>
                    <a:pt x="248144" y="1114974"/>
                    <a:pt x="245903" y="1117441"/>
                  </a:cubicBezTo>
                  <a:cubicBezTo>
                    <a:pt x="244960" y="1118558"/>
                    <a:pt x="243942" y="1119608"/>
                    <a:pt x="242855" y="1120585"/>
                  </a:cubicBezTo>
                  <a:cubicBezTo>
                    <a:pt x="241045" y="1122188"/>
                    <a:pt x="238896" y="1123360"/>
                    <a:pt x="236568" y="1124014"/>
                  </a:cubicBezTo>
                  <a:lnTo>
                    <a:pt x="236568" y="1124013"/>
                  </a:lnTo>
                  <a:cubicBezTo>
                    <a:pt x="236568" y="1124013"/>
                    <a:pt x="236568" y="1124013"/>
                    <a:pt x="236568" y="1123442"/>
                  </a:cubicBezTo>
                  <a:cubicBezTo>
                    <a:pt x="237203" y="1122100"/>
                    <a:pt x="237968" y="1120823"/>
                    <a:pt x="238854" y="1119632"/>
                  </a:cubicBezTo>
                  <a:lnTo>
                    <a:pt x="241712" y="1116393"/>
                  </a:lnTo>
                  <a:cubicBezTo>
                    <a:pt x="243521" y="1114051"/>
                    <a:pt x="245085" y="1111530"/>
                    <a:pt x="246379" y="1108869"/>
                  </a:cubicBezTo>
                  <a:cubicBezTo>
                    <a:pt x="247617" y="1106324"/>
                    <a:pt x="248636" y="1103680"/>
                    <a:pt x="249427" y="1100963"/>
                  </a:cubicBezTo>
                  <a:cubicBezTo>
                    <a:pt x="249427" y="1099915"/>
                    <a:pt x="249903" y="1098963"/>
                    <a:pt x="250094" y="1097915"/>
                  </a:cubicBezTo>
                  <a:cubicBezTo>
                    <a:pt x="245997" y="1101100"/>
                    <a:pt x="241556" y="1103816"/>
                    <a:pt x="236854" y="1106011"/>
                  </a:cubicBezTo>
                  <a:cubicBezTo>
                    <a:pt x="236378" y="1106011"/>
                    <a:pt x="236283" y="1106011"/>
                    <a:pt x="236854" y="1105344"/>
                  </a:cubicBezTo>
                  <a:cubicBezTo>
                    <a:pt x="241712" y="1100772"/>
                    <a:pt x="246379" y="1095819"/>
                    <a:pt x="251046" y="1091438"/>
                  </a:cubicBezTo>
                  <a:lnTo>
                    <a:pt x="247998" y="1091438"/>
                  </a:lnTo>
                  <a:cubicBezTo>
                    <a:pt x="245176" y="1091414"/>
                    <a:pt x="242361" y="1091734"/>
                    <a:pt x="239616" y="1092390"/>
                  </a:cubicBezTo>
                  <a:cubicBezTo>
                    <a:pt x="233100" y="1094268"/>
                    <a:pt x="227060" y="1097515"/>
                    <a:pt x="221900" y="1101915"/>
                  </a:cubicBezTo>
                  <a:cubicBezTo>
                    <a:pt x="221233" y="1101915"/>
                    <a:pt x="220281" y="1101915"/>
                    <a:pt x="220947" y="1101249"/>
                  </a:cubicBezTo>
                  <a:cubicBezTo>
                    <a:pt x="223329" y="1098582"/>
                    <a:pt x="225424" y="1095724"/>
                    <a:pt x="227996" y="1093152"/>
                  </a:cubicBezTo>
                  <a:cubicBezTo>
                    <a:pt x="230405" y="1090901"/>
                    <a:pt x="233261" y="1089181"/>
                    <a:pt x="236378" y="1088104"/>
                  </a:cubicBezTo>
                  <a:cubicBezTo>
                    <a:pt x="239209" y="1087141"/>
                    <a:pt x="242156" y="1086564"/>
                    <a:pt x="245141" y="1086390"/>
                  </a:cubicBezTo>
                  <a:cubicBezTo>
                    <a:pt x="248542" y="1085767"/>
                    <a:pt x="252027" y="1085767"/>
                    <a:pt x="255428" y="1086390"/>
                  </a:cubicBezTo>
                  <a:cubicBezTo>
                    <a:pt x="259073" y="1082465"/>
                    <a:pt x="262447" y="1078296"/>
                    <a:pt x="265524" y="1073912"/>
                  </a:cubicBezTo>
                  <a:cubicBezTo>
                    <a:pt x="274376" y="1061340"/>
                    <a:pt x="281042" y="1047364"/>
                    <a:pt x="285241" y="1032573"/>
                  </a:cubicBezTo>
                  <a:cubicBezTo>
                    <a:pt x="289194" y="1018139"/>
                    <a:pt x="291589" y="1003322"/>
                    <a:pt x="292385" y="988377"/>
                  </a:cubicBezTo>
                  <a:cubicBezTo>
                    <a:pt x="292385" y="981043"/>
                    <a:pt x="292861" y="973614"/>
                    <a:pt x="292385" y="966279"/>
                  </a:cubicBezTo>
                  <a:lnTo>
                    <a:pt x="291342" y="954719"/>
                  </a:lnTo>
                  <a:lnTo>
                    <a:pt x="273811" y="1002855"/>
                  </a:lnTo>
                  <a:cubicBezTo>
                    <a:pt x="267502" y="1012750"/>
                    <a:pt x="260398" y="1022115"/>
                    <a:pt x="252570" y="1030859"/>
                  </a:cubicBezTo>
                  <a:cubicBezTo>
                    <a:pt x="248379" y="1035717"/>
                    <a:pt x="243807" y="1040384"/>
                    <a:pt x="239235" y="1044670"/>
                  </a:cubicBezTo>
                  <a:lnTo>
                    <a:pt x="235806" y="1048004"/>
                  </a:lnTo>
                  <a:cubicBezTo>
                    <a:pt x="236090" y="1048241"/>
                    <a:pt x="236263" y="1048586"/>
                    <a:pt x="236283" y="1048956"/>
                  </a:cubicBezTo>
                  <a:lnTo>
                    <a:pt x="236283" y="1050957"/>
                  </a:lnTo>
                  <a:cubicBezTo>
                    <a:pt x="236328" y="1051750"/>
                    <a:pt x="236328" y="1052545"/>
                    <a:pt x="236283" y="1053338"/>
                  </a:cubicBezTo>
                  <a:cubicBezTo>
                    <a:pt x="236195" y="1055198"/>
                    <a:pt x="235708" y="1057017"/>
                    <a:pt x="234854" y="1058672"/>
                  </a:cubicBezTo>
                  <a:cubicBezTo>
                    <a:pt x="234182" y="1060204"/>
                    <a:pt x="233318" y="1061644"/>
                    <a:pt x="232282" y="1062958"/>
                  </a:cubicBezTo>
                  <a:cubicBezTo>
                    <a:pt x="231855" y="1063481"/>
                    <a:pt x="231376" y="1063959"/>
                    <a:pt x="230853" y="1064387"/>
                  </a:cubicBezTo>
                  <a:lnTo>
                    <a:pt x="229901" y="1065339"/>
                  </a:lnTo>
                  <a:lnTo>
                    <a:pt x="227710" y="1067149"/>
                  </a:lnTo>
                  <a:cubicBezTo>
                    <a:pt x="227520" y="1067435"/>
                    <a:pt x="227234" y="1066959"/>
                    <a:pt x="227615" y="1066578"/>
                  </a:cubicBezTo>
                  <a:cubicBezTo>
                    <a:pt x="228020" y="1065975"/>
                    <a:pt x="228371" y="1065337"/>
                    <a:pt x="228663" y="1064673"/>
                  </a:cubicBezTo>
                  <a:cubicBezTo>
                    <a:pt x="228859" y="1064375"/>
                    <a:pt x="229019" y="1064055"/>
                    <a:pt x="229139" y="1063720"/>
                  </a:cubicBezTo>
                  <a:cubicBezTo>
                    <a:pt x="229095" y="1063308"/>
                    <a:pt x="229095" y="1062893"/>
                    <a:pt x="229139" y="1062482"/>
                  </a:cubicBezTo>
                  <a:cubicBezTo>
                    <a:pt x="230577" y="1059249"/>
                    <a:pt x="231261" y="1055731"/>
                    <a:pt x="231139" y="1052195"/>
                  </a:cubicBezTo>
                  <a:cubicBezTo>
                    <a:pt x="229306" y="1053829"/>
                    <a:pt x="227329" y="1055295"/>
                    <a:pt x="225234" y="1056576"/>
                  </a:cubicBezTo>
                  <a:cubicBezTo>
                    <a:pt x="224376" y="1056576"/>
                    <a:pt x="222186" y="1057148"/>
                    <a:pt x="223043" y="1055624"/>
                  </a:cubicBezTo>
                  <a:cubicBezTo>
                    <a:pt x="224662" y="1053027"/>
                    <a:pt x="226580" y="1050630"/>
                    <a:pt x="228758" y="1048480"/>
                  </a:cubicBezTo>
                  <a:cubicBezTo>
                    <a:pt x="225041" y="1047813"/>
                    <a:pt x="221235" y="1047813"/>
                    <a:pt x="217519" y="1048480"/>
                  </a:cubicBezTo>
                  <a:cubicBezTo>
                    <a:pt x="215369" y="1049006"/>
                    <a:pt x="213267" y="1049707"/>
                    <a:pt x="211232" y="1050576"/>
                  </a:cubicBezTo>
                  <a:cubicBezTo>
                    <a:pt x="209041" y="1051623"/>
                    <a:pt x="207136" y="1053052"/>
                    <a:pt x="204945" y="1053909"/>
                  </a:cubicBezTo>
                  <a:cubicBezTo>
                    <a:pt x="204469" y="1053909"/>
                    <a:pt x="204088" y="1053909"/>
                    <a:pt x="204183" y="1053909"/>
                  </a:cubicBezTo>
                  <a:cubicBezTo>
                    <a:pt x="204614" y="1052811"/>
                    <a:pt x="205300" y="1051832"/>
                    <a:pt x="206184" y="1051052"/>
                  </a:cubicBezTo>
                  <a:cubicBezTo>
                    <a:pt x="209333" y="1048083"/>
                    <a:pt x="213158" y="1045925"/>
                    <a:pt x="217328" y="1044765"/>
                  </a:cubicBezTo>
                  <a:cubicBezTo>
                    <a:pt x="222268" y="1043527"/>
                    <a:pt x="227437" y="1043527"/>
                    <a:pt x="232377" y="1044765"/>
                  </a:cubicBezTo>
                  <a:cubicBezTo>
                    <a:pt x="232949" y="1044194"/>
                    <a:pt x="233520" y="1043718"/>
                    <a:pt x="233997" y="1043146"/>
                  </a:cubicBezTo>
                  <a:cubicBezTo>
                    <a:pt x="237997" y="1038765"/>
                    <a:pt x="241998" y="1034193"/>
                    <a:pt x="245903" y="1029621"/>
                  </a:cubicBezTo>
                  <a:cubicBezTo>
                    <a:pt x="253993" y="1020274"/>
                    <a:pt x="261379" y="1010341"/>
                    <a:pt x="268001" y="999903"/>
                  </a:cubicBezTo>
                  <a:lnTo>
                    <a:pt x="283822" y="956617"/>
                  </a:lnTo>
                  <a:lnTo>
                    <a:pt x="247340" y="995077"/>
                  </a:lnTo>
                  <a:cubicBezTo>
                    <a:pt x="228614" y="1010361"/>
                    <a:pt x="207949" y="1023270"/>
                    <a:pt x="185801" y="1033431"/>
                  </a:cubicBezTo>
                  <a:cubicBezTo>
                    <a:pt x="184578" y="1037942"/>
                    <a:pt x="182819" y="1042291"/>
                    <a:pt x="180562" y="1046385"/>
                  </a:cubicBezTo>
                  <a:cubicBezTo>
                    <a:pt x="179432" y="1048384"/>
                    <a:pt x="177985" y="1050185"/>
                    <a:pt x="176276" y="1051719"/>
                  </a:cubicBezTo>
                  <a:cubicBezTo>
                    <a:pt x="175382" y="1052591"/>
                    <a:pt x="174391" y="1053358"/>
                    <a:pt x="173323" y="1054005"/>
                  </a:cubicBezTo>
                  <a:cubicBezTo>
                    <a:pt x="172039" y="1054864"/>
                    <a:pt x="170623" y="1055507"/>
                    <a:pt x="169132" y="1055910"/>
                  </a:cubicBezTo>
                  <a:cubicBezTo>
                    <a:pt x="168561" y="1055910"/>
                    <a:pt x="168561" y="1055338"/>
                    <a:pt x="169132" y="1055053"/>
                  </a:cubicBezTo>
                  <a:cubicBezTo>
                    <a:pt x="169704" y="1054767"/>
                    <a:pt x="170085" y="1053528"/>
                    <a:pt x="170752" y="1052862"/>
                  </a:cubicBezTo>
                  <a:lnTo>
                    <a:pt x="172657" y="1050576"/>
                  </a:lnTo>
                  <a:cubicBezTo>
                    <a:pt x="173934" y="1048773"/>
                    <a:pt x="175050" y="1046860"/>
                    <a:pt x="175990" y="1044861"/>
                  </a:cubicBezTo>
                  <a:cubicBezTo>
                    <a:pt x="177173" y="1042140"/>
                    <a:pt x="178159" y="1039339"/>
                    <a:pt x="178943" y="1036479"/>
                  </a:cubicBezTo>
                  <a:cubicBezTo>
                    <a:pt x="173037" y="1038860"/>
                    <a:pt x="167132" y="1041146"/>
                    <a:pt x="161036" y="1043051"/>
                  </a:cubicBezTo>
                  <a:cubicBezTo>
                    <a:pt x="160083" y="1043051"/>
                    <a:pt x="160274" y="1042099"/>
                    <a:pt x="161036" y="1041813"/>
                  </a:cubicBezTo>
                  <a:lnTo>
                    <a:pt x="176943" y="1033336"/>
                  </a:lnTo>
                  <a:lnTo>
                    <a:pt x="174371" y="1031907"/>
                  </a:lnTo>
                  <a:cubicBezTo>
                    <a:pt x="172292" y="1030833"/>
                    <a:pt x="170083" y="1030033"/>
                    <a:pt x="167799" y="1029525"/>
                  </a:cubicBezTo>
                  <a:cubicBezTo>
                    <a:pt x="165901" y="1029032"/>
                    <a:pt x="163949" y="1028776"/>
                    <a:pt x="161988" y="1028763"/>
                  </a:cubicBezTo>
                  <a:lnTo>
                    <a:pt x="159036" y="1028763"/>
                  </a:lnTo>
                  <a:cubicBezTo>
                    <a:pt x="157988" y="1028763"/>
                    <a:pt x="156940" y="1028763"/>
                    <a:pt x="155892" y="1028763"/>
                  </a:cubicBezTo>
                  <a:cubicBezTo>
                    <a:pt x="154845" y="1028763"/>
                    <a:pt x="155892" y="1028001"/>
                    <a:pt x="155892" y="1027811"/>
                  </a:cubicBezTo>
                  <a:cubicBezTo>
                    <a:pt x="157037" y="1027166"/>
                    <a:pt x="158251" y="1026655"/>
                    <a:pt x="159512" y="1026287"/>
                  </a:cubicBezTo>
                  <a:lnTo>
                    <a:pt x="162846" y="1025811"/>
                  </a:lnTo>
                  <a:cubicBezTo>
                    <a:pt x="165062" y="1025573"/>
                    <a:pt x="167297" y="1025573"/>
                    <a:pt x="169513" y="1025811"/>
                  </a:cubicBezTo>
                  <a:cubicBezTo>
                    <a:pt x="173774" y="1026547"/>
                    <a:pt x="177813" y="1028240"/>
                    <a:pt x="181324" y="1030764"/>
                  </a:cubicBezTo>
                  <a:lnTo>
                    <a:pt x="241163" y="990488"/>
                  </a:lnTo>
                  <a:lnTo>
                    <a:pt x="286025" y="946176"/>
                  </a:lnTo>
                  <a:lnTo>
                    <a:pt x="278289" y="946753"/>
                  </a:lnTo>
                  <a:cubicBezTo>
                    <a:pt x="273524" y="947440"/>
                    <a:pt x="268814" y="948458"/>
                    <a:pt x="264192" y="949801"/>
                  </a:cubicBezTo>
                  <a:cubicBezTo>
                    <a:pt x="253475" y="952939"/>
                    <a:pt x="243001" y="956855"/>
                    <a:pt x="232854" y="961517"/>
                  </a:cubicBezTo>
                  <a:cubicBezTo>
                    <a:pt x="222956" y="965864"/>
                    <a:pt x="213404" y="970959"/>
                    <a:pt x="204279" y="976757"/>
                  </a:cubicBezTo>
                  <a:lnTo>
                    <a:pt x="199898" y="979710"/>
                  </a:lnTo>
                  <a:cubicBezTo>
                    <a:pt x="199954" y="979928"/>
                    <a:pt x="199954" y="980158"/>
                    <a:pt x="199898" y="980377"/>
                  </a:cubicBezTo>
                  <a:cubicBezTo>
                    <a:pt x="199426" y="986148"/>
                    <a:pt x="197528" y="991712"/>
                    <a:pt x="194373" y="996569"/>
                  </a:cubicBezTo>
                  <a:cubicBezTo>
                    <a:pt x="192831" y="998910"/>
                    <a:pt x="191007" y="1001053"/>
                    <a:pt x="188944" y="1002951"/>
                  </a:cubicBezTo>
                  <a:cubicBezTo>
                    <a:pt x="186265" y="1005067"/>
                    <a:pt x="183188" y="1006621"/>
                    <a:pt x="179895" y="1007523"/>
                  </a:cubicBezTo>
                  <a:cubicBezTo>
                    <a:pt x="179324" y="1007523"/>
                    <a:pt x="179895" y="1006951"/>
                    <a:pt x="179895" y="1006856"/>
                  </a:cubicBezTo>
                  <a:cubicBezTo>
                    <a:pt x="182247" y="1005171"/>
                    <a:pt x="184306" y="1003111"/>
                    <a:pt x="185991" y="1000760"/>
                  </a:cubicBezTo>
                  <a:cubicBezTo>
                    <a:pt x="187613" y="998724"/>
                    <a:pt x="188958" y="996482"/>
                    <a:pt x="189992" y="994093"/>
                  </a:cubicBezTo>
                  <a:cubicBezTo>
                    <a:pt x="191311" y="991031"/>
                    <a:pt x="192300" y="987838"/>
                    <a:pt x="192944" y="984568"/>
                  </a:cubicBezTo>
                  <a:cubicBezTo>
                    <a:pt x="188051" y="988498"/>
                    <a:pt x="182788" y="991943"/>
                    <a:pt x="177228" y="994855"/>
                  </a:cubicBezTo>
                  <a:cubicBezTo>
                    <a:pt x="176466" y="994854"/>
                    <a:pt x="175800" y="994854"/>
                    <a:pt x="176276" y="993997"/>
                  </a:cubicBezTo>
                  <a:cubicBezTo>
                    <a:pt x="179194" y="989615"/>
                    <a:pt x="182988" y="985885"/>
                    <a:pt x="187420" y="983044"/>
                  </a:cubicBezTo>
                  <a:cubicBezTo>
                    <a:pt x="188087" y="982567"/>
                    <a:pt x="188754" y="982186"/>
                    <a:pt x="189420" y="981615"/>
                  </a:cubicBezTo>
                  <a:cubicBezTo>
                    <a:pt x="188277" y="981615"/>
                    <a:pt x="187134" y="980662"/>
                    <a:pt x="185896" y="980376"/>
                  </a:cubicBezTo>
                  <a:cubicBezTo>
                    <a:pt x="183807" y="980145"/>
                    <a:pt x="181699" y="980145"/>
                    <a:pt x="179610" y="980376"/>
                  </a:cubicBezTo>
                  <a:cubicBezTo>
                    <a:pt x="177680" y="980389"/>
                    <a:pt x="175760" y="980645"/>
                    <a:pt x="173894" y="981138"/>
                  </a:cubicBezTo>
                  <a:cubicBezTo>
                    <a:pt x="172880" y="981355"/>
                    <a:pt x="171891" y="981674"/>
                    <a:pt x="170942" y="982091"/>
                  </a:cubicBezTo>
                  <a:lnTo>
                    <a:pt x="169704" y="982662"/>
                  </a:lnTo>
                  <a:cubicBezTo>
                    <a:pt x="168950" y="982843"/>
                    <a:pt x="168216" y="983099"/>
                    <a:pt x="167513" y="983424"/>
                  </a:cubicBezTo>
                  <a:cubicBezTo>
                    <a:pt x="166941" y="983424"/>
                    <a:pt x="166846" y="983424"/>
                    <a:pt x="167513" y="982662"/>
                  </a:cubicBezTo>
                  <a:cubicBezTo>
                    <a:pt x="168180" y="981900"/>
                    <a:pt x="167513" y="981900"/>
                    <a:pt x="168275" y="981519"/>
                  </a:cubicBezTo>
                  <a:cubicBezTo>
                    <a:pt x="168938" y="980867"/>
                    <a:pt x="169673" y="980292"/>
                    <a:pt x="170465" y="979805"/>
                  </a:cubicBezTo>
                  <a:cubicBezTo>
                    <a:pt x="171493" y="979141"/>
                    <a:pt x="172577" y="978567"/>
                    <a:pt x="173704" y="978091"/>
                  </a:cubicBezTo>
                  <a:cubicBezTo>
                    <a:pt x="175903" y="976993"/>
                    <a:pt x="178300" y="976346"/>
                    <a:pt x="180752" y="976186"/>
                  </a:cubicBezTo>
                  <a:cubicBezTo>
                    <a:pt x="185342" y="975928"/>
                    <a:pt x="189923" y="976811"/>
                    <a:pt x="194087" y="978757"/>
                  </a:cubicBezTo>
                  <a:cubicBezTo>
                    <a:pt x="196564" y="977043"/>
                    <a:pt x="198945" y="975138"/>
                    <a:pt x="201422" y="973519"/>
                  </a:cubicBezTo>
                  <a:cubicBezTo>
                    <a:pt x="211308" y="966944"/>
                    <a:pt x="221653" y="961087"/>
                    <a:pt x="232378" y="955993"/>
                  </a:cubicBezTo>
                  <a:cubicBezTo>
                    <a:pt x="242145" y="951437"/>
                    <a:pt x="252277" y="947709"/>
                    <a:pt x="262667" y="944848"/>
                  </a:cubicBezTo>
                  <a:lnTo>
                    <a:pt x="274872" y="943735"/>
                  </a:lnTo>
                  <a:lnTo>
                    <a:pt x="223331" y="937086"/>
                  </a:lnTo>
                  <a:cubicBezTo>
                    <a:pt x="200378" y="937198"/>
                    <a:pt x="177440" y="940358"/>
                    <a:pt x="155130" y="946563"/>
                  </a:cubicBezTo>
                  <a:cubicBezTo>
                    <a:pt x="154346" y="949158"/>
                    <a:pt x="153259" y="951652"/>
                    <a:pt x="151891" y="953992"/>
                  </a:cubicBezTo>
                  <a:cubicBezTo>
                    <a:pt x="150443" y="956719"/>
                    <a:pt x="148787" y="959330"/>
                    <a:pt x="146938" y="961803"/>
                  </a:cubicBezTo>
                  <a:cubicBezTo>
                    <a:pt x="145069" y="964261"/>
                    <a:pt x="143066" y="966614"/>
                    <a:pt x="140937" y="968851"/>
                  </a:cubicBezTo>
                  <a:cubicBezTo>
                    <a:pt x="139890" y="969804"/>
                    <a:pt x="138842" y="970851"/>
                    <a:pt x="137699" y="971709"/>
                  </a:cubicBezTo>
                  <a:cubicBezTo>
                    <a:pt x="136556" y="972566"/>
                    <a:pt x="134842" y="973518"/>
                    <a:pt x="133413" y="974566"/>
                  </a:cubicBezTo>
                  <a:cubicBezTo>
                    <a:pt x="131984" y="975614"/>
                    <a:pt x="130555" y="974566"/>
                    <a:pt x="131889" y="973423"/>
                  </a:cubicBezTo>
                  <a:cubicBezTo>
                    <a:pt x="132983" y="972242"/>
                    <a:pt x="133971" y="970967"/>
                    <a:pt x="134842" y="969613"/>
                  </a:cubicBezTo>
                  <a:lnTo>
                    <a:pt x="137699" y="966279"/>
                  </a:lnTo>
                  <a:cubicBezTo>
                    <a:pt x="139464" y="964167"/>
                    <a:pt x="141087" y="961939"/>
                    <a:pt x="142557" y="959612"/>
                  </a:cubicBezTo>
                  <a:cubicBezTo>
                    <a:pt x="143957" y="957270"/>
                    <a:pt x="145229" y="954853"/>
                    <a:pt x="146367" y="952373"/>
                  </a:cubicBezTo>
                  <a:cubicBezTo>
                    <a:pt x="146938" y="951230"/>
                    <a:pt x="147414" y="949992"/>
                    <a:pt x="147986" y="948753"/>
                  </a:cubicBezTo>
                  <a:cubicBezTo>
                    <a:pt x="147945" y="948565"/>
                    <a:pt x="147945" y="948370"/>
                    <a:pt x="147986" y="948182"/>
                  </a:cubicBezTo>
                  <a:cubicBezTo>
                    <a:pt x="140938" y="950182"/>
                    <a:pt x="133984" y="952278"/>
                    <a:pt x="127126" y="954659"/>
                  </a:cubicBezTo>
                  <a:cubicBezTo>
                    <a:pt x="125888" y="954659"/>
                    <a:pt x="126364" y="953611"/>
                    <a:pt x="127126" y="953230"/>
                  </a:cubicBezTo>
                  <a:cubicBezTo>
                    <a:pt x="134764" y="948816"/>
                    <a:pt x="142762" y="945056"/>
                    <a:pt x="151034" y="941991"/>
                  </a:cubicBezTo>
                  <a:cubicBezTo>
                    <a:pt x="141213" y="936727"/>
                    <a:pt x="129960" y="934757"/>
                    <a:pt x="118935" y="936371"/>
                  </a:cubicBezTo>
                  <a:cubicBezTo>
                    <a:pt x="118077" y="936371"/>
                    <a:pt x="118935" y="935323"/>
                    <a:pt x="118935" y="935132"/>
                  </a:cubicBezTo>
                  <a:cubicBezTo>
                    <a:pt x="122154" y="933796"/>
                    <a:pt x="125559" y="932961"/>
                    <a:pt x="129031" y="932656"/>
                  </a:cubicBezTo>
                  <a:cubicBezTo>
                    <a:pt x="133305" y="932367"/>
                    <a:pt x="137598" y="932655"/>
                    <a:pt x="141795" y="933513"/>
                  </a:cubicBezTo>
                  <a:cubicBezTo>
                    <a:pt x="147132" y="934644"/>
                    <a:pt x="152206" y="936778"/>
                    <a:pt x="156749" y="939800"/>
                  </a:cubicBezTo>
                  <a:cubicBezTo>
                    <a:pt x="179031" y="932710"/>
                    <a:pt x="202149" y="929232"/>
                    <a:pt x="225246" y="929360"/>
                  </a:cubicBezTo>
                  <a:lnTo>
                    <a:pt x="272474" y="937098"/>
                  </a:lnTo>
                  <a:lnTo>
                    <a:pt x="281913" y="938644"/>
                  </a:lnTo>
                  <a:lnTo>
                    <a:pt x="237467" y="910909"/>
                  </a:lnTo>
                  <a:cubicBezTo>
                    <a:pt x="218485" y="903084"/>
                    <a:pt x="198203" y="898413"/>
                    <a:pt x="177418" y="897223"/>
                  </a:cubicBezTo>
                  <a:cubicBezTo>
                    <a:pt x="172942" y="897223"/>
                    <a:pt x="168465" y="897223"/>
                    <a:pt x="163988" y="897223"/>
                  </a:cubicBezTo>
                  <a:lnTo>
                    <a:pt x="163988" y="897794"/>
                  </a:lnTo>
                  <a:lnTo>
                    <a:pt x="163512" y="898461"/>
                  </a:lnTo>
                  <a:lnTo>
                    <a:pt x="162655" y="899604"/>
                  </a:lnTo>
                  <a:cubicBezTo>
                    <a:pt x="161776" y="900658"/>
                    <a:pt x="160821" y="901645"/>
                    <a:pt x="159797" y="902557"/>
                  </a:cubicBezTo>
                  <a:cubicBezTo>
                    <a:pt x="158236" y="903953"/>
                    <a:pt x="156546" y="905197"/>
                    <a:pt x="154749" y="906271"/>
                  </a:cubicBezTo>
                  <a:cubicBezTo>
                    <a:pt x="152889" y="907540"/>
                    <a:pt x="150948" y="908686"/>
                    <a:pt x="148939" y="909700"/>
                  </a:cubicBezTo>
                  <a:cubicBezTo>
                    <a:pt x="146555" y="910885"/>
                    <a:pt x="144106" y="911935"/>
                    <a:pt x="141604" y="912844"/>
                  </a:cubicBezTo>
                  <a:cubicBezTo>
                    <a:pt x="139890" y="913511"/>
                    <a:pt x="138842" y="911987"/>
                    <a:pt x="140271" y="910844"/>
                  </a:cubicBezTo>
                  <a:cubicBezTo>
                    <a:pt x="141700" y="909700"/>
                    <a:pt x="143509" y="908177"/>
                    <a:pt x="145319" y="906938"/>
                  </a:cubicBezTo>
                  <a:lnTo>
                    <a:pt x="150081" y="903319"/>
                  </a:lnTo>
                  <a:cubicBezTo>
                    <a:pt x="152089" y="901582"/>
                    <a:pt x="153938" y="899669"/>
                    <a:pt x="155606" y="897604"/>
                  </a:cubicBezTo>
                  <a:cubicBezTo>
                    <a:pt x="149034" y="897604"/>
                    <a:pt x="142462" y="898175"/>
                    <a:pt x="135889" y="897604"/>
                  </a:cubicBezTo>
                  <a:cubicBezTo>
                    <a:pt x="134556" y="897604"/>
                    <a:pt x="135889" y="895985"/>
                    <a:pt x="135889" y="895699"/>
                  </a:cubicBezTo>
                  <a:cubicBezTo>
                    <a:pt x="141840" y="892805"/>
                    <a:pt x="148327" y="891183"/>
                    <a:pt x="154939" y="890936"/>
                  </a:cubicBezTo>
                  <a:cubicBezTo>
                    <a:pt x="154750" y="890597"/>
                    <a:pt x="154526" y="890278"/>
                    <a:pt x="154272" y="889984"/>
                  </a:cubicBezTo>
                  <a:lnTo>
                    <a:pt x="152082" y="887888"/>
                  </a:lnTo>
                  <a:lnTo>
                    <a:pt x="150463" y="886555"/>
                  </a:lnTo>
                  <a:cubicBezTo>
                    <a:pt x="148169" y="884793"/>
                    <a:pt x="145750" y="883201"/>
                    <a:pt x="143224" y="881792"/>
                  </a:cubicBezTo>
                  <a:cubicBezTo>
                    <a:pt x="141277" y="880667"/>
                    <a:pt x="139238" y="879711"/>
                    <a:pt x="137128" y="878935"/>
                  </a:cubicBezTo>
                  <a:lnTo>
                    <a:pt x="131508" y="876839"/>
                  </a:lnTo>
                  <a:cubicBezTo>
                    <a:pt x="131508" y="876839"/>
                    <a:pt x="131508" y="876363"/>
                    <a:pt x="131508" y="876268"/>
                  </a:cubicBezTo>
                  <a:cubicBezTo>
                    <a:pt x="134658" y="875710"/>
                    <a:pt x="137882" y="875710"/>
                    <a:pt x="141033" y="876268"/>
                  </a:cubicBezTo>
                  <a:cubicBezTo>
                    <a:pt x="144356" y="876948"/>
                    <a:pt x="147564" y="878103"/>
                    <a:pt x="150558" y="879697"/>
                  </a:cubicBezTo>
                  <a:cubicBezTo>
                    <a:pt x="153206" y="881223"/>
                    <a:pt x="155695" y="883010"/>
                    <a:pt x="157987" y="885031"/>
                  </a:cubicBezTo>
                  <a:cubicBezTo>
                    <a:pt x="159683" y="886509"/>
                    <a:pt x="161245" y="888135"/>
                    <a:pt x="162655" y="889888"/>
                  </a:cubicBezTo>
                  <a:cubicBezTo>
                    <a:pt x="167512" y="889888"/>
                    <a:pt x="172180" y="889412"/>
                    <a:pt x="177228" y="889888"/>
                  </a:cubicBezTo>
                  <a:cubicBezTo>
                    <a:pt x="191981" y="890313"/>
                    <a:pt x="206629" y="892519"/>
                    <a:pt x="220852" y="896461"/>
                  </a:cubicBezTo>
                  <a:cubicBezTo>
                    <a:pt x="248537" y="904262"/>
                    <a:pt x="274034" y="918380"/>
                    <a:pt x="295338" y="937704"/>
                  </a:cubicBezTo>
                  <a:lnTo>
                    <a:pt x="295365" y="938141"/>
                  </a:lnTo>
                  <a:lnTo>
                    <a:pt x="381253" y="889794"/>
                  </a:lnTo>
                  <a:cubicBezTo>
                    <a:pt x="432953" y="858667"/>
                    <a:pt x="482069" y="823439"/>
                    <a:pt x="528129" y="784448"/>
                  </a:cubicBezTo>
                  <a:cubicBezTo>
                    <a:pt x="551243" y="764953"/>
                    <a:pt x="573468" y="744538"/>
                    <a:pt x="594804" y="723202"/>
                  </a:cubicBezTo>
                  <a:cubicBezTo>
                    <a:pt x="605726" y="712343"/>
                    <a:pt x="616425" y="701263"/>
                    <a:pt x="626903" y="689960"/>
                  </a:cubicBezTo>
                  <a:lnTo>
                    <a:pt x="645211" y="669833"/>
                  </a:lnTo>
                  <a:lnTo>
                    <a:pt x="640525" y="666597"/>
                  </a:lnTo>
                  <a:lnTo>
                    <a:pt x="611473" y="672814"/>
                  </a:lnTo>
                  <a:cubicBezTo>
                    <a:pt x="594995" y="679101"/>
                    <a:pt x="578707" y="686435"/>
                    <a:pt x="561657" y="691197"/>
                  </a:cubicBezTo>
                  <a:cubicBezTo>
                    <a:pt x="497715" y="710405"/>
                    <a:pt x="432749" y="726018"/>
                    <a:pt x="367062" y="737965"/>
                  </a:cubicBezTo>
                  <a:cubicBezTo>
                    <a:pt x="335058" y="743109"/>
                    <a:pt x="302768" y="746919"/>
                    <a:pt x="270383" y="749491"/>
                  </a:cubicBezTo>
                  <a:lnTo>
                    <a:pt x="175647" y="751231"/>
                  </a:lnTo>
                  <a:lnTo>
                    <a:pt x="175659" y="751881"/>
                  </a:lnTo>
                  <a:lnTo>
                    <a:pt x="176466" y="752824"/>
                  </a:lnTo>
                  <a:cubicBezTo>
                    <a:pt x="174338" y="782106"/>
                    <a:pt x="165472" y="810499"/>
                    <a:pt x="150558" y="835787"/>
                  </a:cubicBezTo>
                  <a:cubicBezTo>
                    <a:pt x="142894" y="848728"/>
                    <a:pt x="133647" y="860662"/>
                    <a:pt x="123031" y="871315"/>
                  </a:cubicBezTo>
                  <a:cubicBezTo>
                    <a:pt x="119565" y="874876"/>
                    <a:pt x="115908" y="878247"/>
                    <a:pt x="112077" y="881412"/>
                  </a:cubicBezTo>
                  <a:cubicBezTo>
                    <a:pt x="112268" y="883694"/>
                    <a:pt x="112268" y="885988"/>
                    <a:pt x="112077" y="888270"/>
                  </a:cubicBezTo>
                  <a:cubicBezTo>
                    <a:pt x="111844" y="891504"/>
                    <a:pt x="111236" y="894700"/>
                    <a:pt x="110267" y="897795"/>
                  </a:cubicBezTo>
                  <a:cubicBezTo>
                    <a:pt x="109227" y="901197"/>
                    <a:pt x="107651" y="904413"/>
                    <a:pt x="105600" y="907320"/>
                  </a:cubicBezTo>
                  <a:cubicBezTo>
                    <a:pt x="103812" y="909933"/>
                    <a:pt x="101589" y="912220"/>
                    <a:pt x="99028" y="914083"/>
                  </a:cubicBezTo>
                  <a:cubicBezTo>
                    <a:pt x="98456" y="914083"/>
                    <a:pt x="98456" y="914083"/>
                    <a:pt x="98456" y="914083"/>
                  </a:cubicBezTo>
                  <a:cubicBezTo>
                    <a:pt x="99409" y="912273"/>
                    <a:pt x="100266" y="910368"/>
                    <a:pt x="101123" y="908463"/>
                  </a:cubicBezTo>
                  <a:cubicBezTo>
                    <a:pt x="102104" y="906432"/>
                    <a:pt x="102932" y="904331"/>
                    <a:pt x="103600" y="902176"/>
                  </a:cubicBezTo>
                  <a:cubicBezTo>
                    <a:pt x="104467" y="899337"/>
                    <a:pt x="105136" y="896441"/>
                    <a:pt x="105600" y="893509"/>
                  </a:cubicBezTo>
                  <a:cubicBezTo>
                    <a:pt x="105647" y="892811"/>
                    <a:pt x="105647" y="892111"/>
                    <a:pt x="105600" y="891413"/>
                  </a:cubicBezTo>
                  <a:cubicBezTo>
                    <a:pt x="105600" y="890365"/>
                    <a:pt x="105600" y="889318"/>
                    <a:pt x="105600" y="888270"/>
                  </a:cubicBezTo>
                  <a:lnTo>
                    <a:pt x="105600" y="887127"/>
                  </a:lnTo>
                  <a:cubicBezTo>
                    <a:pt x="100503" y="891410"/>
                    <a:pt x="94613" y="894647"/>
                    <a:pt x="88265" y="896652"/>
                  </a:cubicBezTo>
                  <a:cubicBezTo>
                    <a:pt x="87503" y="896938"/>
                    <a:pt x="85883" y="896366"/>
                    <a:pt x="86836" y="895318"/>
                  </a:cubicBezTo>
                  <a:cubicBezTo>
                    <a:pt x="91408" y="890556"/>
                    <a:pt x="96456" y="886079"/>
                    <a:pt x="101504" y="881698"/>
                  </a:cubicBezTo>
                  <a:cubicBezTo>
                    <a:pt x="98809" y="881506"/>
                    <a:pt x="96103" y="881506"/>
                    <a:pt x="93408" y="881698"/>
                  </a:cubicBezTo>
                  <a:lnTo>
                    <a:pt x="87312" y="882460"/>
                  </a:lnTo>
                  <a:cubicBezTo>
                    <a:pt x="85217" y="883126"/>
                    <a:pt x="82359" y="882936"/>
                    <a:pt x="80930" y="883126"/>
                  </a:cubicBezTo>
                  <a:cubicBezTo>
                    <a:pt x="79502" y="883317"/>
                    <a:pt x="78359" y="881698"/>
                    <a:pt x="80930" y="880745"/>
                  </a:cubicBezTo>
                  <a:cubicBezTo>
                    <a:pt x="83502" y="879793"/>
                    <a:pt x="85883" y="878555"/>
                    <a:pt x="88455" y="877888"/>
                  </a:cubicBezTo>
                  <a:cubicBezTo>
                    <a:pt x="90675" y="877213"/>
                    <a:pt x="92933" y="876673"/>
                    <a:pt x="95218" y="876268"/>
                  </a:cubicBezTo>
                  <a:cubicBezTo>
                    <a:pt x="97318" y="875822"/>
                    <a:pt x="99454" y="875567"/>
                    <a:pt x="101600" y="875506"/>
                  </a:cubicBezTo>
                  <a:cubicBezTo>
                    <a:pt x="102993" y="875364"/>
                    <a:pt x="104397" y="875364"/>
                    <a:pt x="105791" y="875506"/>
                  </a:cubicBezTo>
                  <a:lnTo>
                    <a:pt x="107124" y="875506"/>
                  </a:lnTo>
                  <a:lnTo>
                    <a:pt x="108077" y="875506"/>
                  </a:lnTo>
                  <a:lnTo>
                    <a:pt x="108648" y="875506"/>
                  </a:lnTo>
                  <a:cubicBezTo>
                    <a:pt x="111696" y="872459"/>
                    <a:pt x="115030" y="869315"/>
                    <a:pt x="118173" y="865981"/>
                  </a:cubicBezTo>
                  <a:cubicBezTo>
                    <a:pt x="127663" y="855853"/>
                    <a:pt x="136000" y="844704"/>
                    <a:pt x="143033" y="832739"/>
                  </a:cubicBezTo>
                  <a:cubicBezTo>
                    <a:pt x="150293" y="820564"/>
                    <a:pt x="156092" y="807629"/>
                    <a:pt x="160343" y="794204"/>
                  </a:cubicBezTo>
                  <a:lnTo>
                    <a:pt x="167128" y="759145"/>
                  </a:lnTo>
                  <a:lnTo>
                    <a:pt x="130799" y="807386"/>
                  </a:lnTo>
                  <a:cubicBezTo>
                    <a:pt x="113858" y="823764"/>
                    <a:pt x="94358" y="837498"/>
                    <a:pt x="72929" y="847979"/>
                  </a:cubicBezTo>
                  <a:cubicBezTo>
                    <a:pt x="71647" y="853404"/>
                    <a:pt x="69423" y="858563"/>
                    <a:pt x="66357" y="863219"/>
                  </a:cubicBezTo>
                  <a:cubicBezTo>
                    <a:pt x="63774" y="866748"/>
                    <a:pt x="60766" y="869947"/>
                    <a:pt x="57403" y="872744"/>
                  </a:cubicBezTo>
                  <a:cubicBezTo>
                    <a:pt x="54555" y="875004"/>
                    <a:pt x="51331" y="876745"/>
                    <a:pt x="47878" y="877887"/>
                  </a:cubicBezTo>
                  <a:cubicBezTo>
                    <a:pt x="47021" y="878078"/>
                    <a:pt x="46259" y="877697"/>
                    <a:pt x="47021" y="877220"/>
                  </a:cubicBezTo>
                  <a:cubicBezTo>
                    <a:pt x="56241" y="870612"/>
                    <a:pt x="63115" y="861236"/>
                    <a:pt x="66643" y="850455"/>
                  </a:cubicBezTo>
                  <a:cubicBezTo>
                    <a:pt x="58370" y="853948"/>
                    <a:pt x="49835" y="856783"/>
                    <a:pt x="41116" y="858932"/>
                  </a:cubicBezTo>
                  <a:cubicBezTo>
                    <a:pt x="40163" y="859123"/>
                    <a:pt x="38925" y="858361"/>
                    <a:pt x="40163" y="857789"/>
                  </a:cubicBezTo>
                  <a:cubicBezTo>
                    <a:pt x="46926" y="855122"/>
                    <a:pt x="53498" y="851789"/>
                    <a:pt x="60070" y="848264"/>
                  </a:cubicBezTo>
                  <a:lnTo>
                    <a:pt x="59594" y="848264"/>
                  </a:lnTo>
                  <a:lnTo>
                    <a:pt x="55784" y="846740"/>
                  </a:lnTo>
                  <a:cubicBezTo>
                    <a:pt x="53212" y="845788"/>
                    <a:pt x="50641" y="844835"/>
                    <a:pt x="47974" y="844073"/>
                  </a:cubicBezTo>
                  <a:cubicBezTo>
                    <a:pt x="45338" y="843388"/>
                    <a:pt x="42667" y="842847"/>
                    <a:pt x="39973" y="842454"/>
                  </a:cubicBezTo>
                  <a:lnTo>
                    <a:pt x="35496" y="842454"/>
                  </a:lnTo>
                  <a:cubicBezTo>
                    <a:pt x="33892" y="842132"/>
                    <a:pt x="32270" y="841910"/>
                    <a:pt x="30638" y="841787"/>
                  </a:cubicBezTo>
                  <a:cubicBezTo>
                    <a:pt x="28543" y="841787"/>
                    <a:pt x="28828" y="840168"/>
                    <a:pt x="30638" y="839882"/>
                  </a:cubicBezTo>
                  <a:cubicBezTo>
                    <a:pt x="32448" y="839597"/>
                    <a:pt x="34067" y="838930"/>
                    <a:pt x="35877" y="838930"/>
                  </a:cubicBezTo>
                  <a:cubicBezTo>
                    <a:pt x="37334" y="838786"/>
                    <a:pt x="38801" y="838786"/>
                    <a:pt x="40258" y="838930"/>
                  </a:cubicBezTo>
                  <a:cubicBezTo>
                    <a:pt x="43448" y="839014"/>
                    <a:pt x="46630" y="839301"/>
                    <a:pt x="49783" y="839787"/>
                  </a:cubicBezTo>
                  <a:cubicBezTo>
                    <a:pt x="53017" y="840281"/>
                    <a:pt x="56203" y="841046"/>
                    <a:pt x="59308" y="842073"/>
                  </a:cubicBezTo>
                  <a:cubicBezTo>
                    <a:pt x="61989" y="842873"/>
                    <a:pt x="64576" y="843958"/>
                    <a:pt x="67024" y="845312"/>
                  </a:cubicBezTo>
                  <a:cubicBezTo>
                    <a:pt x="87813" y="834228"/>
                    <a:pt x="106931" y="820465"/>
                    <a:pt x="123925" y="804448"/>
                  </a:cubicBezTo>
                  <a:lnTo>
                    <a:pt x="141668" y="782595"/>
                  </a:lnTo>
                  <a:lnTo>
                    <a:pt x="157207" y="763458"/>
                  </a:lnTo>
                  <a:lnTo>
                    <a:pt x="148177" y="770540"/>
                  </a:lnTo>
                  <a:cubicBezTo>
                    <a:pt x="138505" y="775774"/>
                    <a:pt x="128403" y="780171"/>
                    <a:pt x="117983" y="783685"/>
                  </a:cubicBezTo>
                  <a:cubicBezTo>
                    <a:pt x="106500" y="787496"/>
                    <a:pt x="94753" y="790457"/>
                    <a:pt x="82835" y="792543"/>
                  </a:cubicBezTo>
                  <a:cubicBezTo>
                    <a:pt x="79406" y="793115"/>
                    <a:pt x="76358" y="793877"/>
                    <a:pt x="73310" y="793876"/>
                  </a:cubicBezTo>
                  <a:cubicBezTo>
                    <a:pt x="71575" y="798233"/>
                    <a:pt x="68833" y="802117"/>
                    <a:pt x="65309" y="805211"/>
                  </a:cubicBezTo>
                  <a:cubicBezTo>
                    <a:pt x="63348" y="806771"/>
                    <a:pt x="61122" y="807965"/>
                    <a:pt x="58737" y="808735"/>
                  </a:cubicBezTo>
                  <a:cubicBezTo>
                    <a:pt x="57559" y="809153"/>
                    <a:pt x="56348" y="809472"/>
                    <a:pt x="55118" y="809688"/>
                  </a:cubicBezTo>
                  <a:cubicBezTo>
                    <a:pt x="54200" y="809787"/>
                    <a:pt x="53274" y="809787"/>
                    <a:pt x="52355" y="809688"/>
                  </a:cubicBezTo>
                  <a:cubicBezTo>
                    <a:pt x="51784" y="809688"/>
                    <a:pt x="50927" y="809688"/>
                    <a:pt x="50927" y="809688"/>
                  </a:cubicBezTo>
                  <a:cubicBezTo>
                    <a:pt x="50927" y="809688"/>
                    <a:pt x="50260" y="808926"/>
                    <a:pt x="50927" y="808926"/>
                  </a:cubicBezTo>
                  <a:cubicBezTo>
                    <a:pt x="51659" y="808689"/>
                    <a:pt x="52362" y="808369"/>
                    <a:pt x="53022" y="807974"/>
                  </a:cubicBezTo>
                  <a:lnTo>
                    <a:pt x="54356" y="807497"/>
                  </a:lnTo>
                  <a:lnTo>
                    <a:pt x="57213" y="806164"/>
                  </a:lnTo>
                  <a:cubicBezTo>
                    <a:pt x="60866" y="804043"/>
                    <a:pt x="64095" y="801266"/>
                    <a:pt x="66738" y="797972"/>
                  </a:cubicBezTo>
                  <a:cubicBezTo>
                    <a:pt x="67424" y="796890"/>
                    <a:pt x="67998" y="795741"/>
                    <a:pt x="68453" y="794543"/>
                  </a:cubicBezTo>
                  <a:lnTo>
                    <a:pt x="66071" y="794543"/>
                  </a:lnTo>
                  <a:cubicBezTo>
                    <a:pt x="60797" y="795676"/>
                    <a:pt x="55343" y="795676"/>
                    <a:pt x="50069" y="794543"/>
                  </a:cubicBezTo>
                  <a:cubicBezTo>
                    <a:pt x="49117" y="794353"/>
                    <a:pt x="49212" y="793210"/>
                    <a:pt x="50069" y="793210"/>
                  </a:cubicBezTo>
                  <a:cubicBezTo>
                    <a:pt x="56297" y="791471"/>
                    <a:pt x="62676" y="790322"/>
                    <a:pt x="69119" y="789781"/>
                  </a:cubicBezTo>
                  <a:cubicBezTo>
                    <a:pt x="66361" y="787830"/>
                    <a:pt x="63389" y="786200"/>
                    <a:pt x="60261" y="784923"/>
                  </a:cubicBezTo>
                  <a:cubicBezTo>
                    <a:pt x="57832" y="783850"/>
                    <a:pt x="55269" y="783113"/>
                    <a:pt x="52641" y="782732"/>
                  </a:cubicBezTo>
                  <a:cubicBezTo>
                    <a:pt x="49740" y="782256"/>
                    <a:pt x="46780" y="782256"/>
                    <a:pt x="43878" y="782732"/>
                  </a:cubicBezTo>
                  <a:cubicBezTo>
                    <a:pt x="43402" y="782828"/>
                    <a:pt x="42830" y="782161"/>
                    <a:pt x="43402" y="782161"/>
                  </a:cubicBezTo>
                  <a:cubicBezTo>
                    <a:pt x="46330" y="780507"/>
                    <a:pt x="49578" y="779500"/>
                    <a:pt x="52927" y="779208"/>
                  </a:cubicBezTo>
                  <a:cubicBezTo>
                    <a:pt x="55778" y="779110"/>
                    <a:pt x="58630" y="779398"/>
                    <a:pt x="61404" y="780065"/>
                  </a:cubicBezTo>
                  <a:cubicBezTo>
                    <a:pt x="67164" y="781378"/>
                    <a:pt x="72482" y="784168"/>
                    <a:pt x="76835" y="788162"/>
                  </a:cubicBezTo>
                  <a:cubicBezTo>
                    <a:pt x="76835" y="788733"/>
                    <a:pt x="76835" y="788733"/>
                    <a:pt x="76835" y="788733"/>
                  </a:cubicBezTo>
                  <a:lnTo>
                    <a:pt x="82169" y="787876"/>
                  </a:lnTo>
                  <a:cubicBezTo>
                    <a:pt x="104046" y="783299"/>
                    <a:pt x="125218" y="775836"/>
                    <a:pt x="145129" y="765683"/>
                  </a:cubicBezTo>
                  <a:cubicBezTo>
                    <a:pt x="149484" y="763441"/>
                    <a:pt x="153656" y="760861"/>
                    <a:pt x="157607" y="757967"/>
                  </a:cubicBezTo>
                  <a:lnTo>
                    <a:pt x="164587" y="752514"/>
                  </a:lnTo>
                  <a:lnTo>
                    <a:pt x="163222" y="752492"/>
                  </a:lnTo>
                  <a:lnTo>
                    <a:pt x="98736" y="751482"/>
                  </a:lnTo>
                  <a:cubicBezTo>
                    <a:pt x="74294" y="753379"/>
                    <a:pt x="50028" y="757550"/>
                    <a:pt x="26257" y="763969"/>
                  </a:cubicBezTo>
                  <a:cubicBezTo>
                    <a:pt x="25490" y="768300"/>
                    <a:pt x="23694" y="772384"/>
                    <a:pt x="21018" y="775875"/>
                  </a:cubicBezTo>
                  <a:cubicBezTo>
                    <a:pt x="19595" y="777679"/>
                    <a:pt x="17964" y="779309"/>
                    <a:pt x="16160" y="780733"/>
                  </a:cubicBezTo>
                  <a:lnTo>
                    <a:pt x="13493" y="782733"/>
                  </a:lnTo>
                  <a:cubicBezTo>
                    <a:pt x="12280" y="783349"/>
                    <a:pt x="11003" y="783828"/>
                    <a:pt x="9684" y="784162"/>
                  </a:cubicBezTo>
                  <a:cubicBezTo>
                    <a:pt x="8922" y="784352"/>
                    <a:pt x="8064" y="784162"/>
                    <a:pt x="8922" y="783495"/>
                  </a:cubicBezTo>
                  <a:cubicBezTo>
                    <a:pt x="9779" y="782828"/>
                    <a:pt x="10446" y="781971"/>
                    <a:pt x="11303" y="781304"/>
                  </a:cubicBezTo>
                  <a:lnTo>
                    <a:pt x="13589" y="779304"/>
                  </a:lnTo>
                  <a:cubicBezTo>
                    <a:pt x="15009" y="777902"/>
                    <a:pt x="16256" y="776335"/>
                    <a:pt x="17304" y="774637"/>
                  </a:cubicBezTo>
                  <a:cubicBezTo>
                    <a:pt x="18577" y="772662"/>
                    <a:pt x="19631" y="770554"/>
                    <a:pt x="20447" y="768350"/>
                  </a:cubicBezTo>
                  <a:cubicBezTo>
                    <a:pt x="20820" y="767394"/>
                    <a:pt x="21107" y="766405"/>
                    <a:pt x="21304" y="765398"/>
                  </a:cubicBezTo>
                  <a:cubicBezTo>
                    <a:pt x="15398" y="767017"/>
                    <a:pt x="9398" y="768636"/>
                    <a:pt x="3588" y="770446"/>
                  </a:cubicBezTo>
                  <a:cubicBezTo>
                    <a:pt x="2730" y="770636"/>
                    <a:pt x="1778" y="769398"/>
                    <a:pt x="2730" y="769398"/>
                  </a:cubicBezTo>
                  <a:cubicBezTo>
                    <a:pt x="8636" y="766541"/>
                    <a:pt x="14541" y="763969"/>
                    <a:pt x="20542" y="761683"/>
                  </a:cubicBezTo>
                  <a:cubicBezTo>
                    <a:pt x="17974" y="760073"/>
                    <a:pt x="15264" y="758702"/>
                    <a:pt x="12446" y="757587"/>
                  </a:cubicBezTo>
                  <a:cubicBezTo>
                    <a:pt x="10366" y="756709"/>
                    <a:pt x="8193" y="756070"/>
                    <a:pt x="5969" y="755682"/>
                  </a:cubicBezTo>
                  <a:cubicBezTo>
                    <a:pt x="5016" y="755682"/>
                    <a:pt x="3968" y="755682"/>
                    <a:pt x="3016" y="755682"/>
                  </a:cubicBezTo>
                  <a:lnTo>
                    <a:pt x="254" y="755682"/>
                  </a:lnTo>
                  <a:cubicBezTo>
                    <a:pt x="254" y="755682"/>
                    <a:pt x="-318" y="754825"/>
                    <a:pt x="254" y="754825"/>
                  </a:cubicBezTo>
                  <a:cubicBezTo>
                    <a:pt x="1532" y="754018"/>
                    <a:pt x="2956" y="753467"/>
                    <a:pt x="4445" y="753206"/>
                  </a:cubicBezTo>
                  <a:cubicBezTo>
                    <a:pt x="5732" y="752947"/>
                    <a:pt x="7038" y="752788"/>
                    <a:pt x="8350" y="752729"/>
                  </a:cubicBezTo>
                  <a:cubicBezTo>
                    <a:pt x="10702" y="752711"/>
                    <a:pt x="13043" y="753032"/>
                    <a:pt x="15303" y="753682"/>
                  </a:cubicBezTo>
                  <a:cubicBezTo>
                    <a:pt x="19837" y="755138"/>
                    <a:pt x="24185" y="757120"/>
                    <a:pt x="28257" y="759587"/>
                  </a:cubicBezTo>
                  <a:cubicBezTo>
                    <a:pt x="51631" y="751388"/>
                    <a:pt x="75859" y="746239"/>
                    <a:pt x="100345" y="744190"/>
                  </a:cubicBezTo>
                  <a:lnTo>
                    <a:pt x="155285" y="746581"/>
                  </a:lnTo>
                  <a:lnTo>
                    <a:pt x="113410" y="726154"/>
                  </a:lnTo>
                  <a:cubicBezTo>
                    <a:pt x="101145" y="723081"/>
                    <a:pt x="88662" y="720947"/>
                    <a:pt x="76072" y="719772"/>
                  </a:cubicBezTo>
                  <a:cubicBezTo>
                    <a:pt x="69976" y="719201"/>
                    <a:pt x="63880" y="718248"/>
                    <a:pt x="57784" y="718248"/>
                  </a:cubicBezTo>
                  <a:lnTo>
                    <a:pt x="55498" y="718248"/>
                  </a:lnTo>
                  <a:cubicBezTo>
                    <a:pt x="52750" y="722669"/>
                    <a:pt x="48913" y="726310"/>
                    <a:pt x="44354" y="728821"/>
                  </a:cubicBezTo>
                  <a:cubicBezTo>
                    <a:pt x="41958" y="730099"/>
                    <a:pt x="39392" y="731029"/>
                    <a:pt x="36734" y="731583"/>
                  </a:cubicBezTo>
                  <a:cubicBezTo>
                    <a:pt x="35068" y="731883"/>
                    <a:pt x="33379" y="732043"/>
                    <a:pt x="31686" y="732060"/>
                  </a:cubicBezTo>
                  <a:cubicBezTo>
                    <a:pt x="30502" y="732188"/>
                    <a:pt x="29306" y="731956"/>
                    <a:pt x="28257" y="731393"/>
                  </a:cubicBezTo>
                  <a:lnTo>
                    <a:pt x="28257" y="730535"/>
                  </a:lnTo>
                  <a:cubicBezTo>
                    <a:pt x="30543" y="729583"/>
                    <a:pt x="33019" y="729297"/>
                    <a:pt x="35305" y="728440"/>
                  </a:cubicBezTo>
                  <a:cubicBezTo>
                    <a:pt x="37447" y="727741"/>
                    <a:pt x="39494" y="726782"/>
                    <a:pt x="41401" y="725582"/>
                  </a:cubicBezTo>
                  <a:cubicBezTo>
                    <a:pt x="44722" y="723657"/>
                    <a:pt x="47634" y="721101"/>
                    <a:pt x="49974" y="718058"/>
                  </a:cubicBezTo>
                  <a:cubicBezTo>
                    <a:pt x="46757" y="717991"/>
                    <a:pt x="43560" y="717543"/>
                    <a:pt x="40449" y="716724"/>
                  </a:cubicBezTo>
                  <a:cubicBezTo>
                    <a:pt x="38734" y="716248"/>
                    <a:pt x="40354" y="714534"/>
                    <a:pt x="41306" y="714533"/>
                  </a:cubicBezTo>
                  <a:cubicBezTo>
                    <a:pt x="43780" y="714003"/>
                    <a:pt x="46301" y="713716"/>
                    <a:pt x="48831" y="713676"/>
                  </a:cubicBezTo>
                  <a:cubicBezTo>
                    <a:pt x="47435" y="712167"/>
                    <a:pt x="45869" y="710824"/>
                    <a:pt x="44163" y="709676"/>
                  </a:cubicBezTo>
                  <a:cubicBezTo>
                    <a:pt x="42871" y="708816"/>
                    <a:pt x="41500" y="708083"/>
                    <a:pt x="40068" y="707485"/>
                  </a:cubicBezTo>
                  <a:lnTo>
                    <a:pt x="39020" y="706818"/>
                  </a:lnTo>
                  <a:lnTo>
                    <a:pt x="37972" y="706342"/>
                  </a:lnTo>
                  <a:cubicBezTo>
                    <a:pt x="37298" y="706072"/>
                    <a:pt x="36595" y="705881"/>
                    <a:pt x="35877" y="705771"/>
                  </a:cubicBezTo>
                  <a:cubicBezTo>
                    <a:pt x="35305" y="705675"/>
                    <a:pt x="35210" y="705104"/>
                    <a:pt x="37115" y="704818"/>
                  </a:cubicBezTo>
                  <a:lnTo>
                    <a:pt x="39972" y="704818"/>
                  </a:lnTo>
                  <a:lnTo>
                    <a:pt x="41401" y="704818"/>
                  </a:lnTo>
                  <a:cubicBezTo>
                    <a:pt x="42096" y="704720"/>
                    <a:pt x="42802" y="704720"/>
                    <a:pt x="43497" y="704818"/>
                  </a:cubicBezTo>
                  <a:cubicBezTo>
                    <a:pt x="45172" y="705026"/>
                    <a:pt x="46808" y="705475"/>
                    <a:pt x="48355" y="706151"/>
                  </a:cubicBezTo>
                  <a:cubicBezTo>
                    <a:pt x="49288" y="706500"/>
                    <a:pt x="50182" y="706947"/>
                    <a:pt x="51021" y="707485"/>
                  </a:cubicBezTo>
                  <a:lnTo>
                    <a:pt x="53212" y="709104"/>
                  </a:lnTo>
                  <a:lnTo>
                    <a:pt x="55022" y="710723"/>
                  </a:lnTo>
                  <a:lnTo>
                    <a:pt x="55784" y="711581"/>
                  </a:lnTo>
                  <a:lnTo>
                    <a:pt x="55784" y="712057"/>
                  </a:lnTo>
                  <a:cubicBezTo>
                    <a:pt x="55917" y="712394"/>
                    <a:pt x="55917" y="712768"/>
                    <a:pt x="55784" y="713105"/>
                  </a:cubicBezTo>
                  <a:lnTo>
                    <a:pt x="60642" y="713105"/>
                  </a:lnTo>
                  <a:cubicBezTo>
                    <a:pt x="67214" y="713105"/>
                    <a:pt x="73691" y="713295"/>
                    <a:pt x="80168" y="713867"/>
                  </a:cubicBezTo>
                  <a:cubicBezTo>
                    <a:pt x="92119" y="714771"/>
                    <a:pt x="103972" y="716683"/>
                    <a:pt x="115601" y="719582"/>
                  </a:cubicBezTo>
                  <a:lnTo>
                    <a:pt x="159893" y="741517"/>
                  </a:lnTo>
                  <a:lnTo>
                    <a:pt x="153510" y="733489"/>
                  </a:lnTo>
                  <a:cubicBezTo>
                    <a:pt x="148462" y="727964"/>
                    <a:pt x="143224" y="722535"/>
                    <a:pt x="137699" y="717391"/>
                  </a:cubicBezTo>
                  <a:cubicBezTo>
                    <a:pt x="126613" y="706914"/>
                    <a:pt x="114411" y="697683"/>
                    <a:pt x="101314" y="689864"/>
                  </a:cubicBezTo>
                  <a:cubicBezTo>
                    <a:pt x="87798" y="681926"/>
                    <a:pt x="73055" y="676293"/>
                    <a:pt x="57689" y="673195"/>
                  </a:cubicBezTo>
                  <a:cubicBezTo>
                    <a:pt x="52305" y="672201"/>
                    <a:pt x="46866" y="671533"/>
                    <a:pt x="41401" y="671195"/>
                  </a:cubicBezTo>
                  <a:cubicBezTo>
                    <a:pt x="39480" y="674161"/>
                    <a:pt x="37025" y="676744"/>
                    <a:pt x="34162" y="678815"/>
                  </a:cubicBezTo>
                  <a:cubicBezTo>
                    <a:pt x="31838" y="680824"/>
                    <a:pt x="29241" y="682491"/>
                    <a:pt x="26447" y="683768"/>
                  </a:cubicBezTo>
                  <a:cubicBezTo>
                    <a:pt x="23448" y="685109"/>
                    <a:pt x="20207" y="685822"/>
                    <a:pt x="16922" y="685864"/>
                  </a:cubicBezTo>
                  <a:cubicBezTo>
                    <a:pt x="13302" y="685768"/>
                    <a:pt x="9778" y="684911"/>
                    <a:pt x="6159" y="684911"/>
                  </a:cubicBezTo>
                  <a:cubicBezTo>
                    <a:pt x="4920" y="684816"/>
                    <a:pt x="5301" y="683768"/>
                    <a:pt x="6159" y="683768"/>
                  </a:cubicBezTo>
                  <a:cubicBezTo>
                    <a:pt x="13013" y="683248"/>
                    <a:pt x="19689" y="681336"/>
                    <a:pt x="25780" y="678148"/>
                  </a:cubicBezTo>
                  <a:cubicBezTo>
                    <a:pt x="28236" y="676679"/>
                    <a:pt x="30507" y="674921"/>
                    <a:pt x="32543" y="672910"/>
                  </a:cubicBezTo>
                  <a:cubicBezTo>
                    <a:pt x="33321" y="672195"/>
                    <a:pt x="34053" y="671431"/>
                    <a:pt x="34734" y="670624"/>
                  </a:cubicBezTo>
                  <a:cubicBezTo>
                    <a:pt x="28066" y="670624"/>
                    <a:pt x="21303" y="670624"/>
                    <a:pt x="14445" y="670624"/>
                  </a:cubicBezTo>
                  <a:cubicBezTo>
                    <a:pt x="14445" y="670624"/>
                    <a:pt x="13969" y="669957"/>
                    <a:pt x="14445" y="669957"/>
                  </a:cubicBezTo>
                  <a:cubicBezTo>
                    <a:pt x="19419" y="668284"/>
                    <a:pt x="24562" y="667166"/>
                    <a:pt x="29781" y="666623"/>
                  </a:cubicBezTo>
                  <a:cubicBezTo>
                    <a:pt x="28995" y="665967"/>
                    <a:pt x="28168" y="665362"/>
                    <a:pt x="27304" y="664813"/>
                  </a:cubicBezTo>
                  <a:cubicBezTo>
                    <a:pt x="24752" y="663433"/>
                    <a:pt x="22111" y="662223"/>
                    <a:pt x="19398" y="661194"/>
                  </a:cubicBezTo>
                  <a:cubicBezTo>
                    <a:pt x="16571" y="660110"/>
                    <a:pt x="13632" y="659344"/>
                    <a:pt x="10635" y="658908"/>
                  </a:cubicBezTo>
                  <a:lnTo>
                    <a:pt x="6254" y="658908"/>
                  </a:lnTo>
                  <a:cubicBezTo>
                    <a:pt x="4798" y="658596"/>
                    <a:pt x="3366" y="658183"/>
                    <a:pt x="1968" y="657670"/>
                  </a:cubicBezTo>
                  <a:cubicBezTo>
                    <a:pt x="1968" y="657574"/>
                    <a:pt x="1968" y="657003"/>
                    <a:pt x="1968" y="657003"/>
                  </a:cubicBezTo>
                  <a:cubicBezTo>
                    <a:pt x="3785" y="655935"/>
                    <a:pt x="5789" y="655224"/>
                    <a:pt x="7873" y="654907"/>
                  </a:cubicBezTo>
                  <a:cubicBezTo>
                    <a:pt x="9364" y="654811"/>
                    <a:pt x="10859" y="654811"/>
                    <a:pt x="12350" y="654907"/>
                  </a:cubicBezTo>
                  <a:cubicBezTo>
                    <a:pt x="15770" y="655210"/>
                    <a:pt x="19151" y="655848"/>
                    <a:pt x="22446" y="656812"/>
                  </a:cubicBezTo>
                  <a:cubicBezTo>
                    <a:pt x="25478" y="657812"/>
                    <a:pt x="28386" y="659154"/>
                    <a:pt x="31114" y="660813"/>
                  </a:cubicBezTo>
                  <a:cubicBezTo>
                    <a:pt x="32543" y="661765"/>
                    <a:pt x="33972" y="662718"/>
                    <a:pt x="35305" y="663766"/>
                  </a:cubicBezTo>
                  <a:cubicBezTo>
                    <a:pt x="36227" y="664344"/>
                    <a:pt x="37034" y="665086"/>
                    <a:pt x="37686" y="665956"/>
                  </a:cubicBezTo>
                  <a:cubicBezTo>
                    <a:pt x="61334" y="666928"/>
                    <a:pt x="84387" y="673664"/>
                    <a:pt x="104838" y="685578"/>
                  </a:cubicBezTo>
                  <a:cubicBezTo>
                    <a:pt x="118618" y="693156"/>
                    <a:pt x="131415" y="702402"/>
                    <a:pt x="142938" y="713105"/>
                  </a:cubicBezTo>
                  <a:cubicBezTo>
                    <a:pt x="148840" y="718468"/>
                    <a:pt x="154467" y="724127"/>
                    <a:pt x="159797" y="730060"/>
                  </a:cubicBezTo>
                  <a:lnTo>
                    <a:pt x="163557" y="735007"/>
                  </a:lnTo>
                  <a:lnTo>
                    <a:pt x="161986" y="730007"/>
                  </a:lnTo>
                  <a:lnTo>
                    <a:pt x="155321" y="708785"/>
                  </a:lnTo>
                  <a:cubicBezTo>
                    <a:pt x="149377" y="695426"/>
                    <a:pt x="141908" y="682745"/>
                    <a:pt x="133032" y="671005"/>
                  </a:cubicBezTo>
                  <a:cubicBezTo>
                    <a:pt x="124205" y="658919"/>
                    <a:pt x="113646" y="648200"/>
                    <a:pt x="101695" y="639191"/>
                  </a:cubicBezTo>
                  <a:cubicBezTo>
                    <a:pt x="97228" y="635962"/>
                    <a:pt x="92550" y="633034"/>
                    <a:pt x="87693" y="630428"/>
                  </a:cubicBezTo>
                  <a:cubicBezTo>
                    <a:pt x="82552" y="633668"/>
                    <a:pt x="76766" y="635749"/>
                    <a:pt x="70738" y="636524"/>
                  </a:cubicBezTo>
                  <a:cubicBezTo>
                    <a:pt x="67572" y="636857"/>
                    <a:pt x="64380" y="636857"/>
                    <a:pt x="61213" y="636524"/>
                  </a:cubicBezTo>
                  <a:cubicBezTo>
                    <a:pt x="59614" y="636396"/>
                    <a:pt x="58024" y="636173"/>
                    <a:pt x="56451" y="635858"/>
                  </a:cubicBezTo>
                  <a:lnTo>
                    <a:pt x="51688" y="634524"/>
                  </a:lnTo>
                  <a:cubicBezTo>
                    <a:pt x="50641" y="634334"/>
                    <a:pt x="51022" y="633667"/>
                    <a:pt x="51688" y="633667"/>
                  </a:cubicBezTo>
                  <a:cubicBezTo>
                    <a:pt x="54736" y="633572"/>
                    <a:pt x="57975" y="633095"/>
                    <a:pt x="61213" y="633095"/>
                  </a:cubicBezTo>
                  <a:cubicBezTo>
                    <a:pt x="64089" y="633126"/>
                    <a:pt x="66961" y="632870"/>
                    <a:pt x="69786" y="632333"/>
                  </a:cubicBezTo>
                  <a:cubicBezTo>
                    <a:pt x="74292" y="631526"/>
                    <a:pt x="78616" y="629912"/>
                    <a:pt x="82549" y="627571"/>
                  </a:cubicBezTo>
                  <a:cubicBezTo>
                    <a:pt x="79692" y="626047"/>
                    <a:pt x="75120" y="624332"/>
                    <a:pt x="73024" y="623570"/>
                  </a:cubicBezTo>
                  <a:cubicBezTo>
                    <a:pt x="70929" y="622808"/>
                    <a:pt x="67595" y="621761"/>
                    <a:pt x="66643" y="621380"/>
                  </a:cubicBezTo>
                  <a:cubicBezTo>
                    <a:pt x="65690" y="620999"/>
                    <a:pt x="64642" y="619856"/>
                    <a:pt x="63785" y="619665"/>
                  </a:cubicBezTo>
                  <a:cubicBezTo>
                    <a:pt x="62928" y="619475"/>
                    <a:pt x="62547" y="618236"/>
                    <a:pt x="64357" y="618903"/>
                  </a:cubicBezTo>
                  <a:cubicBezTo>
                    <a:pt x="66166" y="619570"/>
                    <a:pt x="68071" y="619570"/>
                    <a:pt x="69976" y="619570"/>
                  </a:cubicBezTo>
                  <a:lnTo>
                    <a:pt x="75025" y="621094"/>
                  </a:lnTo>
                  <a:cubicBezTo>
                    <a:pt x="77406" y="621761"/>
                    <a:pt x="79692" y="622618"/>
                    <a:pt x="81978" y="623380"/>
                  </a:cubicBezTo>
                  <a:cubicBezTo>
                    <a:pt x="81025" y="621856"/>
                    <a:pt x="80073" y="620427"/>
                    <a:pt x="79025" y="618998"/>
                  </a:cubicBezTo>
                  <a:cubicBezTo>
                    <a:pt x="76634" y="615721"/>
                    <a:pt x="73922" y="612689"/>
                    <a:pt x="70929" y="609950"/>
                  </a:cubicBezTo>
                  <a:cubicBezTo>
                    <a:pt x="68073" y="607250"/>
                    <a:pt x="64870" y="604944"/>
                    <a:pt x="61404" y="603092"/>
                  </a:cubicBezTo>
                  <a:cubicBezTo>
                    <a:pt x="59787" y="602077"/>
                    <a:pt x="58062" y="601246"/>
                    <a:pt x="56260" y="600615"/>
                  </a:cubicBezTo>
                  <a:cubicBezTo>
                    <a:pt x="54588" y="600374"/>
                    <a:pt x="52991" y="599755"/>
                    <a:pt x="51593" y="598805"/>
                  </a:cubicBezTo>
                  <a:cubicBezTo>
                    <a:pt x="51212" y="598520"/>
                    <a:pt x="51307" y="598424"/>
                    <a:pt x="51307" y="598424"/>
                  </a:cubicBezTo>
                  <a:cubicBezTo>
                    <a:pt x="53238" y="598172"/>
                    <a:pt x="55201" y="598401"/>
                    <a:pt x="57022" y="599091"/>
                  </a:cubicBezTo>
                  <a:cubicBezTo>
                    <a:pt x="58894" y="599562"/>
                    <a:pt x="60738" y="600134"/>
                    <a:pt x="62547" y="600806"/>
                  </a:cubicBezTo>
                  <a:cubicBezTo>
                    <a:pt x="66253" y="602245"/>
                    <a:pt x="69721" y="604236"/>
                    <a:pt x="72834" y="606711"/>
                  </a:cubicBezTo>
                  <a:cubicBezTo>
                    <a:pt x="76382" y="609235"/>
                    <a:pt x="79585" y="612213"/>
                    <a:pt x="82359" y="615569"/>
                  </a:cubicBezTo>
                  <a:cubicBezTo>
                    <a:pt x="85131" y="618862"/>
                    <a:pt x="87497" y="622475"/>
                    <a:pt x="89407" y="626333"/>
                  </a:cubicBezTo>
                  <a:cubicBezTo>
                    <a:pt x="95204" y="628524"/>
                    <a:pt x="100732" y="631368"/>
                    <a:pt x="105886" y="634810"/>
                  </a:cubicBezTo>
                  <a:cubicBezTo>
                    <a:pt x="117706" y="643060"/>
                    <a:pt x="128153" y="653121"/>
                    <a:pt x="136842" y="664623"/>
                  </a:cubicBezTo>
                  <a:cubicBezTo>
                    <a:pt x="146422" y="676888"/>
                    <a:pt x="154476" y="690202"/>
                    <a:pt x="160871" y="704270"/>
                  </a:cubicBezTo>
                  <a:lnTo>
                    <a:pt x="174284" y="746377"/>
                  </a:lnTo>
                  <a:lnTo>
                    <a:pt x="282194" y="739680"/>
                  </a:lnTo>
                  <a:cubicBezTo>
                    <a:pt x="346161" y="733935"/>
                    <a:pt x="409573" y="723138"/>
                    <a:pt x="471837" y="707390"/>
                  </a:cubicBezTo>
                  <a:cubicBezTo>
                    <a:pt x="502983" y="699484"/>
                    <a:pt x="534225" y="693579"/>
                    <a:pt x="564610" y="683292"/>
                  </a:cubicBezTo>
                  <a:cubicBezTo>
                    <a:pt x="580041" y="677958"/>
                    <a:pt x="599662" y="670147"/>
                    <a:pt x="615188" y="664909"/>
                  </a:cubicBezTo>
                  <a:lnTo>
                    <a:pt x="632261" y="660890"/>
                  </a:lnTo>
                  <a:lnTo>
                    <a:pt x="627624" y="657687"/>
                  </a:lnTo>
                  <a:lnTo>
                    <a:pt x="612902" y="658717"/>
                  </a:lnTo>
                  <a:cubicBezTo>
                    <a:pt x="600710" y="659384"/>
                    <a:pt x="588423" y="659955"/>
                    <a:pt x="576231" y="659955"/>
                  </a:cubicBezTo>
                  <a:cubicBezTo>
                    <a:pt x="531310" y="660452"/>
                    <a:pt x="486424" y="657266"/>
                    <a:pt x="442024" y="650430"/>
                  </a:cubicBezTo>
                  <a:cubicBezTo>
                    <a:pt x="419830" y="647001"/>
                    <a:pt x="397732" y="642715"/>
                    <a:pt x="375920" y="637477"/>
                  </a:cubicBezTo>
                  <a:lnTo>
                    <a:pt x="319625" y="620465"/>
                  </a:lnTo>
                  <a:lnTo>
                    <a:pt x="319627" y="620807"/>
                  </a:lnTo>
                  <a:lnTo>
                    <a:pt x="319021" y="621129"/>
                  </a:lnTo>
                  <a:lnTo>
                    <a:pt x="319055" y="621189"/>
                  </a:lnTo>
                  <a:cubicBezTo>
                    <a:pt x="315523" y="643323"/>
                    <a:pt x="306809" y="664309"/>
                    <a:pt x="293623" y="682434"/>
                  </a:cubicBezTo>
                  <a:cubicBezTo>
                    <a:pt x="287584" y="690918"/>
                    <a:pt x="280256" y="698406"/>
                    <a:pt x="271906" y="704628"/>
                  </a:cubicBezTo>
                  <a:cubicBezTo>
                    <a:pt x="268216" y="707154"/>
                    <a:pt x="264293" y="709323"/>
                    <a:pt x="260190" y="711105"/>
                  </a:cubicBezTo>
                  <a:cubicBezTo>
                    <a:pt x="258904" y="713931"/>
                    <a:pt x="257273" y="716586"/>
                    <a:pt x="255333" y="719010"/>
                  </a:cubicBezTo>
                  <a:cubicBezTo>
                    <a:pt x="253505" y="721473"/>
                    <a:pt x="251359" y="723683"/>
                    <a:pt x="248951" y="725583"/>
                  </a:cubicBezTo>
                  <a:cubicBezTo>
                    <a:pt x="246731" y="727416"/>
                    <a:pt x="244262" y="728923"/>
                    <a:pt x="241617" y="730059"/>
                  </a:cubicBezTo>
                  <a:cubicBezTo>
                    <a:pt x="240351" y="730603"/>
                    <a:pt x="239045" y="731049"/>
                    <a:pt x="237711" y="731393"/>
                  </a:cubicBezTo>
                  <a:cubicBezTo>
                    <a:pt x="236382" y="731928"/>
                    <a:pt x="234950" y="732155"/>
                    <a:pt x="233520" y="732060"/>
                  </a:cubicBezTo>
                  <a:cubicBezTo>
                    <a:pt x="233520" y="732060"/>
                    <a:pt x="233235" y="731012"/>
                    <a:pt x="233520" y="731012"/>
                  </a:cubicBezTo>
                  <a:cubicBezTo>
                    <a:pt x="234537" y="730360"/>
                    <a:pt x="235668" y="729908"/>
                    <a:pt x="236854" y="729678"/>
                  </a:cubicBezTo>
                  <a:cubicBezTo>
                    <a:pt x="238157" y="729178"/>
                    <a:pt x="239402" y="728539"/>
                    <a:pt x="240569" y="727773"/>
                  </a:cubicBezTo>
                  <a:cubicBezTo>
                    <a:pt x="242992" y="726336"/>
                    <a:pt x="245231" y="724609"/>
                    <a:pt x="247236" y="722630"/>
                  </a:cubicBezTo>
                  <a:cubicBezTo>
                    <a:pt x="249310" y="720584"/>
                    <a:pt x="251191" y="718352"/>
                    <a:pt x="252856" y="715963"/>
                  </a:cubicBezTo>
                  <a:cubicBezTo>
                    <a:pt x="253591" y="714927"/>
                    <a:pt x="254259" y="713845"/>
                    <a:pt x="254856" y="712724"/>
                  </a:cubicBezTo>
                  <a:lnTo>
                    <a:pt x="249903" y="714534"/>
                  </a:lnTo>
                  <a:lnTo>
                    <a:pt x="246284" y="715677"/>
                  </a:lnTo>
                  <a:cubicBezTo>
                    <a:pt x="244950" y="715677"/>
                    <a:pt x="243522" y="715677"/>
                    <a:pt x="242188" y="716343"/>
                  </a:cubicBezTo>
                  <a:cubicBezTo>
                    <a:pt x="240855" y="717010"/>
                    <a:pt x="241236" y="716343"/>
                    <a:pt x="242188" y="715772"/>
                  </a:cubicBezTo>
                  <a:cubicBezTo>
                    <a:pt x="243141" y="715200"/>
                    <a:pt x="243522" y="714819"/>
                    <a:pt x="244284" y="714438"/>
                  </a:cubicBezTo>
                  <a:cubicBezTo>
                    <a:pt x="245046" y="714057"/>
                    <a:pt x="247332" y="713295"/>
                    <a:pt x="248760" y="712724"/>
                  </a:cubicBezTo>
                  <a:cubicBezTo>
                    <a:pt x="250189" y="712152"/>
                    <a:pt x="253523" y="710819"/>
                    <a:pt x="255809" y="709676"/>
                  </a:cubicBezTo>
                  <a:cubicBezTo>
                    <a:pt x="252852" y="708058"/>
                    <a:pt x="249624" y="706992"/>
                    <a:pt x="246284" y="706533"/>
                  </a:cubicBezTo>
                  <a:cubicBezTo>
                    <a:pt x="244224" y="706346"/>
                    <a:pt x="242152" y="706346"/>
                    <a:pt x="240093" y="706533"/>
                  </a:cubicBezTo>
                  <a:lnTo>
                    <a:pt x="233044" y="706533"/>
                  </a:lnTo>
                  <a:cubicBezTo>
                    <a:pt x="232568" y="706533"/>
                    <a:pt x="232282" y="706056"/>
                    <a:pt x="233044" y="705866"/>
                  </a:cubicBezTo>
                  <a:lnTo>
                    <a:pt x="236378" y="704818"/>
                  </a:lnTo>
                  <a:cubicBezTo>
                    <a:pt x="237504" y="704535"/>
                    <a:pt x="238650" y="704344"/>
                    <a:pt x="239807" y="704247"/>
                  </a:cubicBezTo>
                  <a:cubicBezTo>
                    <a:pt x="242087" y="704009"/>
                    <a:pt x="244385" y="704009"/>
                    <a:pt x="246665" y="704247"/>
                  </a:cubicBezTo>
                  <a:cubicBezTo>
                    <a:pt x="251035" y="704661"/>
                    <a:pt x="255261" y="706027"/>
                    <a:pt x="259047" y="708247"/>
                  </a:cubicBezTo>
                  <a:cubicBezTo>
                    <a:pt x="262359" y="706262"/>
                    <a:pt x="265541" y="704066"/>
                    <a:pt x="268572" y="701675"/>
                  </a:cubicBezTo>
                  <a:cubicBezTo>
                    <a:pt x="276951" y="694836"/>
                    <a:pt x="284326" y="686852"/>
                    <a:pt x="290480" y="677958"/>
                  </a:cubicBezTo>
                  <a:lnTo>
                    <a:pt x="307759" y="635897"/>
                  </a:lnTo>
                  <a:lnTo>
                    <a:pt x="297148" y="647192"/>
                  </a:lnTo>
                  <a:cubicBezTo>
                    <a:pt x="289110" y="655156"/>
                    <a:pt x="280120" y="662098"/>
                    <a:pt x="270383" y="667861"/>
                  </a:cubicBezTo>
                  <a:cubicBezTo>
                    <a:pt x="255984" y="676783"/>
                    <a:pt x="239648" y="682109"/>
                    <a:pt x="222758" y="683387"/>
                  </a:cubicBezTo>
                  <a:cubicBezTo>
                    <a:pt x="222282" y="684020"/>
                    <a:pt x="221702" y="684568"/>
                    <a:pt x="221043" y="685006"/>
                  </a:cubicBezTo>
                  <a:cubicBezTo>
                    <a:pt x="220123" y="685819"/>
                    <a:pt x="219135" y="686552"/>
                    <a:pt x="218090" y="687197"/>
                  </a:cubicBezTo>
                  <a:cubicBezTo>
                    <a:pt x="216159" y="688487"/>
                    <a:pt x="214081" y="689543"/>
                    <a:pt x="211899" y="690340"/>
                  </a:cubicBezTo>
                  <a:cubicBezTo>
                    <a:pt x="209575" y="691105"/>
                    <a:pt x="207183" y="691647"/>
                    <a:pt x="204755" y="691959"/>
                  </a:cubicBezTo>
                  <a:lnTo>
                    <a:pt x="201517" y="691959"/>
                  </a:lnTo>
                  <a:cubicBezTo>
                    <a:pt x="199722" y="691609"/>
                    <a:pt x="198030" y="690861"/>
                    <a:pt x="196564" y="689768"/>
                  </a:cubicBezTo>
                  <a:cubicBezTo>
                    <a:pt x="197579" y="689351"/>
                    <a:pt x="198631" y="689032"/>
                    <a:pt x="199707" y="688816"/>
                  </a:cubicBezTo>
                  <a:lnTo>
                    <a:pt x="202850" y="688816"/>
                  </a:lnTo>
                  <a:cubicBezTo>
                    <a:pt x="205003" y="688434"/>
                    <a:pt x="207110" y="687828"/>
                    <a:pt x="209137" y="687006"/>
                  </a:cubicBezTo>
                  <a:cubicBezTo>
                    <a:pt x="211074" y="686221"/>
                    <a:pt x="212952" y="685298"/>
                    <a:pt x="214757" y="684244"/>
                  </a:cubicBezTo>
                  <a:lnTo>
                    <a:pt x="216471" y="682910"/>
                  </a:lnTo>
                  <a:cubicBezTo>
                    <a:pt x="212689" y="682637"/>
                    <a:pt x="208950" y="681934"/>
                    <a:pt x="205327" y="680815"/>
                  </a:cubicBezTo>
                  <a:lnTo>
                    <a:pt x="219900" y="680148"/>
                  </a:lnTo>
                  <a:lnTo>
                    <a:pt x="218281" y="678529"/>
                  </a:lnTo>
                  <a:cubicBezTo>
                    <a:pt x="216784" y="677082"/>
                    <a:pt x="215084" y="675862"/>
                    <a:pt x="213233" y="674909"/>
                  </a:cubicBezTo>
                  <a:cubicBezTo>
                    <a:pt x="208778" y="672709"/>
                    <a:pt x="203909" y="671476"/>
                    <a:pt x="198945" y="671290"/>
                  </a:cubicBezTo>
                  <a:cubicBezTo>
                    <a:pt x="198374" y="671290"/>
                    <a:pt x="198088" y="670528"/>
                    <a:pt x="198945" y="670433"/>
                  </a:cubicBezTo>
                  <a:cubicBezTo>
                    <a:pt x="201517" y="670433"/>
                    <a:pt x="204089" y="669671"/>
                    <a:pt x="206756" y="669575"/>
                  </a:cubicBezTo>
                  <a:cubicBezTo>
                    <a:pt x="209175" y="669491"/>
                    <a:pt x="211583" y="669946"/>
                    <a:pt x="213804" y="670909"/>
                  </a:cubicBezTo>
                  <a:cubicBezTo>
                    <a:pt x="215812" y="671777"/>
                    <a:pt x="217700" y="672897"/>
                    <a:pt x="219424" y="674243"/>
                  </a:cubicBezTo>
                  <a:cubicBezTo>
                    <a:pt x="221548" y="675669"/>
                    <a:pt x="223389" y="677478"/>
                    <a:pt x="224853" y="679577"/>
                  </a:cubicBezTo>
                  <a:cubicBezTo>
                    <a:pt x="228758" y="679199"/>
                    <a:pt x="232638" y="678595"/>
                    <a:pt x="236474" y="677767"/>
                  </a:cubicBezTo>
                  <a:cubicBezTo>
                    <a:pt x="247498" y="675194"/>
                    <a:pt x="258022" y="670817"/>
                    <a:pt x="267620" y="664813"/>
                  </a:cubicBezTo>
                  <a:cubicBezTo>
                    <a:pt x="276911" y="658904"/>
                    <a:pt x="285534" y="652006"/>
                    <a:pt x="293338" y="644239"/>
                  </a:cubicBezTo>
                  <a:cubicBezTo>
                    <a:pt x="297243" y="640429"/>
                    <a:pt x="300862" y="636333"/>
                    <a:pt x="304387" y="632237"/>
                  </a:cubicBezTo>
                  <a:lnTo>
                    <a:pt x="308528" y="626704"/>
                  </a:lnTo>
                  <a:lnTo>
                    <a:pt x="276955" y="643477"/>
                  </a:lnTo>
                  <a:cubicBezTo>
                    <a:pt x="268629" y="645809"/>
                    <a:pt x="260122" y="647434"/>
                    <a:pt x="251523" y="648334"/>
                  </a:cubicBezTo>
                  <a:cubicBezTo>
                    <a:pt x="246843" y="648889"/>
                    <a:pt x="242138" y="649207"/>
                    <a:pt x="237426" y="649287"/>
                  </a:cubicBezTo>
                  <a:lnTo>
                    <a:pt x="233902" y="649287"/>
                  </a:lnTo>
                  <a:cubicBezTo>
                    <a:pt x="233989" y="649534"/>
                    <a:pt x="233989" y="649803"/>
                    <a:pt x="233902" y="650049"/>
                  </a:cubicBezTo>
                  <a:lnTo>
                    <a:pt x="233330" y="650716"/>
                  </a:lnTo>
                  <a:lnTo>
                    <a:pt x="232092" y="651954"/>
                  </a:lnTo>
                  <a:lnTo>
                    <a:pt x="230568" y="653097"/>
                  </a:lnTo>
                  <a:cubicBezTo>
                    <a:pt x="229988" y="653538"/>
                    <a:pt x="229346" y="653891"/>
                    <a:pt x="228663" y="654145"/>
                  </a:cubicBezTo>
                  <a:cubicBezTo>
                    <a:pt x="227564" y="654624"/>
                    <a:pt x="226413" y="654975"/>
                    <a:pt x="225234" y="655193"/>
                  </a:cubicBezTo>
                  <a:lnTo>
                    <a:pt x="220567" y="655192"/>
                  </a:lnTo>
                  <a:cubicBezTo>
                    <a:pt x="220567" y="655192"/>
                    <a:pt x="219614" y="653954"/>
                    <a:pt x="219900" y="653954"/>
                  </a:cubicBezTo>
                  <a:cubicBezTo>
                    <a:pt x="220440" y="653865"/>
                    <a:pt x="220958" y="653671"/>
                    <a:pt x="221424" y="653383"/>
                  </a:cubicBezTo>
                  <a:cubicBezTo>
                    <a:pt x="221424" y="653383"/>
                    <a:pt x="221995" y="653383"/>
                    <a:pt x="222186" y="653383"/>
                  </a:cubicBezTo>
                  <a:lnTo>
                    <a:pt x="222948" y="653383"/>
                  </a:lnTo>
                  <a:cubicBezTo>
                    <a:pt x="223984" y="652905"/>
                    <a:pt x="224972" y="652331"/>
                    <a:pt x="225901" y="651668"/>
                  </a:cubicBezTo>
                  <a:cubicBezTo>
                    <a:pt x="227069" y="650786"/>
                    <a:pt x="228153" y="649797"/>
                    <a:pt x="229139" y="648716"/>
                  </a:cubicBezTo>
                  <a:cubicBezTo>
                    <a:pt x="227318" y="648750"/>
                    <a:pt x="225498" y="648591"/>
                    <a:pt x="223710" y="648239"/>
                  </a:cubicBezTo>
                  <a:cubicBezTo>
                    <a:pt x="223043" y="648239"/>
                    <a:pt x="221805" y="647096"/>
                    <a:pt x="223043" y="646620"/>
                  </a:cubicBezTo>
                  <a:cubicBezTo>
                    <a:pt x="225175" y="645971"/>
                    <a:pt x="227387" y="645618"/>
                    <a:pt x="229615" y="645572"/>
                  </a:cubicBezTo>
                  <a:cubicBezTo>
                    <a:pt x="227924" y="643391"/>
                    <a:pt x="225779" y="641604"/>
                    <a:pt x="223329" y="640334"/>
                  </a:cubicBezTo>
                  <a:cubicBezTo>
                    <a:pt x="221912" y="639509"/>
                    <a:pt x="220411" y="638839"/>
                    <a:pt x="218852" y="638333"/>
                  </a:cubicBezTo>
                  <a:cubicBezTo>
                    <a:pt x="217138" y="637762"/>
                    <a:pt x="215328" y="637571"/>
                    <a:pt x="213709" y="637000"/>
                  </a:cubicBezTo>
                  <a:lnTo>
                    <a:pt x="213709" y="636333"/>
                  </a:lnTo>
                  <a:cubicBezTo>
                    <a:pt x="214516" y="636089"/>
                    <a:pt x="215378" y="636089"/>
                    <a:pt x="216185" y="636333"/>
                  </a:cubicBezTo>
                  <a:cubicBezTo>
                    <a:pt x="217387" y="636191"/>
                    <a:pt x="218602" y="636191"/>
                    <a:pt x="219805" y="636333"/>
                  </a:cubicBezTo>
                  <a:cubicBezTo>
                    <a:pt x="225548" y="637413"/>
                    <a:pt x="230566" y="640873"/>
                    <a:pt x="233616" y="645858"/>
                  </a:cubicBezTo>
                  <a:lnTo>
                    <a:pt x="235235" y="645858"/>
                  </a:lnTo>
                  <a:cubicBezTo>
                    <a:pt x="239712" y="645858"/>
                    <a:pt x="244094" y="644906"/>
                    <a:pt x="248475" y="644334"/>
                  </a:cubicBezTo>
                  <a:cubicBezTo>
                    <a:pt x="257517" y="643227"/>
                    <a:pt x="266464" y="641444"/>
                    <a:pt x="275240" y="639000"/>
                  </a:cubicBezTo>
                  <a:lnTo>
                    <a:pt x="306389" y="622534"/>
                  </a:lnTo>
                  <a:lnTo>
                    <a:pt x="292799" y="623601"/>
                  </a:lnTo>
                  <a:lnTo>
                    <a:pt x="265426" y="625749"/>
                  </a:lnTo>
                  <a:cubicBezTo>
                    <a:pt x="247643" y="624869"/>
                    <a:pt x="229972" y="621722"/>
                    <a:pt x="212851" y="616331"/>
                  </a:cubicBezTo>
                  <a:cubicBezTo>
                    <a:pt x="209873" y="618209"/>
                    <a:pt x="206673" y="619713"/>
                    <a:pt x="203326" y="620808"/>
                  </a:cubicBezTo>
                  <a:cubicBezTo>
                    <a:pt x="201704" y="621376"/>
                    <a:pt x="199997" y="621666"/>
                    <a:pt x="198278" y="621665"/>
                  </a:cubicBezTo>
                  <a:cubicBezTo>
                    <a:pt x="197360" y="621763"/>
                    <a:pt x="196434" y="621763"/>
                    <a:pt x="195516" y="621665"/>
                  </a:cubicBezTo>
                  <a:cubicBezTo>
                    <a:pt x="194621" y="621010"/>
                    <a:pt x="193847" y="620204"/>
                    <a:pt x="193230" y="619283"/>
                  </a:cubicBezTo>
                  <a:cubicBezTo>
                    <a:pt x="193230" y="619283"/>
                    <a:pt x="193230" y="618712"/>
                    <a:pt x="193230" y="618617"/>
                  </a:cubicBezTo>
                  <a:cubicBezTo>
                    <a:pt x="193896" y="618662"/>
                    <a:pt x="194564" y="618662"/>
                    <a:pt x="195230" y="618617"/>
                  </a:cubicBezTo>
                  <a:cubicBezTo>
                    <a:pt x="195928" y="618663"/>
                    <a:pt x="196628" y="618663"/>
                    <a:pt x="197326" y="618617"/>
                  </a:cubicBezTo>
                  <a:cubicBezTo>
                    <a:pt x="198925" y="618299"/>
                    <a:pt x="200489" y="617820"/>
                    <a:pt x="201993" y="617188"/>
                  </a:cubicBezTo>
                  <a:cubicBezTo>
                    <a:pt x="203977" y="616292"/>
                    <a:pt x="205888" y="615241"/>
                    <a:pt x="207708" y="614045"/>
                  </a:cubicBezTo>
                  <a:cubicBezTo>
                    <a:pt x="203326" y="612426"/>
                    <a:pt x="199040" y="610711"/>
                    <a:pt x="194754" y="608806"/>
                  </a:cubicBezTo>
                  <a:cubicBezTo>
                    <a:pt x="193992" y="608806"/>
                    <a:pt x="194754" y="607854"/>
                    <a:pt x="195230" y="608044"/>
                  </a:cubicBezTo>
                  <a:lnTo>
                    <a:pt x="208184" y="611283"/>
                  </a:lnTo>
                  <a:cubicBezTo>
                    <a:pt x="208184" y="610520"/>
                    <a:pt x="208184" y="609854"/>
                    <a:pt x="207422" y="609187"/>
                  </a:cubicBezTo>
                  <a:cubicBezTo>
                    <a:pt x="206257" y="606261"/>
                    <a:pt x="204507" y="603603"/>
                    <a:pt x="202278" y="601376"/>
                  </a:cubicBezTo>
                  <a:lnTo>
                    <a:pt x="200564" y="600043"/>
                  </a:lnTo>
                  <a:lnTo>
                    <a:pt x="198849" y="598424"/>
                  </a:lnTo>
                  <a:cubicBezTo>
                    <a:pt x="198373" y="598424"/>
                    <a:pt x="198849" y="597852"/>
                    <a:pt x="199326" y="598424"/>
                  </a:cubicBezTo>
                  <a:cubicBezTo>
                    <a:pt x="200278" y="598641"/>
                    <a:pt x="201204" y="598960"/>
                    <a:pt x="202088" y="599376"/>
                  </a:cubicBezTo>
                  <a:lnTo>
                    <a:pt x="204088" y="600805"/>
                  </a:lnTo>
                  <a:cubicBezTo>
                    <a:pt x="205427" y="601764"/>
                    <a:pt x="206642" y="602883"/>
                    <a:pt x="207708" y="604139"/>
                  </a:cubicBezTo>
                  <a:cubicBezTo>
                    <a:pt x="209698" y="606641"/>
                    <a:pt x="211069" y="609578"/>
                    <a:pt x="211708" y="612711"/>
                  </a:cubicBezTo>
                  <a:cubicBezTo>
                    <a:pt x="228999" y="616856"/>
                    <a:pt x="246604" y="619357"/>
                    <a:pt x="264287" y="620202"/>
                  </a:cubicBezTo>
                  <a:lnTo>
                    <a:pt x="299122" y="618599"/>
                  </a:lnTo>
                  <a:lnTo>
                    <a:pt x="311555" y="618026"/>
                  </a:lnTo>
                  <a:lnTo>
                    <a:pt x="310674" y="617760"/>
                  </a:lnTo>
                  <a:lnTo>
                    <a:pt x="311221" y="616885"/>
                  </a:lnTo>
                  <a:lnTo>
                    <a:pt x="306768" y="613474"/>
                  </a:lnTo>
                  <a:cubicBezTo>
                    <a:pt x="303740" y="611445"/>
                    <a:pt x="300555" y="609661"/>
                    <a:pt x="297243" y="608140"/>
                  </a:cubicBezTo>
                  <a:cubicBezTo>
                    <a:pt x="289811" y="604592"/>
                    <a:pt x="282141" y="601569"/>
                    <a:pt x="274288" y="599091"/>
                  </a:cubicBezTo>
                  <a:cubicBezTo>
                    <a:pt x="266777" y="596682"/>
                    <a:pt x="259106" y="594804"/>
                    <a:pt x="251332" y="593471"/>
                  </a:cubicBezTo>
                  <a:lnTo>
                    <a:pt x="247523" y="593471"/>
                  </a:lnTo>
                  <a:cubicBezTo>
                    <a:pt x="244462" y="596419"/>
                    <a:pt x="240687" y="598520"/>
                    <a:pt x="236569" y="599567"/>
                  </a:cubicBezTo>
                  <a:cubicBezTo>
                    <a:pt x="234586" y="600132"/>
                    <a:pt x="232535" y="600421"/>
                    <a:pt x="230473" y="600424"/>
                  </a:cubicBezTo>
                  <a:cubicBezTo>
                    <a:pt x="227944" y="600289"/>
                    <a:pt x="225474" y="599606"/>
                    <a:pt x="223234" y="598424"/>
                  </a:cubicBezTo>
                  <a:cubicBezTo>
                    <a:pt x="225312" y="598801"/>
                    <a:pt x="227442" y="598801"/>
                    <a:pt x="229520" y="598424"/>
                  </a:cubicBezTo>
                  <a:cubicBezTo>
                    <a:pt x="231437" y="598130"/>
                    <a:pt x="233299" y="597552"/>
                    <a:pt x="235045" y="596710"/>
                  </a:cubicBezTo>
                  <a:cubicBezTo>
                    <a:pt x="237242" y="595747"/>
                    <a:pt x="239320" y="594532"/>
                    <a:pt x="241236" y="593090"/>
                  </a:cubicBezTo>
                  <a:cubicBezTo>
                    <a:pt x="236636" y="592794"/>
                    <a:pt x="232076" y="592061"/>
                    <a:pt x="227615" y="590899"/>
                  </a:cubicBezTo>
                  <a:cubicBezTo>
                    <a:pt x="226948" y="590899"/>
                    <a:pt x="226853" y="590137"/>
                    <a:pt x="227615" y="589947"/>
                  </a:cubicBezTo>
                  <a:cubicBezTo>
                    <a:pt x="231419" y="589182"/>
                    <a:pt x="235337" y="589182"/>
                    <a:pt x="239140" y="589947"/>
                  </a:cubicBezTo>
                  <a:lnTo>
                    <a:pt x="240855" y="589947"/>
                  </a:lnTo>
                  <a:cubicBezTo>
                    <a:pt x="240500" y="589094"/>
                    <a:pt x="240086" y="588266"/>
                    <a:pt x="239617" y="587470"/>
                  </a:cubicBezTo>
                  <a:cubicBezTo>
                    <a:pt x="238627" y="586272"/>
                    <a:pt x="237509" y="585186"/>
                    <a:pt x="236283" y="584232"/>
                  </a:cubicBezTo>
                  <a:cubicBezTo>
                    <a:pt x="235187" y="583300"/>
                    <a:pt x="234007" y="582470"/>
                    <a:pt x="232759" y="581755"/>
                  </a:cubicBezTo>
                  <a:lnTo>
                    <a:pt x="230663" y="580898"/>
                  </a:lnTo>
                  <a:lnTo>
                    <a:pt x="229711" y="580898"/>
                  </a:lnTo>
                  <a:cubicBezTo>
                    <a:pt x="229139" y="580200"/>
                    <a:pt x="228659" y="579432"/>
                    <a:pt x="228282" y="578612"/>
                  </a:cubicBezTo>
                  <a:cubicBezTo>
                    <a:pt x="228282" y="578612"/>
                    <a:pt x="228853" y="578612"/>
                    <a:pt x="229235" y="578612"/>
                  </a:cubicBezTo>
                  <a:cubicBezTo>
                    <a:pt x="229894" y="578468"/>
                    <a:pt x="230576" y="578468"/>
                    <a:pt x="231235" y="578612"/>
                  </a:cubicBezTo>
                  <a:cubicBezTo>
                    <a:pt x="232135" y="578747"/>
                    <a:pt x="233026" y="578938"/>
                    <a:pt x="233902" y="579184"/>
                  </a:cubicBezTo>
                  <a:cubicBezTo>
                    <a:pt x="235648" y="579659"/>
                    <a:pt x="237272" y="580504"/>
                    <a:pt x="238664" y="581660"/>
                  </a:cubicBezTo>
                  <a:cubicBezTo>
                    <a:pt x="241310" y="583776"/>
                    <a:pt x="243375" y="586529"/>
                    <a:pt x="244665" y="589661"/>
                  </a:cubicBezTo>
                  <a:cubicBezTo>
                    <a:pt x="246856" y="589661"/>
                    <a:pt x="249142" y="589661"/>
                    <a:pt x="251332" y="590423"/>
                  </a:cubicBezTo>
                  <a:cubicBezTo>
                    <a:pt x="259977" y="591660"/>
                    <a:pt x="268512" y="593571"/>
                    <a:pt x="276859" y="596138"/>
                  </a:cubicBezTo>
                  <a:cubicBezTo>
                    <a:pt x="284463" y="598421"/>
                    <a:pt x="291856" y="601353"/>
                    <a:pt x="298957" y="604901"/>
                  </a:cubicBezTo>
                  <a:lnTo>
                    <a:pt x="307321" y="611173"/>
                  </a:lnTo>
                  <a:lnTo>
                    <a:pt x="283645" y="583738"/>
                  </a:lnTo>
                  <a:lnTo>
                    <a:pt x="281425" y="581165"/>
                  </a:lnTo>
                  <a:cubicBezTo>
                    <a:pt x="268821" y="569955"/>
                    <a:pt x="254744" y="560402"/>
                    <a:pt x="239522" y="552799"/>
                  </a:cubicBezTo>
                  <a:cubicBezTo>
                    <a:pt x="237829" y="553884"/>
                    <a:pt x="236005" y="554748"/>
                    <a:pt x="234093" y="555371"/>
                  </a:cubicBezTo>
                  <a:cubicBezTo>
                    <a:pt x="231941" y="556106"/>
                    <a:pt x="229746" y="556710"/>
                    <a:pt x="227520" y="557180"/>
                  </a:cubicBezTo>
                  <a:cubicBezTo>
                    <a:pt x="225287" y="557612"/>
                    <a:pt x="223028" y="557899"/>
                    <a:pt x="220758" y="558038"/>
                  </a:cubicBezTo>
                  <a:lnTo>
                    <a:pt x="217615" y="558038"/>
                  </a:lnTo>
                  <a:cubicBezTo>
                    <a:pt x="216376" y="558038"/>
                    <a:pt x="215138" y="558038"/>
                    <a:pt x="213804" y="557466"/>
                  </a:cubicBezTo>
                  <a:cubicBezTo>
                    <a:pt x="212471" y="556895"/>
                    <a:pt x="212281" y="556133"/>
                    <a:pt x="213804" y="556133"/>
                  </a:cubicBezTo>
                  <a:cubicBezTo>
                    <a:pt x="215328" y="556133"/>
                    <a:pt x="216091" y="556133"/>
                    <a:pt x="217233" y="555466"/>
                  </a:cubicBezTo>
                  <a:lnTo>
                    <a:pt x="220472" y="555466"/>
                  </a:lnTo>
                  <a:cubicBezTo>
                    <a:pt x="222377" y="555466"/>
                    <a:pt x="224377" y="554704"/>
                    <a:pt x="226282" y="554132"/>
                  </a:cubicBezTo>
                  <a:cubicBezTo>
                    <a:pt x="228187" y="553561"/>
                    <a:pt x="229997" y="552799"/>
                    <a:pt x="231807" y="552037"/>
                  </a:cubicBezTo>
                  <a:lnTo>
                    <a:pt x="234474" y="550799"/>
                  </a:lnTo>
                  <a:cubicBezTo>
                    <a:pt x="229711" y="548417"/>
                    <a:pt x="224949" y="546131"/>
                    <a:pt x="219900" y="544036"/>
                  </a:cubicBezTo>
                  <a:cubicBezTo>
                    <a:pt x="218948" y="544036"/>
                    <a:pt x="219900" y="543083"/>
                    <a:pt x="220567" y="543179"/>
                  </a:cubicBezTo>
                  <a:cubicBezTo>
                    <a:pt x="226899" y="544594"/>
                    <a:pt x="233109" y="546505"/>
                    <a:pt x="239141" y="548894"/>
                  </a:cubicBezTo>
                  <a:cubicBezTo>
                    <a:pt x="236411" y="541113"/>
                    <a:pt x="231230" y="534429"/>
                    <a:pt x="224377" y="529844"/>
                  </a:cubicBezTo>
                  <a:cubicBezTo>
                    <a:pt x="223901" y="529844"/>
                    <a:pt x="224377" y="529177"/>
                    <a:pt x="225044" y="529272"/>
                  </a:cubicBezTo>
                  <a:cubicBezTo>
                    <a:pt x="227467" y="530134"/>
                    <a:pt x="229746" y="531354"/>
                    <a:pt x="231807" y="532892"/>
                  </a:cubicBezTo>
                  <a:cubicBezTo>
                    <a:pt x="234300" y="534831"/>
                    <a:pt x="236512" y="537107"/>
                    <a:pt x="238379" y="539654"/>
                  </a:cubicBezTo>
                  <a:cubicBezTo>
                    <a:pt x="240704" y="542904"/>
                    <a:pt x="242415" y="546552"/>
                    <a:pt x="243427" y="550418"/>
                  </a:cubicBezTo>
                  <a:cubicBezTo>
                    <a:pt x="259112" y="557549"/>
                    <a:pt x="273471" y="567064"/>
                    <a:pt x="286040" y="578540"/>
                  </a:cubicBezTo>
                  <a:lnTo>
                    <a:pt x="312708" y="611912"/>
                  </a:lnTo>
                  <a:lnTo>
                    <a:pt x="294671" y="560133"/>
                  </a:lnTo>
                  <a:cubicBezTo>
                    <a:pt x="289351" y="551641"/>
                    <a:pt x="283123" y="543753"/>
                    <a:pt x="276098" y="536607"/>
                  </a:cubicBezTo>
                  <a:cubicBezTo>
                    <a:pt x="273736" y="534259"/>
                    <a:pt x="271257" y="532034"/>
                    <a:pt x="268668" y="529939"/>
                  </a:cubicBezTo>
                  <a:lnTo>
                    <a:pt x="268001" y="529939"/>
                  </a:lnTo>
                  <a:lnTo>
                    <a:pt x="267049" y="529939"/>
                  </a:lnTo>
                  <a:lnTo>
                    <a:pt x="264001" y="529939"/>
                  </a:lnTo>
                  <a:cubicBezTo>
                    <a:pt x="262480" y="530080"/>
                    <a:pt x="260950" y="530080"/>
                    <a:pt x="259429" y="529939"/>
                  </a:cubicBezTo>
                  <a:cubicBezTo>
                    <a:pt x="257760" y="529723"/>
                    <a:pt x="256106" y="529404"/>
                    <a:pt x="254476" y="528987"/>
                  </a:cubicBezTo>
                  <a:cubicBezTo>
                    <a:pt x="252571" y="528987"/>
                    <a:pt x="250856" y="527653"/>
                    <a:pt x="248951" y="526986"/>
                  </a:cubicBezTo>
                  <a:cubicBezTo>
                    <a:pt x="247046" y="526320"/>
                    <a:pt x="247904" y="525177"/>
                    <a:pt x="248951" y="525272"/>
                  </a:cubicBezTo>
                  <a:lnTo>
                    <a:pt x="253619" y="525272"/>
                  </a:lnTo>
                  <a:cubicBezTo>
                    <a:pt x="255109" y="525370"/>
                    <a:pt x="256605" y="525370"/>
                    <a:pt x="258096" y="525272"/>
                  </a:cubicBezTo>
                  <a:cubicBezTo>
                    <a:pt x="259996" y="525463"/>
                    <a:pt x="261910" y="525463"/>
                    <a:pt x="263811" y="525272"/>
                  </a:cubicBezTo>
                  <a:cubicBezTo>
                    <a:pt x="260096" y="522224"/>
                    <a:pt x="256381" y="519176"/>
                    <a:pt x="252952" y="515747"/>
                  </a:cubicBezTo>
                  <a:cubicBezTo>
                    <a:pt x="252285" y="515080"/>
                    <a:pt x="252952" y="514699"/>
                    <a:pt x="254000" y="514794"/>
                  </a:cubicBezTo>
                  <a:cubicBezTo>
                    <a:pt x="258623" y="516201"/>
                    <a:pt x="262927" y="518498"/>
                    <a:pt x="266668" y="521557"/>
                  </a:cubicBezTo>
                  <a:cubicBezTo>
                    <a:pt x="266716" y="521273"/>
                    <a:pt x="266716" y="520984"/>
                    <a:pt x="266668" y="520700"/>
                  </a:cubicBezTo>
                  <a:cubicBezTo>
                    <a:pt x="266718" y="519971"/>
                    <a:pt x="266718" y="519239"/>
                    <a:pt x="266668" y="518509"/>
                  </a:cubicBezTo>
                  <a:cubicBezTo>
                    <a:pt x="266622" y="517970"/>
                    <a:pt x="266622" y="517429"/>
                    <a:pt x="266668" y="516890"/>
                  </a:cubicBezTo>
                  <a:cubicBezTo>
                    <a:pt x="266274" y="514791"/>
                    <a:pt x="265733" y="512722"/>
                    <a:pt x="265049" y="510699"/>
                  </a:cubicBezTo>
                  <a:cubicBezTo>
                    <a:pt x="264512" y="509166"/>
                    <a:pt x="263876" y="507671"/>
                    <a:pt x="263144" y="506222"/>
                  </a:cubicBezTo>
                  <a:cubicBezTo>
                    <a:pt x="262477" y="504888"/>
                    <a:pt x="261810" y="503555"/>
                    <a:pt x="261048" y="502221"/>
                  </a:cubicBezTo>
                  <a:cubicBezTo>
                    <a:pt x="262966" y="503467"/>
                    <a:pt x="264644" y="505048"/>
                    <a:pt x="266001" y="506889"/>
                  </a:cubicBezTo>
                  <a:cubicBezTo>
                    <a:pt x="267509" y="508953"/>
                    <a:pt x="268697" y="511233"/>
                    <a:pt x="269525" y="513651"/>
                  </a:cubicBezTo>
                  <a:cubicBezTo>
                    <a:pt x="270279" y="515778"/>
                    <a:pt x="270790" y="517983"/>
                    <a:pt x="271050" y="520224"/>
                  </a:cubicBezTo>
                  <a:cubicBezTo>
                    <a:pt x="271193" y="521872"/>
                    <a:pt x="271193" y="523529"/>
                    <a:pt x="271050" y="525177"/>
                  </a:cubicBezTo>
                  <a:cubicBezTo>
                    <a:pt x="273909" y="527338"/>
                    <a:pt x="276644" y="529660"/>
                    <a:pt x="279241" y="532130"/>
                  </a:cubicBezTo>
                  <a:cubicBezTo>
                    <a:pt x="302558" y="554488"/>
                    <a:pt x="317089" y="584463"/>
                    <a:pt x="320199" y="616617"/>
                  </a:cubicBezTo>
                  <a:lnTo>
                    <a:pt x="320156" y="616683"/>
                  </a:lnTo>
                  <a:lnTo>
                    <a:pt x="385826" y="633762"/>
                  </a:lnTo>
                  <a:cubicBezTo>
                    <a:pt x="429154" y="643637"/>
                    <a:pt x="473206" y="650008"/>
                    <a:pt x="517557" y="652812"/>
                  </a:cubicBezTo>
                  <a:cubicBezTo>
                    <a:pt x="539782" y="654145"/>
                    <a:pt x="562007" y="654590"/>
                    <a:pt x="584232" y="654145"/>
                  </a:cubicBezTo>
                  <a:cubicBezTo>
                    <a:pt x="595566" y="653955"/>
                    <a:pt x="606901" y="653478"/>
                    <a:pt x="618236" y="652812"/>
                  </a:cubicBezTo>
                  <a:lnTo>
                    <a:pt x="620294" y="652625"/>
                  </a:lnTo>
                  <a:lnTo>
                    <a:pt x="611187" y="646335"/>
                  </a:lnTo>
                  <a:cubicBezTo>
                    <a:pt x="597788" y="637064"/>
                    <a:pt x="584199" y="628174"/>
                    <a:pt x="570420" y="619665"/>
                  </a:cubicBezTo>
                  <a:cubicBezTo>
                    <a:pt x="543369" y="602774"/>
                    <a:pt x="515683" y="586899"/>
                    <a:pt x="487362" y="572040"/>
                  </a:cubicBezTo>
                  <a:cubicBezTo>
                    <a:pt x="430733" y="542869"/>
                    <a:pt x="371873" y="518248"/>
                    <a:pt x="311340" y="498412"/>
                  </a:cubicBezTo>
                  <a:lnTo>
                    <a:pt x="215281" y="470061"/>
                  </a:lnTo>
                  <a:lnTo>
                    <a:pt x="211756" y="477387"/>
                  </a:lnTo>
                  <a:lnTo>
                    <a:pt x="198586" y="504759"/>
                  </a:lnTo>
                  <a:cubicBezTo>
                    <a:pt x="191008" y="516669"/>
                    <a:pt x="182026" y="527686"/>
                    <a:pt x="171798" y="537559"/>
                  </a:cubicBezTo>
                  <a:cubicBezTo>
                    <a:pt x="162466" y="546877"/>
                    <a:pt x="151692" y="554629"/>
                    <a:pt x="139890" y="560514"/>
                  </a:cubicBezTo>
                  <a:cubicBezTo>
                    <a:pt x="134785" y="562962"/>
                    <a:pt x="129415" y="564815"/>
                    <a:pt x="123888" y="566039"/>
                  </a:cubicBezTo>
                  <a:cubicBezTo>
                    <a:pt x="121621" y="569272"/>
                    <a:pt x="119002" y="572244"/>
                    <a:pt x="116077" y="574897"/>
                  </a:cubicBezTo>
                  <a:cubicBezTo>
                    <a:pt x="113182" y="577548"/>
                    <a:pt x="109985" y="579850"/>
                    <a:pt x="106552" y="581755"/>
                  </a:cubicBezTo>
                  <a:cubicBezTo>
                    <a:pt x="103356" y="583530"/>
                    <a:pt x="99924" y="584844"/>
                    <a:pt x="96360" y="585660"/>
                  </a:cubicBezTo>
                  <a:lnTo>
                    <a:pt x="91217" y="586613"/>
                  </a:lnTo>
                  <a:cubicBezTo>
                    <a:pt x="89459" y="586994"/>
                    <a:pt x="87640" y="586994"/>
                    <a:pt x="85883" y="586613"/>
                  </a:cubicBezTo>
                  <a:cubicBezTo>
                    <a:pt x="85883" y="586613"/>
                    <a:pt x="85407" y="586232"/>
                    <a:pt x="85407" y="585946"/>
                  </a:cubicBezTo>
                  <a:cubicBezTo>
                    <a:pt x="86789" y="585340"/>
                    <a:pt x="88279" y="585016"/>
                    <a:pt x="89788" y="584993"/>
                  </a:cubicBezTo>
                  <a:cubicBezTo>
                    <a:pt x="91514" y="584642"/>
                    <a:pt x="93204" y="584132"/>
                    <a:pt x="94837" y="583469"/>
                  </a:cubicBezTo>
                  <a:cubicBezTo>
                    <a:pt x="98194" y="582157"/>
                    <a:pt x="101390" y="580463"/>
                    <a:pt x="104362" y="578421"/>
                  </a:cubicBezTo>
                  <a:cubicBezTo>
                    <a:pt x="107420" y="576330"/>
                    <a:pt x="110260" y="573937"/>
                    <a:pt x="112839" y="571277"/>
                  </a:cubicBezTo>
                  <a:cubicBezTo>
                    <a:pt x="114024" y="570142"/>
                    <a:pt x="115138" y="568933"/>
                    <a:pt x="116173" y="567658"/>
                  </a:cubicBezTo>
                  <a:lnTo>
                    <a:pt x="109505" y="568896"/>
                  </a:lnTo>
                  <a:lnTo>
                    <a:pt x="104742" y="569563"/>
                  </a:lnTo>
                  <a:cubicBezTo>
                    <a:pt x="103028" y="569563"/>
                    <a:pt x="101313" y="569563"/>
                    <a:pt x="99504" y="569563"/>
                  </a:cubicBezTo>
                  <a:cubicBezTo>
                    <a:pt x="97694" y="569563"/>
                    <a:pt x="98361" y="568896"/>
                    <a:pt x="99504" y="568801"/>
                  </a:cubicBezTo>
                  <a:cubicBezTo>
                    <a:pt x="100487" y="568464"/>
                    <a:pt x="101443" y="568050"/>
                    <a:pt x="102361" y="567563"/>
                  </a:cubicBezTo>
                  <a:cubicBezTo>
                    <a:pt x="104266" y="566991"/>
                    <a:pt x="106457" y="566896"/>
                    <a:pt x="108457" y="566420"/>
                  </a:cubicBezTo>
                  <a:cubicBezTo>
                    <a:pt x="111674" y="565842"/>
                    <a:pt x="114854" y="565079"/>
                    <a:pt x="117982" y="564134"/>
                  </a:cubicBezTo>
                  <a:cubicBezTo>
                    <a:pt x="114657" y="561535"/>
                    <a:pt x="110923" y="559508"/>
                    <a:pt x="106933" y="558133"/>
                  </a:cubicBezTo>
                  <a:cubicBezTo>
                    <a:pt x="104442" y="557340"/>
                    <a:pt x="101895" y="556735"/>
                    <a:pt x="99313" y="556323"/>
                  </a:cubicBezTo>
                  <a:cubicBezTo>
                    <a:pt x="96360" y="556323"/>
                    <a:pt x="93503" y="555085"/>
                    <a:pt x="90550" y="554514"/>
                  </a:cubicBezTo>
                  <a:cubicBezTo>
                    <a:pt x="89979" y="554514"/>
                    <a:pt x="89788" y="553847"/>
                    <a:pt x="90550" y="553751"/>
                  </a:cubicBezTo>
                  <a:cubicBezTo>
                    <a:pt x="91312" y="553656"/>
                    <a:pt x="93503" y="553275"/>
                    <a:pt x="95027" y="553180"/>
                  </a:cubicBezTo>
                  <a:cubicBezTo>
                    <a:pt x="96518" y="553085"/>
                    <a:pt x="98013" y="553085"/>
                    <a:pt x="99504" y="553180"/>
                  </a:cubicBezTo>
                  <a:cubicBezTo>
                    <a:pt x="102367" y="553337"/>
                    <a:pt x="105207" y="553784"/>
                    <a:pt x="107981" y="554514"/>
                  </a:cubicBezTo>
                  <a:cubicBezTo>
                    <a:pt x="113344" y="555991"/>
                    <a:pt x="118318" y="558624"/>
                    <a:pt x="122554" y="562229"/>
                  </a:cubicBezTo>
                  <a:cubicBezTo>
                    <a:pt x="127291" y="560476"/>
                    <a:pt x="131905" y="558408"/>
                    <a:pt x="136365" y="556037"/>
                  </a:cubicBezTo>
                  <a:cubicBezTo>
                    <a:pt x="148347" y="549418"/>
                    <a:pt x="159290" y="541074"/>
                    <a:pt x="168846" y="531272"/>
                  </a:cubicBezTo>
                  <a:cubicBezTo>
                    <a:pt x="178406" y="521783"/>
                    <a:pt x="186819" y="511263"/>
                    <a:pt x="193946" y="499934"/>
                  </a:cubicBezTo>
                  <a:lnTo>
                    <a:pt x="203420" y="480204"/>
                  </a:lnTo>
                  <a:lnTo>
                    <a:pt x="205977" y="474880"/>
                  </a:lnTo>
                  <a:lnTo>
                    <a:pt x="199611" y="481172"/>
                  </a:lnTo>
                  <a:cubicBezTo>
                    <a:pt x="193797" y="486036"/>
                    <a:pt x="187724" y="490583"/>
                    <a:pt x="181419" y="494792"/>
                  </a:cubicBezTo>
                  <a:cubicBezTo>
                    <a:pt x="169233" y="503343"/>
                    <a:pt x="156016" y="510320"/>
                    <a:pt x="142080" y="515557"/>
                  </a:cubicBezTo>
                  <a:cubicBezTo>
                    <a:pt x="121213" y="524053"/>
                    <a:pt x="98586" y="527323"/>
                    <a:pt x="76167" y="525082"/>
                  </a:cubicBezTo>
                  <a:cubicBezTo>
                    <a:pt x="75403" y="525782"/>
                    <a:pt x="74536" y="526360"/>
                    <a:pt x="73596" y="526796"/>
                  </a:cubicBezTo>
                  <a:cubicBezTo>
                    <a:pt x="72184" y="527620"/>
                    <a:pt x="70720" y="528352"/>
                    <a:pt x="69214" y="528987"/>
                  </a:cubicBezTo>
                  <a:cubicBezTo>
                    <a:pt x="66436" y="530204"/>
                    <a:pt x="63528" y="531099"/>
                    <a:pt x="60546" y="531654"/>
                  </a:cubicBezTo>
                  <a:cubicBezTo>
                    <a:pt x="57379" y="531972"/>
                    <a:pt x="54188" y="531972"/>
                    <a:pt x="51021" y="531654"/>
                  </a:cubicBezTo>
                  <a:lnTo>
                    <a:pt x="46735" y="531654"/>
                  </a:lnTo>
                  <a:cubicBezTo>
                    <a:pt x="44763" y="531257"/>
                    <a:pt x="42887" y="530481"/>
                    <a:pt x="41211" y="529368"/>
                  </a:cubicBezTo>
                  <a:cubicBezTo>
                    <a:pt x="41211" y="529368"/>
                    <a:pt x="41211" y="528796"/>
                    <a:pt x="41211" y="528796"/>
                  </a:cubicBezTo>
                  <a:cubicBezTo>
                    <a:pt x="42585" y="528466"/>
                    <a:pt x="43989" y="528275"/>
                    <a:pt x="45402" y="528225"/>
                  </a:cubicBezTo>
                  <a:cubicBezTo>
                    <a:pt x="46797" y="528320"/>
                    <a:pt x="48197" y="528320"/>
                    <a:pt x="49593" y="528225"/>
                  </a:cubicBezTo>
                  <a:cubicBezTo>
                    <a:pt x="52478" y="528243"/>
                    <a:pt x="55355" y="527923"/>
                    <a:pt x="58165" y="527273"/>
                  </a:cubicBezTo>
                  <a:cubicBezTo>
                    <a:pt x="60852" y="526701"/>
                    <a:pt x="63494" y="525937"/>
                    <a:pt x="66071" y="524987"/>
                  </a:cubicBezTo>
                  <a:lnTo>
                    <a:pt x="68738" y="523653"/>
                  </a:lnTo>
                  <a:cubicBezTo>
                    <a:pt x="63843" y="522444"/>
                    <a:pt x="59110" y="520653"/>
                    <a:pt x="54641" y="518319"/>
                  </a:cubicBezTo>
                  <a:cubicBezTo>
                    <a:pt x="54641" y="518319"/>
                    <a:pt x="54641" y="517748"/>
                    <a:pt x="54641" y="517748"/>
                  </a:cubicBezTo>
                  <a:cubicBezTo>
                    <a:pt x="60991" y="518700"/>
                    <a:pt x="67341" y="519557"/>
                    <a:pt x="73691" y="520319"/>
                  </a:cubicBezTo>
                  <a:lnTo>
                    <a:pt x="71881" y="517748"/>
                  </a:lnTo>
                  <a:cubicBezTo>
                    <a:pt x="70224" y="515582"/>
                    <a:pt x="68304" y="513630"/>
                    <a:pt x="66166" y="511937"/>
                  </a:cubicBezTo>
                  <a:cubicBezTo>
                    <a:pt x="60866" y="508114"/>
                    <a:pt x="54835" y="505423"/>
                    <a:pt x="48450" y="504031"/>
                  </a:cubicBezTo>
                  <a:cubicBezTo>
                    <a:pt x="47688" y="504031"/>
                    <a:pt x="47402" y="502793"/>
                    <a:pt x="48450" y="502889"/>
                  </a:cubicBezTo>
                  <a:cubicBezTo>
                    <a:pt x="51879" y="502889"/>
                    <a:pt x="55308" y="502889"/>
                    <a:pt x="58832" y="503460"/>
                  </a:cubicBezTo>
                  <a:cubicBezTo>
                    <a:pt x="61982" y="503955"/>
                    <a:pt x="64996" y="505089"/>
                    <a:pt x="67690" y="506794"/>
                  </a:cubicBezTo>
                  <a:cubicBezTo>
                    <a:pt x="70073" y="508430"/>
                    <a:pt x="72276" y="510314"/>
                    <a:pt x="74263" y="512413"/>
                  </a:cubicBezTo>
                  <a:cubicBezTo>
                    <a:pt x="76608" y="514830"/>
                    <a:pt x="78567" y="517593"/>
                    <a:pt x="80073" y="520605"/>
                  </a:cubicBezTo>
                  <a:cubicBezTo>
                    <a:pt x="85243" y="520939"/>
                    <a:pt x="90429" y="520939"/>
                    <a:pt x="95599" y="520605"/>
                  </a:cubicBezTo>
                  <a:cubicBezTo>
                    <a:pt x="110508" y="519883"/>
                    <a:pt x="125190" y="516664"/>
                    <a:pt x="139033" y="511080"/>
                  </a:cubicBezTo>
                  <a:cubicBezTo>
                    <a:pt x="152461" y="505470"/>
                    <a:pt x="165236" y="498412"/>
                    <a:pt x="177133" y="490030"/>
                  </a:cubicBezTo>
                  <a:cubicBezTo>
                    <a:pt x="183038" y="485934"/>
                    <a:pt x="188658" y="481552"/>
                    <a:pt x="194277" y="477076"/>
                  </a:cubicBezTo>
                  <a:lnTo>
                    <a:pt x="198842" y="472739"/>
                  </a:lnTo>
                  <a:lnTo>
                    <a:pt x="156749" y="486505"/>
                  </a:lnTo>
                  <a:cubicBezTo>
                    <a:pt x="145419" y="487648"/>
                    <a:pt x="134012" y="487839"/>
                    <a:pt x="122650" y="487077"/>
                  </a:cubicBezTo>
                  <a:cubicBezTo>
                    <a:pt x="116459" y="487077"/>
                    <a:pt x="110267" y="486029"/>
                    <a:pt x="104171" y="485172"/>
                  </a:cubicBezTo>
                  <a:lnTo>
                    <a:pt x="99504" y="484505"/>
                  </a:lnTo>
                  <a:cubicBezTo>
                    <a:pt x="99488" y="484903"/>
                    <a:pt x="99318" y="485279"/>
                    <a:pt x="99028" y="485553"/>
                  </a:cubicBezTo>
                  <a:lnTo>
                    <a:pt x="98552" y="485553"/>
                  </a:lnTo>
                  <a:lnTo>
                    <a:pt x="97694" y="486220"/>
                  </a:lnTo>
                  <a:lnTo>
                    <a:pt x="95789" y="487553"/>
                  </a:lnTo>
                  <a:cubicBezTo>
                    <a:pt x="95117" y="488061"/>
                    <a:pt x="94380" y="488477"/>
                    <a:pt x="93599" y="488791"/>
                  </a:cubicBezTo>
                  <a:cubicBezTo>
                    <a:pt x="92715" y="489208"/>
                    <a:pt x="91789" y="489527"/>
                    <a:pt x="90836" y="489744"/>
                  </a:cubicBezTo>
                  <a:cubicBezTo>
                    <a:pt x="89278" y="490127"/>
                    <a:pt x="87679" y="490319"/>
                    <a:pt x="86074" y="490315"/>
                  </a:cubicBezTo>
                  <a:lnTo>
                    <a:pt x="84169" y="490315"/>
                  </a:lnTo>
                  <a:lnTo>
                    <a:pt x="82740" y="490315"/>
                  </a:lnTo>
                  <a:cubicBezTo>
                    <a:pt x="81864" y="490070"/>
                    <a:pt x="80973" y="489879"/>
                    <a:pt x="80073" y="489744"/>
                  </a:cubicBezTo>
                  <a:cubicBezTo>
                    <a:pt x="78930" y="488601"/>
                    <a:pt x="79216" y="488029"/>
                    <a:pt x="79692" y="488029"/>
                  </a:cubicBezTo>
                  <a:cubicBezTo>
                    <a:pt x="80384" y="488163"/>
                    <a:pt x="81096" y="488163"/>
                    <a:pt x="81788" y="488029"/>
                  </a:cubicBezTo>
                  <a:lnTo>
                    <a:pt x="82835" y="488029"/>
                  </a:lnTo>
                  <a:lnTo>
                    <a:pt x="83883" y="488029"/>
                  </a:lnTo>
                  <a:cubicBezTo>
                    <a:pt x="85310" y="487606"/>
                    <a:pt x="86709" y="487097"/>
                    <a:pt x="88074" y="486505"/>
                  </a:cubicBezTo>
                  <a:cubicBezTo>
                    <a:pt x="89781" y="485548"/>
                    <a:pt x="91434" y="484498"/>
                    <a:pt x="93027" y="483362"/>
                  </a:cubicBezTo>
                  <a:cubicBezTo>
                    <a:pt x="90625" y="482942"/>
                    <a:pt x="88266" y="482304"/>
                    <a:pt x="85979" y="481457"/>
                  </a:cubicBezTo>
                  <a:cubicBezTo>
                    <a:pt x="85217" y="481457"/>
                    <a:pt x="83788" y="479552"/>
                    <a:pt x="85502" y="479266"/>
                  </a:cubicBezTo>
                  <a:cubicBezTo>
                    <a:pt x="88414" y="478929"/>
                    <a:pt x="91354" y="478929"/>
                    <a:pt x="94265" y="479266"/>
                  </a:cubicBezTo>
                  <a:cubicBezTo>
                    <a:pt x="92474" y="476101"/>
                    <a:pt x="90079" y="473318"/>
                    <a:pt x="87217" y="471075"/>
                  </a:cubicBezTo>
                  <a:cubicBezTo>
                    <a:pt x="85570" y="469685"/>
                    <a:pt x="83782" y="468472"/>
                    <a:pt x="81883" y="467455"/>
                  </a:cubicBezTo>
                  <a:cubicBezTo>
                    <a:pt x="79883" y="466407"/>
                    <a:pt x="77501" y="465741"/>
                    <a:pt x="75596" y="464598"/>
                  </a:cubicBezTo>
                  <a:cubicBezTo>
                    <a:pt x="75596" y="464598"/>
                    <a:pt x="75120" y="463931"/>
                    <a:pt x="75596" y="463836"/>
                  </a:cubicBezTo>
                  <a:cubicBezTo>
                    <a:pt x="76683" y="463504"/>
                    <a:pt x="77844" y="463504"/>
                    <a:pt x="78930" y="463836"/>
                  </a:cubicBezTo>
                  <a:cubicBezTo>
                    <a:pt x="80558" y="464025"/>
                    <a:pt x="82157" y="464409"/>
                    <a:pt x="83693" y="464979"/>
                  </a:cubicBezTo>
                  <a:cubicBezTo>
                    <a:pt x="86103" y="465827"/>
                    <a:pt x="88380" y="467014"/>
                    <a:pt x="90456" y="468503"/>
                  </a:cubicBezTo>
                  <a:cubicBezTo>
                    <a:pt x="94525" y="471509"/>
                    <a:pt x="97795" y="475466"/>
                    <a:pt x="99981" y="480028"/>
                  </a:cubicBezTo>
                  <a:lnTo>
                    <a:pt x="102076" y="480028"/>
                  </a:lnTo>
                  <a:cubicBezTo>
                    <a:pt x="107886" y="480028"/>
                    <a:pt x="113696" y="480790"/>
                    <a:pt x="119507" y="480981"/>
                  </a:cubicBezTo>
                  <a:cubicBezTo>
                    <a:pt x="131513" y="481602"/>
                    <a:pt x="143548" y="481316"/>
                    <a:pt x="155511" y="480124"/>
                  </a:cubicBezTo>
                  <a:lnTo>
                    <a:pt x="199149" y="466070"/>
                  </a:lnTo>
                  <a:lnTo>
                    <a:pt x="145740" y="461015"/>
                  </a:lnTo>
                  <a:cubicBezTo>
                    <a:pt x="122854" y="455861"/>
                    <a:pt x="100620" y="447806"/>
                    <a:pt x="79597" y="436975"/>
                  </a:cubicBezTo>
                  <a:cubicBezTo>
                    <a:pt x="75448" y="438743"/>
                    <a:pt x="71097" y="439991"/>
                    <a:pt x="66643" y="440690"/>
                  </a:cubicBezTo>
                  <a:cubicBezTo>
                    <a:pt x="64441" y="441119"/>
                    <a:pt x="62177" y="441119"/>
                    <a:pt x="59975" y="440690"/>
                  </a:cubicBezTo>
                  <a:cubicBezTo>
                    <a:pt x="58738" y="440551"/>
                    <a:pt x="57523" y="440263"/>
                    <a:pt x="56356" y="439833"/>
                  </a:cubicBezTo>
                  <a:cubicBezTo>
                    <a:pt x="55041" y="439106"/>
                    <a:pt x="53851" y="438173"/>
                    <a:pt x="52831" y="437070"/>
                  </a:cubicBezTo>
                  <a:cubicBezTo>
                    <a:pt x="52355" y="437070"/>
                    <a:pt x="52831" y="436213"/>
                    <a:pt x="52831" y="436308"/>
                  </a:cubicBezTo>
                  <a:cubicBezTo>
                    <a:pt x="53720" y="436259"/>
                    <a:pt x="54610" y="436259"/>
                    <a:pt x="55498" y="436308"/>
                  </a:cubicBezTo>
                  <a:lnTo>
                    <a:pt x="58356" y="436308"/>
                  </a:lnTo>
                  <a:cubicBezTo>
                    <a:pt x="60473" y="436217"/>
                    <a:pt x="62578" y="435930"/>
                    <a:pt x="64642" y="435451"/>
                  </a:cubicBezTo>
                  <a:cubicBezTo>
                    <a:pt x="67437" y="434732"/>
                    <a:pt x="70175" y="433808"/>
                    <a:pt x="72834" y="432689"/>
                  </a:cubicBezTo>
                  <a:cubicBezTo>
                    <a:pt x="67500" y="429641"/>
                    <a:pt x="62261" y="426466"/>
                    <a:pt x="57118" y="423164"/>
                  </a:cubicBezTo>
                  <a:cubicBezTo>
                    <a:pt x="56260" y="422593"/>
                    <a:pt x="57118" y="422021"/>
                    <a:pt x="57975" y="422307"/>
                  </a:cubicBezTo>
                  <a:cubicBezTo>
                    <a:pt x="63309" y="424783"/>
                    <a:pt x="68643" y="427069"/>
                    <a:pt x="74072" y="429450"/>
                  </a:cubicBezTo>
                  <a:cubicBezTo>
                    <a:pt x="74072" y="428498"/>
                    <a:pt x="74072" y="427545"/>
                    <a:pt x="74072" y="426593"/>
                  </a:cubicBezTo>
                  <a:cubicBezTo>
                    <a:pt x="73633" y="424389"/>
                    <a:pt x="72929" y="422246"/>
                    <a:pt x="71977" y="420211"/>
                  </a:cubicBezTo>
                  <a:cubicBezTo>
                    <a:pt x="71178" y="418457"/>
                    <a:pt x="70187" y="416796"/>
                    <a:pt x="69024" y="415258"/>
                  </a:cubicBezTo>
                  <a:cubicBezTo>
                    <a:pt x="68472" y="414517"/>
                    <a:pt x="67867" y="413816"/>
                    <a:pt x="67214" y="413163"/>
                  </a:cubicBezTo>
                  <a:cubicBezTo>
                    <a:pt x="66452" y="412305"/>
                    <a:pt x="65976" y="411448"/>
                    <a:pt x="65309" y="410686"/>
                  </a:cubicBezTo>
                  <a:cubicBezTo>
                    <a:pt x="64642" y="409924"/>
                    <a:pt x="65309" y="409924"/>
                    <a:pt x="66071" y="410686"/>
                  </a:cubicBezTo>
                  <a:cubicBezTo>
                    <a:pt x="67249" y="411157"/>
                    <a:pt x="68368" y="411764"/>
                    <a:pt x="69405" y="412496"/>
                  </a:cubicBezTo>
                  <a:lnTo>
                    <a:pt x="71786" y="414782"/>
                  </a:lnTo>
                  <a:cubicBezTo>
                    <a:pt x="73245" y="416383"/>
                    <a:pt x="74523" y="418140"/>
                    <a:pt x="75596" y="420021"/>
                  </a:cubicBezTo>
                  <a:cubicBezTo>
                    <a:pt x="77638" y="423668"/>
                    <a:pt x="78781" y="427750"/>
                    <a:pt x="78930" y="431927"/>
                  </a:cubicBezTo>
                  <a:lnTo>
                    <a:pt x="145508" y="453552"/>
                  </a:lnTo>
                  <a:lnTo>
                    <a:pt x="207430" y="461449"/>
                  </a:lnTo>
                  <a:lnTo>
                    <a:pt x="201516" y="454977"/>
                  </a:lnTo>
                  <a:cubicBezTo>
                    <a:pt x="198148" y="451739"/>
                    <a:pt x="194551" y="448747"/>
                    <a:pt x="190753" y="446024"/>
                  </a:cubicBezTo>
                  <a:cubicBezTo>
                    <a:pt x="181938" y="439734"/>
                    <a:pt x="172674" y="434100"/>
                    <a:pt x="163035" y="429164"/>
                  </a:cubicBezTo>
                  <a:cubicBezTo>
                    <a:pt x="153831" y="424306"/>
                    <a:pt x="144280" y="420135"/>
                    <a:pt x="134460" y="416687"/>
                  </a:cubicBezTo>
                  <a:lnTo>
                    <a:pt x="129603" y="415163"/>
                  </a:lnTo>
                  <a:cubicBezTo>
                    <a:pt x="124961" y="418324"/>
                    <a:pt x="119579" y="420227"/>
                    <a:pt x="113982" y="420687"/>
                  </a:cubicBezTo>
                  <a:cubicBezTo>
                    <a:pt x="111293" y="421020"/>
                    <a:pt x="108574" y="421020"/>
                    <a:pt x="105885" y="420687"/>
                  </a:cubicBezTo>
                  <a:cubicBezTo>
                    <a:pt x="102623" y="419984"/>
                    <a:pt x="99562" y="418551"/>
                    <a:pt x="96932" y="416496"/>
                  </a:cubicBezTo>
                  <a:cubicBezTo>
                    <a:pt x="96932" y="416496"/>
                    <a:pt x="96932" y="416496"/>
                    <a:pt x="97503" y="416496"/>
                  </a:cubicBezTo>
                  <a:cubicBezTo>
                    <a:pt x="100194" y="417277"/>
                    <a:pt x="102990" y="417631"/>
                    <a:pt x="105790" y="417544"/>
                  </a:cubicBezTo>
                  <a:cubicBezTo>
                    <a:pt x="108295" y="417515"/>
                    <a:pt x="110788" y="417195"/>
                    <a:pt x="113220" y="416592"/>
                  </a:cubicBezTo>
                  <a:cubicBezTo>
                    <a:pt x="116336" y="415732"/>
                    <a:pt x="119365" y="414584"/>
                    <a:pt x="122268" y="413163"/>
                  </a:cubicBezTo>
                  <a:cubicBezTo>
                    <a:pt x="116135" y="411802"/>
                    <a:pt x="110163" y="409790"/>
                    <a:pt x="104457" y="407162"/>
                  </a:cubicBezTo>
                  <a:cubicBezTo>
                    <a:pt x="103695" y="407162"/>
                    <a:pt x="103695" y="406019"/>
                    <a:pt x="104457" y="405923"/>
                  </a:cubicBezTo>
                  <a:cubicBezTo>
                    <a:pt x="109557" y="405547"/>
                    <a:pt x="114681" y="406228"/>
                    <a:pt x="119506" y="407924"/>
                  </a:cubicBezTo>
                  <a:lnTo>
                    <a:pt x="121792" y="408590"/>
                  </a:lnTo>
                  <a:cubicBezTo>
                    <a:pt x="121792" y="407352"/>
                    <a:pt x="121125" y="406209"/>
                    <a:pt x="120649" y="405066"/>
                  </a:cubicBezTo>
                  <a:cubicBezTo>
                    <a:pt x="119630" y="403310"/>
                    <a:pt x="118450" y="401651"/>
                    <a:pt x="117125" y="400113"/>
                  </a:cubicBezTo>
                  <a:cubicBezTo>
                    <a:pt x="115912" y="398693"/>
                    <a:pt x="114573" y="397386"/>
                    <a:pt x="113124" y="396208"/>
                  </a:cubicBezTo>
                  <a:cubicBezTo>
                    <a:pt x="112312" y="395601"/>
                    <a:pt x="111452" y="395059"/>
                    <a:pt x="110553" y="394589"/>
                  </a:cubicBezTo>
                  <a:lnTo>
                    <a:pt x="109410" y="393922"/>
                  </a:lnTo>
                  <a:cubicBezTo>
                    <a:pt x="108797" y="393476"/>
                    <a:pt x="108161" y="393063"/>
                    <a:pt x="107505" y="392684"/>
                  </a:cubicBezTo>
                  <a:cubicBezTo>
                    <a:pt x="106933" y="392684"/>
                    <a:pt x="107505" y="391922"/>
                    <a:pt x="107505" y="392017"/>
                  </a:cubicBezTo>
                  <a:cubicBezTo>
                    <a:pt x="107505" y="392112"/>
                    <a:pt x="108267" y="392017"/>
                    <a:pt x="108838" y="392017"/>
                  </a:cubicBezTo>
                  <a:cubicBezTo>
                    <a:pt x="109727" y="392093"/>
                    <a:pt x="110596" y="392318"/>
                    <a:pt x="111410" y="392684"/>
                  </a:cubicBezTo>
                  <a:lnTo>
                    <a:pt x="114648" y="394017"/>
                  </a:lnTo>
                  <a:cubicBezTo>
                    <a:pt x="116800" y="395084"/>
                    <a:pt x="118737" y="396537"/>
                    <a:pt x="120363" y="398303"/>
                  </a:cubicBezTo>
                  <a:cubicBezTo>
                    <a:pt x="123283" y="401702"/>
                    <a:pt x="125341" y="405753"/>
                    <a:pt x="126364" y="410114"/>
                  </a:cubicBezTo>
                  <a:cubicBezTo>
                    <a:pt x="129222" y="410876"/>
                    <a:pt x="131984" y="411543"/>
                    <a:pt x="134841" y="412496"/>
                  </a:cubicBezTo>
                  <a:cubicBezTo>
                    <a:pt x="145774" y="416120"/>
                    <a:pt x="156437" y="420512"/>
                    <a:pt x="166750" y="425640"/>
                  </a:cubicBezTo>
                  <a:cubicBezTo>
                    <a:pt x="176084" y="430380"/>
                    <a:pt x="185005" y="435892"/>
                    <a:pt x="193420" y="442118"/>
                  </a:cubicBezTo>
                  <a:lnTo>
                    <a:pt x="203057" y="452347"/>
                  </a:lnTo>
                  <a:lnTo>
                    <a:pt x="186198" y="424039"/>
                  </a:lnTo>
                  <a:lnTo>
                    <a:pt x="175986" y="406892"/>
                  </a:lnTo>
                  <a:cubicBezTo>
                    <a:pt x="162147" y="389434"/>
                    <a:pt x="145991" y="373811"/>
                    <a:pt x="127888" y="360490"/>
                  </a:cubicBezTo>
                  <a:cubicBezTo>
                    <a:pt x="125447" y="361508"/>
                    <a:pt x="122887" y="362212"/>
                    <a:pt x="120268" y="362585"/>
                  </a:cubicBezTo>
                  <a:cubicBezTo>
                    <a:pt x="117312" y="363111"/>
                    <a:pt x="114318" y="363398"/>
                    <a:pt x="111315" y="363442"/>
                  </a:cubicBezTo>
                  <a:cubicBezTo>
                    <a:pt x="108333" y="363630"/>
                    <a:pt x="105343" y="363630"/>
                    <a:pt x="102361" y="363442"/>
                  </a:cubicBezTo>
                  <a:cubicBezTo>
                    <a:pt x="100982" y="363272"/>
                    <a:pt x="99614" y="363018"/>
                    <a:pt x="98266" y="362680"/>
                  </a:cubicBezTo>
                  <a:cubicBezTo>
                    <a:pt x="96646" y="362680"/>
                    <a:pt x="95122" y="361537"/>
                    <a:pt x="93503" y="361156"/>
                  </a:cubicBezTo>
                  <a:cubicBezTo>
                    <a:pt x="91884" y="360775"/>
                    <a:pt x="91789" y="358966"/>
                    <a:pt x="93503" y="359251"/>
                  </a:cubicBezTo>
                  <a:cubicBezTo>
                    <a:pt x="95056" y="359395"/>
                    <a:pt x="96618" y="359395"/>
                    <a:pt x="98171" y="359251"/>
                  </a:cubicBezTo>
                  <a:lnTo>
                    <a:pt x="102457" y="359251"/>
                  </a:lnTo>
                  <a:cubicBezTo>
                    <a:pt x="105057" y="359438"/>
                    <a:pt x="107667" y="359438"/>
                    <a:pt x="110267" y="359251"/>
                  </a:cubicBezTo>
                  <a:cubicBezTo>
                    <a:pt x="112863" y="358914"/>
                    <a:pt x="115438" y="358437"/>
                    <a:pt x="117982" y="357823"/>
                  </a:cubicBezTo>
                  <a:lnTo>
                    <a:pt x="121697" y="356870"/>
                  </a:lnTo>
                  <a:lnTo>
                    <a:pt x="122173" y="356870"/>
                  </a:lnTo>
                  <a:cubicBezTo>
                    <a:pt x="116712" y="352298"/>
                    <a:pt x="110807" y="348107"/>
                    <a:pt x="104457" y="344297"/>
                  </a:cubicBezTo>
                  <a:cubicBezTo>
                    <a:pt x="103409" y="343630"/>
                    <a:pt x="104457" y="343059"/>
                    <a:pt x="105600" y="343345"/>
                  </a:cubicBezTo>
                  <a:cubicBezTo>
                    <a:pt x="113496" y="346611"/>
                    <a:pt x="121138" y="350464"/>
                    <a:pt x="128460" y="354870"/>
                  </a:cubicBezTo>
                  <a:cubicBezTo>
                    <a:pt x="126708" y="344270"/>
                    <a:pt x="121639" y="334498"/>
                    <a:pt x="113982" y="326962"/>
                  </a:cubicBezTo>
                  <a:cubicBezTo>
                    <a:pt x="113315" y="326390"/>
                    <a:pt x="113982" y="326200"/>
                    <a:pt x="114934" y="326390"/>
                  </a:cubicBezTo>
                  <a:cubicBezTo>
                    <a:pt x="117871" y="328038"/>
                    <a:pt x="120537" y="330126"/>
                    <a:pt x="122840" y="332581"/>
                  </a:cubicBezTo>
                  <a:cubicBezTo>
                    <a:pt x="125624" y="335657"/>
                    <a:pt x="127993" y="339083"/>
                    <a:pt x="129889" y="342773"/>
                  </a:cubicBezTo>
                  <a:cubicBezTo>
                    <a:pt x="132190" y="347554"/>
                    <a:pt x="133579" y="352723"/>
                    <a:pt x="133984" y="358013"/>
                  </a:cubicBezTo>
                  <a:cubicBezTo>
                    <a:pt x="152728" y="370759"/>
                    <a:pt x="169225" y="386298"/>
                    <a:pt x="182967" y="403978"/>
                  </a:cubicBezTo>
                  <a:lnTo>
                    <a:pt x="210468" y="453809"/>
                  </a:lnTo>
                  <a:lnTo>
                    <a:pt x="208932" y="421640"/>
                  </a:lnTo>
                  <a:cubicBezTo>
                    <a:pt x="206742" y="408406"/>
                    <a:pt x="203017" y="395426"/>
                    <a:pt x="197802" y="382968"/>
                  </a:cubicBezTo>
                  <a:cubicBezTo>
                    <a:pt x="192746" y="370746"/>
                    <a:pt x="186357" y="359119"/>
                    <a:pt x="178752" y="348297"/>
                  </a:cubicBezTo>
                  <a:cubicBezTo>
                    <a:pt x="176275" y="344773"/>
                    <a:pt x="173513" y="341344"/>
                    <a:pt x="170751" y="338010"/>
                  </a:cubicBezTo>
                  <a:lnTo>
                    <a:pt x="167988" y="338010"/>
                  </a:lnTo>
                  <a:cubicBezTo>
                    <a:pt x="166656" y="338104"/>
                    <a:pt x="165320" y="338104"/>
                    <a:pt x="163988" y="338010"/>
                  </a:cubicBezTo>
                  <a:cubicBezTo>
                    <a:pt x="161982" y="337616"/>
                    <a:pt x="160008" y="337075"/>
                    <a:pt x="158082" y="336391"/>
                  </a:cubicBezTo>
                  <a:cubicBezTo>
                    <a:pt x="155996" y="335707"/>
                    <a:pt x="153959" y="334880"/>
                    <a:pt x="151986" y="333915"/>
                  </a:cubicBezTo>
                  <a:cubicBezTo>
                    <a:pt x="149662" y="332808"/>
                    <a:pt x="147404" y="331568"/>
                    <a:pt x="145224" y="330200"/>
                  </a:cubicBezTo>
                  <a:cubicBezTo>
                    <a:pt x="143699" y="329343"/>
                    <a:pt x="144176" y="327628"/>
                    <a:pt x="145986" y="328104"/>
                  </a:cubicBezTo>
                  <a:cubicBezTo>
                    <a:pt x="147795" y="328581"/>
                    <a:pt x="149986" y="328962"/>
                    <a:pt x="151891" y="329533"/>
                  </a:cubicBezTo>
                  <a:cubicBezTo>
                    <a:pt x="153796" y="330105"/>
                    <a:pt x="155701" y="330676"/>
                    <a:pt x="157606" y="331057"/>
                  </a:cubicBezTo>
                  <a:cubicBezTo>
                    <a:pt x="160123" y="331504"/>
                    <a:pt x="162670" y="331759"/>
                    <a:pt x="165226" y="331819"/>
                  </a:cubicBezTo>
                  <a:cubicBezTo>
                    <a:pt x="161035" y="326961"/>
                    <a:pt x="156939" y="322294"/>
                    <a:pt x="153224" y="316960"/>
                  </a:cubicBezTo>
                  <a:cubicBezTo>
                    <a:pt x="152462" y="315912"/>
                    <a:pt x="154082" y="315627"/>
                    <a:pt x="154844" y="315912"/>
                  </a:cubicBezTo>
                  <a:cubicBezTo>
                    <a:pt x="160540" y="318772"/>
                    <a:pt x="165620" y="322719"/>
                    <a:pt x="169798" y="327533"/>
                  </a:cubicBezTo>
                  <a:cubicBezTo>
                    <a:pt x="169752" y="327153"/>
                    <a:pt x="169752" y="326770"/>
                    <a:pt x="169798" y="326390"/>
                  </a:cubicBezTo>
                  <a:cubicBezTo>
                    <a:pt x="169798" y="325437"/>
                    <a:pt x="169798" y="324485"/>
                    <a:pt x="169798" y="323532"/>
                  </a:cubicBezTo>
                  <a:cubicBezTo>
                    <a:pt x="169846" y="322835"/>
                    <a:pt x="169846" y="322135"/>
                    <a:pt x="169798" y="321437"/>
                  </a:cubicBezTo>
                  <a:cubicBezTo>
                    <a:pt x="169765" y="318631"/>
                    <a:pt x="169543" y="315831"/>
                    <a:pt x="169131" y="313055"/>
                  </a:cubicBezTo>
                  <a:cubicBezTo>
                    <a:pt x="168781" y="310924"/>
                    <a:pt x="168271" y="308823"/>
                    <a:pt x="167607" y="306768"/>
                  </a:cubicBezTo>
                  <a:cubicBezTo>
                    <a:pt x="167036" y="304863"/>
                    <a:pt x="166560" y="302958"/>
                    <a:pt x="165893" y="301149"/>
                  </a:cubicBezTo>
                  <a:cubicBezTo>
                    <a:pt x="165893" y="301149"/>
                    <a:pt x="165893" y="301149"/>
                    <a:pt x="166369" y="301149"/>
                  </a:cubicBezTo>
                  <a:cubicBezTo>
                    <a:pt x="168548" y="303239"/>
                    <a:pt x="170352" y="305687"/>
                    <a:pt x="171703" y="308388"/>
                  </a:cubicBezTo>
                  <a:cubicBezTo>
                    <a:pt x="173222" y="311387"/>
                    <a:pt x="174282" y="314598"/>
                    <a:pt x="174846" y="317913"/>
                  </a:cubicBezTo>
                  <a:cubicBezTo>
                    <a:pt x="175179" y="320824"/>
                    <a:pt x="175179" y="323764"/>
                    <a:pt x="174846" y="326676"/>
                  </a:cubicBezTo>
                  <a:cubicBezTo>
                    <a:pt x="174796" y="328891"/>
                    <a:pt x="174509" y="331094"/>
                    <a:pt x="173989" y="333248"/>
                  </a:cubicBezTo>
                  <a:cubicBezTo>
                    <a:pt x="177156" y="336746"/>
                    <a:pt x="180144" y="340402"/>
                    <a:pt x="182943" y="344202"/>
                  </a:cubicBezTo>
                  <a:cubicBezTo>
                    <a:pt x="191489" y="355653"/>
                    <a:pt x="198561" y="368133"/>
                    <a:pt x="203993" y="381349"/>
                  </a:cubicBezTo>
                  <a:cubicBezTo>
                    <a:pt x="209346" y="394269"/>
                    <a:pt x="213149" y="407727"/>
                    <a:pt x="215354" y="421441"/>
                  </a:cubicBezTo>
                  <a:lnTo>
                    <a:pt x="217101" y="462228"/>
                  </a:lnTo>
                  <a:lnTo>
                    <a:pt x="217443" y="462389"/>
                  </a:lnTo>
                  <a:lnTo>
                    <a:pt x="217959" y="462633"/>
                  </a:lnTo>
                  <a:lnTo>
                    <a:pt x="217559" y="465209"/>
                  </a:lnTo>
                  <a:lnTo>
                    <a:pt x="302195" y="486220"/>
                  </a:lnTo>
                  <a:cubicBezTo>
                    <a:pt x="332930" y="495808"/>
                    <a:pt x="363251" y="506667"/>
                    <a:pt x="393159" y="518795"/>
                  </a:cubicBezTo>
                  <a:cubicBezTo>
                    <a:pt x="452817" y="543020"/>
                    <a:pt x="510383" y="572105"/>
                    <a:pt x="565276" y="605758"/>
                  </a:cubicBezTo>
                  <a:cubicBezTo>
                    <a:pt x="580262" y="614902"/>
                    <a:pt x="595026" y="624427"/>
                    <a:pt x="609567" y="634334"/>
                  </a:cubicBezTo>
                  <a:cubicBezTo>
                    <a:pt x="617187" y="639477"/>
                    <a:pt x="624807" y="644716"/>
                    <a:pt x="632332" y="650050"/>
                  </a:cubicBezTo>
                  <a:lnTo>
                    <a:pt x="634079" y="651368"/>
                  </a:lnTo>
                  <a:lnTo>
                    <a:pt x="647023" y="650188"/>
                  </a:lnTo>
                  <a:lnTo>
                    <a:pt x="647578" y="650137"/>
                  </a:lnTo>
                  <a:lnTo>
                    <a:pt x="641953" y="645382"/>
                  </a:lnTo>
                  <a:cubicBezTo>
                    <a:pt x="635603" y="639540"/>
                    <a:pt x="629253" y="633635"/>
                    <a:pt x="622903" y="627666"/>
                  </a:cubicBezTo>
                  <a:cubicBezTo>
                    <a:pt x="610774" y="616299"/>
                    <a:pt x="598900" y="604711"/>
                    <a:pt x="587279" y="592900"/>
                  </a:cubicBezTo>
                  <a:cubicBezTo>
                    <a:pt x="544592" y="549327"/>
                    <a:pt x="505537" y="502340"/>
                    <a:pt x="470503" y="452406"/>
                  </a:cubicBezTo>
                  <a:cubicBezTo>
                    <a:pt x="452977" y="427323"/>
                    <a:pt x="436499" y="401638"/>
                    <a:pt x="421068" y="375349"/>
                  </a:cubicBezTo>
                  <a:lnTo>
                    <a:pt x="381553" y="297309"/>
                  </a:lnTo>
                  <a:lnTo>
                    <a:pt x="381158" y="297434"/>
                  </a:lnTo>
                  <a:lnTo>
                    <a:pt x="380763" y="297059"/>
                  </a:lnTo>
                  <a:lnTo>
                    <a:pt x="340462" y="316950"/>
                  </a:lnTo>
                  <a:cubicBezTo>
                    <a:pt x="326202" y="322002"/>
                    <a:pt x="311346" y="325375"/>
                    <a:pt x="296195" y="326962"/>
                  </a:cubicBezTo>
                  <a:cubicBezTo>
                    <a:pt x="282153" y="328552"/>
                    <a:pt x="267949" y="327942"/>
                    <a:pt x="254095" y="325152"/>
                  </a:cubicBezTo>
                  <a:cubicBezTo>
                    <a:pt x="248169" y="323859"/>
                    <a:pt x="242415" y="321877"/>
                    <a:pt x="236950" y="319246"/>
                  </a:cubicBezTo>
                  <a:cubicBezTo>
                    <a:pt x="232903" y="320529"/>
                    <a:pt x="228711" y="321297"/>
                    <a:pt x="224472" y="321532"/>
                  </a:cubicBezTo>
                  <a:cubicBezTo>
                    <a:pt x="220361" y="322055"/>
                    <a:pt x="216201" y="322055"/>
                    <a:pt x="212090" y="321532"/>
                  </a:cubicBezTo>
                  <a:cubicBezTo>
                    <a:pt x="208237" y="320947"/>
                    <a:pt x="204486" y="319825"/>
                    <a:pt x="200945" y="318199"/>
                  </a:cubicBezTo>
                  <a:lnTo>
                    <a:pt x="195992" y="315532"/>
                  </a:lnTo>
                  <a:cubicBezTo>
                    <a:pt x="194267" y="314645"/>
                    <a:pt x="192768" y="313374"/>
                    <a:pt x="191611" y="311817"/>
                  </a:cubicBezTo>
                  <a:cubicBezTo>
                    <a:pt x="191611" y="311817"/>
                    <a:pt x="191896" y="311055"/>
                    <a:pt x="192373" y="311150"/>
                  </a:cubicBezTo>
                  <a:cubicBezTo>
                    <a:pt x="193972" y="311512"/>
                    <a:pt x="195469" y="312228"/>
                    <a:pt x="196754" y="313246"/>
                  </a:cubicBezTo>
                  <a:cubicBezTo>
                    <a:pt x="198470" y="314068"/>
                    <a:pt x="200255" y="314737"/>
                    <a:pt x="202088" y="315246"/>
                  </a:cubicBezTo>
                  <a:cubicBezTo>
                    <a:pt x="205735" y="316388"/>
                    <a:pt x="209512" y="317060"/>
                    <a:pt x="213328" y="317246"/>
                  </a:cubicBezTo>
                  <a:cubicBezTo>
                    <a:pt x="217256" y="317627"/>
                    <a:pt x="221211" y="317627"/>
                    <a:pt x="225139" y="317246"/>
                  </a:cubicBezTo>
                  <a:cubicBezTo>
                    <a:pt x="226949" y="317246"/>
                    <a:pt x="228663" y="316675"/>
                    <a:pt x="230282" y="316389"/>
                  </a:cubicBezTo>
                  <a:cubicBezTo>
                    <a:pt x="228187" y="315246"/>
                    <a:pt x="226091" y="314198"/>
                    <a:pt x="223996" y="312960"/>
                  </a:cubicBezTo>
                  <a:lnTo>
                    <a:pt x="219519" y="310483"/>
                  </a:lnTo>
                  <a:cubicBezTo>
                    <a:pt x="217900" y="309436"/>
                    <a:pt x="216757" y="307912"/>
                    <a:pt x="215138" y="306864"/>
                  </a:cubicBezTo>
                  <a:cubicBezTo>
                    <a:pt x="213518" y="305816"/>
                    <a:pt x="214566" y="305530"/>
                    <a:pt x="215138" y="305911"/>
                  </a:cubicBezTo>
                  <a:cubicBezTo>
                    <a:pt x="215709" y="306292"/>
                    <a:pt x="217328" y="305911"/>
                    <a:pt x="218376" y="306864"/>
                  </a:cubicBezTo>
                  <a:cubicBezTo>
                    <a:pt x="219424" y="307816"/>
                    <a:pt x="222281" y="308959"/>
                    <a:pt x="224186" y="309912"/>
                  </a:cubicBezTo>
                  <a:cubicBezTo>
                    <a:pt x="227281" y="311485"/>
                    <a:pt x="230461" y="312884"/>
                    <a:pt x="233711" y="314103"/>
                  </a:cubicBezTo>
                  <a:cubicBezTo>
                    <a:pt x="232713" y="309698"/>
                    <a:pt x="230939" y="305505"/>
                    <a:pt x="228473" y="301720"/>
                  </a:cubicBezTo>
                  <a:cubicBezTo>
                    <a:pt x="226862" y="299425"/>
                    <a:pt x="225112" y="297230"/>
                    <a:pt x="223234" y="295148"/>
                  </a:cubicBezTo>
                  <a:cubicBezTo>
                    <a:pt x="221043" y="292862"/>
                    <a:pt x="219138" y="290290"/>
                    <a:pt x="216947" y="287814"/>
                  </a:cubicBezTo>
                  <a:cubicBezTo>
                    <a:pt x="216947" y="287814"/>
                    <a:pt x="216947" y="286766"/>
                    <a:pt x="216947" y="287147"/>
                  </a:cubicBezTo>
                  <a:cubicBezTo>
                    <a:pt x="216947" y="287528"/>
                    <a:pt x="219710" y="288671"/>
                    <a:pt x="221043" y="289624"/>
                  </a:cubicBezTo>
                  <a:cubicBezTo>
                    <a:pt x="222375" y="290491"/>
                    <a:pt x="223647" y="291446"/>
                    <a:pt x="224853" y="292481"/>
                  </a:cubicBezTo>
                  <a:cubicBezTo>
                    <a:pt x="227167" y="294557"/>
                    <a:pt x="229273" y="296854"/>
                    <a:pt x="231140" y="299339"/>
                  </a:cubicBezTo>
                  <a:cubicBezTo>
                    <a:pt x="234673" y="304127"/>
                    <a:pt x="237141" y="309616"/>
                    <a:pt x="238379" y="315437"/>
                  </a:cubicBezTo>
                  <a:lnTo>
                    <a:pt x="238379" y="315436"/>
                  </a:lnTo>
                  <a:cubicBezTo>
                    <a:pt x="243526" y="317104"/>
                    <a:pt x="248776" y="318441"/>
                    <a:pt x="254095" y="319437"/>
                  </a:cubicBezTo>
                  <a:cubicBezTo>
                    <a:pt x="268592" y="321538"/>
                    <a:pt x="283317" y="321538"/>
                    <a:pt x="297814" y="319437"/>
                  </a:cubicBezTo>
                  <a:cubicBezTo>
                    <a:pt x="312139" y="317792"/>
                    <a:pt x="326184" y="314526"/>
                    <a:pt x="339685" y="309732"/>
                  </a:cubicBezTo>
                  <a:lnTo>
                    <a:pt x="350059" y="304663"/>
                  </a:lnTo>
                  <a:lnTo>
                    <a:pt x="363388" y="298150"/>
                  </a:lnTo>
                  <a:lnTo>
                    <a:pt x="359632" y="298577"/>
                  </a:lnTo>
                  <a:cubicBezTo>
                    <a:pt x="351916" y="298577"/>
                    <a:pt x="344010" y="298577"/>
                    <a:pt x="336295" y="298101"/>
                  </a:cubicBezTo>
                  <a:cubicBezTo>
                    <a:pt x="320939" y="297200"/>
                    <a:pt x="305748" y="294450"/>
                    <a:pt x="291051" y="289910"/>
                  </a:cubicBezTo>
                  <a:cubicBezTo>
                    <a:pt x="268789" y="283397"/>
                    <a:pt x="248431" y="271601"/>
                    <a:pt x="231711" y="255524"/>
                  </a:cubicBezTo>
                  <a:cubicBezTo>
                    <a:pt x="230639" y="255709"/>
                    <a:pt x="229544" y="255709"/>
                    <a:pt x="228472" y="255524"/>
                  </a:cubicBezTo>
                  <a:cubicBezTo>
                    <a:pt x="226826" y="255312"/>
                    <a:pt x="225201" y="254962"/>
                    <a:pt x="223615" y="254477"/>
                  </a:cubicBezTo>
                  <a:cubicBezTo>
                    <a:pt x="220561" y="253750"/>
                    <a:pt x="217616" y="252629"/>
                    <a:pt x="214852" y="251143"/>
                  </a:cubicBezTo>
                  <a:cubicBezTo>
                    <a:pt x="211951" y="249458"/>
                    <a:pt x="209209" y="247514"/>
                    <a:pt x="206660" y="245333"/>
                  </a:cubicBezTo>
                  <a:lnTo>
                    <a:pt x="203517" y="242285"/>
                  </a:lnTo>
                  <a:cubicBezTo>
                    <a:pt x="201859" y="240668"/>
                    <a:pt x="200561" y="238721"/>
                    <a:pt x="199707" y="236570"/>
                  </a:cubicBezTo>
                  <a:cubicBezTo>
                    <a:pt x="199707" y="236570"/>
                    <a:pt x="199707" y="236570"/>
                    <a:pt x="200278" y="236570"/>
                  </a:cubicBezTo>
                  <a:cubicBezTo>
                    <a:pt x="201600" y="237207"/>
                    <a:pt x="202873" y="237939"/>
                    <a:pt x="204088" y="238760"/>
                  </a:cubicBezTo>
                  <a:cubicBezTo>
                    <a:pt x="205136" y="239713"/>
                    <a:pt x="206184" y="240761"/>
                    <a:pt x="207327" y="241618"/>
                  </a:cubicBezTo>
                  <a:cubicBezTo>
                    <a:pt x="209645" y="243461"/>
                    <a:pt x="212170" y="245027"/>
                    <a:pt x="214851" y="246285"/>
                  </a:cubicBezTo>
                  <a:cubicBezTo>
                    <a:pt x="217388" y="247567"/>
                    <a:pt x="220033" y="248619"/>
                    <a:pt x="222757" y="249428"/>
                  </a:cubicBezTo>
                  <a:lnTo>
                    <a:pt x="225710" y="250000"/>
                  </a:lnTo>
                  <a:cubicBezTo>
                    <a:pt x="222576" y="245920"/>
                    <a:pt x="219894" y="241513"/>
                    <a:pt x="217709" y="236855"/>
                  </a:cubicBezTo>
                  <a:cubicBezTo>
                    <a:pt x="217709" y="236855"/>
                    <a:pt x="217709" y="236284"/>
                    <a:pt x="218376" y="236855"/>
                  </a:cubicBezTo>
                  <a:cubicBezTo>
                    <a:pt x="222948" y="241618"/>
                    <a:pt x="227901" y="246380"/>
                    <a:pt x="232282" y="251048"/>
                  </a:cubicBezTo>
                  <a:cubicBezTo>
                    <a:pt x="232282" y="250000"/>
                    <a:pt x="232282" y="248952"/>
                    <a:pt x="232282" y="247904"/>
                  </a:cubicBezTo>
                  <a:cubicBezTo>
                    <a:pt x="232295" y="245083"/>
                    <a:pt x="231975" y="242269"/>
                    <a:pt x="231330" y="239522"/>
                  </a:cubicBezTo>
                  <a:cubicBezTo>
                    <a:pt x="229420" y="233019"/>
                    <a:pt x="226176" y="226985"/>
                    <a:pt x="221805" y="221806"/>
                  </a:cubicBezTo>
                  <a:cubicBezTo>
                    <a:pt x="221329" y="221234"/>
                    <a:pt x="221805" y="220282"/>
                    <a:pt x="222471" y="220949"/>
                  </a:cubicBezTo>
                  <a:cubicBezTo>
                    <a:pt x="225138" y="223330"/>
                    <a:pt x="227996" y="225425"/>
                    <a:pt x="230472" y="227997"/>
                  </a:cubicBezTo>
                  <a:cubicBezTo>
                    <a:pt x="232783" y="230342"/>
                    <a:pt x="234540" y="233173"/>
                    <a:pt x="235616" y="236284"/>
                  </a:cubicBezTo>
                  <a:cubicBezTo>
                    <a:pt x="236561" y="239119"/>
                    <a:pt x="237137" y="242065"/>
                    <a:pt x="237330" y="245047"/>
                  </a:cubicBezTo>
                  <a:cubicBezTo>
                    <a:pt x="238043" y="248234"/>
                    <a:pt x="238204" y="251521"/>
                    <a:pt x="237807" y="254762"/>
                  </a:cubicBezTo>
                  <a:cubicBezTo>
                    <a:pt x="241717" y="258415"/>
                    <a:pt x="245853" y="261819"/>
                    <a:pt x="250189" y="264954"/>
                  </a:cubicBezTo>
                  <a:cubicBezTo>
                    <a:pt x="262799" y="273778"/>
                    <a:pt x="276807" y="280411"/>
                    <a:pt x="291623" y="284576"/>
                  </a:cubicBezTo>
                  <a:cubicBezTo>
                    <a:pt x="306045" y="288604"/>
                    <a:pt x="320866" y="291032"/>
                    <a:pt x="335819" y="291815"/>
                  </a:cubicBezTo>
                  <a:cubicBezTo>
                    <a:pt x="343153" y="291815"/>
                    <a:pt x="350583" y="291815"/>
                    <a:pt x="357917" y="291815"/>
                  </a:cubicBezTo>
                  <a:lnTo>
                    <a:pt x="369203" y="290753"/>
                  </a:lnTo>
                  <a:lnTo>
                    <a:pt x="321341" y="273812"/>
                  </a:lnTo>
                  <a:cubicBezTo>
                    <a:pt x="311430" y="267526"/>
                    <a:pt x="302063" y="260421"/>
                    <a:pt x="293338" y="252571"/>
                  </a:cubicBezTo>
                  <a:cubicBezTo>
                    <a:pt x="288480" y="248285"/>
                    <a:pt x="283813" y="243808"/>
                    <a:pt x="279526" y="239237"/>
                  </a:cubicBezTo>
                  <a:lnTo>
                    <a:pt x="275907" y="235712"/>
                  </a:lnTo>
                  <a:cubicBezTo>
                    <a:pt x="275572" y="235855"/>
                    <a:pt x="275194" y="235855"/>
                    <a:pt x="274859" y="235712"/>
                  </a:cubicBezTo>
                  <a:lnTo>
                    <a:pt x="270573" y="235712"/>
                  </a:lnTo>
                  <a:lnTo>
                    <a:pt x="268001" y="235712"/>
                  </a:lnTo>
                  <a:cubicBezTo>
                    <a:pt x="267002" y="235507"/>
                    <a:pt x="266039" y="235154"/>
                    <a:pt x="265144" y="234665"/>
                  </a:cubicBezTo>
                  <a:cubicBezTo>
                    <a:pt x="263675" y="233968"/>
                    <a:pt x="262272" y="233139"/>
                    <a:pt x="260953" y="232188"/>
                  </a:cubicBezTo>
                  <a:cubicBezTo>
                    <a:pt x="260430" y="231761"/>
                    <a:pt x="259951" y="231282"/>
                    <a:pt x="259524" y="230759"/>
                  </a:cubicBezTo>
                  <a:lnTo>
                    <a:pt x="258476" y="229712"/>
                  </a:lnTo>
                  <a:lnTo>
                    <a:pt x="256762" y="227521"/>
                  </a:lnTo>
                  <a:cubicBezTo>
                    <a:pt x="256857" y="227521"/>
                    <a:pt x="256857" y="227235"/>
                    <a:pt x="257524" y="227521"/>
                  </a:cubicBezTo>
                  <a:cubicBezTo>
                    <a:pt x="258104" y="227961"/>
                    <a:pt x="258746" y="228315"/>
                    <a:pt x="259429" y="228569"/>
                  </a:cubicBezTo>
                  <a:cubicBezTo>
                    <a:pt x="259744" y="228620"/>
                    <a:pt x="260066" y="228620"/>
                    <a:pt x="260381" y="228569"/>
                  </a:cubicBezTo>
                  <a:lnTo>
                    <a:pt x="261524" y="228569"/>
                  </a:lnTo>
                  <a:cubicBezTo>
                    <a:pt x="264830" y="229875"/>
                    <a:pt x="268351" y="230554"/>
                    <a:pt x="271906" y="230569"/>
                  </a:cubicBezTo>
                  <a:cubicBezTo>
                    <a:pt x="270249" y="228697"/>
                    <a:pt x="268751" y="226690"/>
                    <a:pt x="267430" y="224568"/>
                  </a:cubicBezTo>
                  <a:cubicBezTo>
                    <a:pt x="266953" y="223806"/>
                    <a:pt x="266953" y="221615"/>
                    <a:pt x="268382" y="222473"/>
                  </a:cubicBezTo>
                  <a:cubicBezTo>
                    <a:pt x="270989" y="224040"/>
                    <a:pt x="273389" y="225928"/>
                    <a:pt x="275526" y="228092"/>
                  </a:cubicBezTo>
                  <a:cubicBezTo>
                    <a:pt x="276132" y="224384"/>
                    <a:pt x="275970" y="220591"/>
                    <a:pt x="275050" y="216948"/>
                  </a:cubicBezTo>
                  <a:cubicBezTo>
                    <a:pt x="274628" y="214782"/>
                    <a:pt x="273957" y="212673"/>
                    <a:pt x="273049" y="210661"/>
                  </a:cubicBezTo>
                  <a:cubicBezTo>
                    <a:pt x="272002" y="208471"/>
                    <a:pt x="270573" y="206471"/>
                    <a:pt x="269716" y="204280"/>
                  </a:cubicBezTo>
                  <a:cubicBezTo>
                    <a:pt x="269716" y="204280"/>
                    <a:pt x="269716" y="203518"/>
                    <a:pt x="270192" y="203613"/>
                  </a:cubicBezTo>
                  <a:cubicBezTo>
                    <a:pt x="271310" y="203953"/>
                    <a:pt x="272282" y="204657"/>
                    <a:pt x="272954" y="205613"/>
                  </a:cubicBezTo>
                  <a:cubicBezTo>
                    <a:pt x="274132" y="206804"/>
                    <a:pt x="275185" y="208113"/>
                    <a:pt x="276097" y="209519"/>
                  </a:cubicBezTo>
                  <a:cubicBezTo>
                    <a:pt x="277521" y="211763"/>
                    <a:pt x="278611" y="214201"/>
                    <a:pt x="279336" y="216758"/>
                  </a:cubicBezTo>
                  <a:cubicBezTo>
                    <a:pt x="280574" y="221698"/>
                    <a:pt x="280574" y="226867"/>
                    <a:pt x="279336" y="231807"/>
                  </a:cubicBezTo>
                  <a:cubicBezTo>
                    <a:pt x="279828" y="232363"/>
                    <a:pt x="280370" y="232873"/>
                    <a:pt x="280955" y="233331"/>
                  </a:cubicBezTo>
                  <a:cubicBezTo>
                    <a:pt x="285337" y="237427"/>
                    <a:pt x="289909" y="241332"/>
                    <a:pt x="294481" y="245237"/>
                  </a:cubicBezTo>
                  <a:cubicBezTo>
                    <a:pt x="303802" y="253387"/>
                    <a:pt x="313737" y="260807"/>
                    <a:pt x="324199" y="267431"/>
                  </a:cubicBezTo>
                  <a:lnTo>
                    <a:pt x="365464" y="282537"/>
                  </a:lnTo>
                  <a:lnTo>
                    <a:pt x="341203" y="259507"/>
                  </a:lnTo>
                  <a:lnTo>
                    <a:pt x="328539" y="247486"/>
                  </a:lnTo>
                  <a:cubicBezTo>
                    <a:pt x="313254" y="228744"/>
                    <a:pt x="300348" y="208062"/>
                    <a:pt x="290194" y="185896"/>
                  </a:cubicBezTo>
                  <a:cubicBezTo>
                    <a:pt x="285686" y="184706"/>
                    <a:pt x="281337" y="182979"/>
                    <a:pt x="277240" y="180753"/>
                  </a:cubicBezTo>
                  <a:cubicBezTo>
                    <a:pt x="275217" y="179619"/>
                    <a:pt x="273412" y="178135"/>
                    <a:pt x="271906" y="176371"/>
                  </a:cubicBezTo>
                  <a:cubicBezTo>
                    <a:pt x="271011" y="175474"/>
                    <a:pt x="270213" y="174484"/>
                    <a:pt x="269525" y="173418"/>
                  </a:cubicBezTo>
                  <a:cubicBezTo>
                    <a:pt x="268831" y="172046"/>
                    <a:pt x="268380" y="170563"/>
                    <a:pt x="268192" y="169037"/>
                  </a:cubicBezTo>
                  <a:cubicBezTo>
                    <a:pt x="268192" y="168370"/>
                    <a:pt x="268763" y="168370"/>
                    <a:pt x="269049" y="169037"/>
                  </a:cubicBezTo>
                  <a:cubicBezTo>
                    <a:pt x="269335" y="169704"/>
                    <a:pt x="270573" y="170085"/>
                    <a:pt x="271240" y="170656"/>
                  </a:cubicBezTo>
                  <a:lnTo>
                    <a:pt x="273526" y="172656"/>
                  </a:lnTo>
                  <a:cubicBezTo>
                    <a:pt x="275329" y="173934"/>
                    <a:pt x="277241" y="175050"/>
                    <a:pt x="279241" y="175990"/>
                  </a:cubicBezTo>
                  <a:cubicBezTo>
                    <a:pt x="281961" y="177172"/>
                    <a:pt x="284762" y="178159"/>
                    <a:pt x="287623" y="178943"/>
                  </a:cubicBezTo>
                  <a:cubicBezTo>
                    <a:pt x="285146" y="173037"/>
                    <a:pt x="282956" y="167132"/>
                    <a:pt x="281050" y="161036"/>
                  </a:cubicBezTo>
                  <a:cubicBezTo>
                    <a:pt x="281050" y="159988"/>
                    <a:pt x="282003" y="160179"/>
                    <a:pt x="282289" y="161036"/>
                  </a:cubicBezTo>
                  <a:cubicBezTo>
                    <a:pt x="285051" y="166465"/>
                    <a:pt x="287813" y="171799"/>
                    <a:pt x="290766" y="177038"/>
                  </a:cubicBezTo>
                  <a:cubicBezTo>
                    <a:pt x="291274" y="176276"/>
                    <a:pt x="291750" y="175419"/>
                    <a:pt x="292195" y="174466"/>
                  </a:cubicBezTo>
                  <a:cubicBezTo>
                    <a:pt x="293242" y="172409"/>
                    <a:pt x="294042" y="170235"/>
                    <a:pt x="294576" y="167989"/>
                  </a:cubicBezTo>
                  <a:cubicBezTo>
                    <a:pt x="295064" y="166090"/>
                    <a:pt x="295319" y="164139"/>
                    <a:pt x="295338" y="162179"/>
                  </a:cubicBezTo>
                  <a:cubicBezTo>
                    <a:pt x="295338" y="161227"/>
                    <a:pt x="295338" y="160179"/>
                    <a:pt x="295338" y="159226"/>
                  </a:cubicBezTo>
                  <a:cubicBezTo>
                    <a:pt x="295338" y="158274"/>
                    <a:pt x="295338" y="157131"/>
                    <a:pt x="295338" y="155988"/>
                  </a:cubicBezTo>
                  <a:cubicBezTo>
                    <a:pt x="295338" y="154845"/>
                    <a:pt x="296100" y="155988"/>
                    <a:pt x="296290" y="155988"/>
                  </a:cubicBezTo>
                  <a:cubicBezTo>
                    <a:pt x="296913" y="157176"/>
                    <a:pt x="297423" y="158420"/>
                    <a:pt x="297815" y="159702"/>
                  </a:cubicBezTo>
                  <a:cubicBezTo>
                    <a:pt x="297815" y="160750"/>
                    <a:pt x="297815" y="161893"/>
                    <a:pt x="297815" y="162941"/>
                  </a:cubicBezTo>
                  <a:cubicBezTo>
                    <a:pt x="298053" y="165189"/>
                    <a:pt x="298053" y="167456"/>
                    <a:pt x="297815" y="169704"/>
                  </a:cubicBezTo>
                  <a:cubicBezTo>
                    <a:pt x="297078" y="173965"/>
                    <a:pt x="295385" y="178003"/>
                    <a:pt x="292861" y="181515"/>
                  </a:cubicBezTo>
                  <a:cubicBezTo>
                    <a:pt x="304418" y="202719"/>
                    <a:pt x="317910" y="222746"/>
                    <a:pt x="333138" y="241353"/>
                  </a:cubicBezTo>
                  <a:lnTo>
                    <a:pt x="377979" y="286752"/>
                  </a:lnTo>
                  <a:lnTo>
                    <a:pt x="377348" y="278289"/>
                  </a:lnTo>
                  <a:cubicBezTo>
                    <a:pt x="376672" y="273523"/>
                    <a:pt x="375653" y="268812"/>
                    <a:pt x="374300" y="264192"/>
                  </a:cubicBezTo>
                  <a:cubicBezTo>
                    <a:pt x="371134" y="253485"/>
                    <a:pt x="367219" y="243013"/>
                    <a:pt x="362584" y="232855"/>
                  </a:cubicBezTo>
                  <a:cubicBezTo>
                    <a:pt x="358175" y="222987"/>
                    <a:pt x="353082" y="213439"/>
                    <a:pt x="347344" y="204280"/>
                  </a:cubicBezTo>
                  <a:lnTo>
                    <a:pt x="344392" y="199994"/>
                  </a:lnTo>
                  <a:lnTo>
                    <a:pt x="343725" y="199994"/>
                  </a:lnTo>
                  <a:cubicBezTo>
                    <a:pt x="337952" y="199599"/>
                    <a:pt x="332376" y="197730"/>
                    <a:pt x="327532" y="194564"/>
                  </a:cubicBezTo>
                  <a:cubicBezTo>
                    <a:pt x="325171" y="193012"/>
                    <a:pt x="323025" y="191154"/>
                    <a:pt x="321151" y="189040"/>
                  </a:cubicBezTo>
                  <a:cubicBezTo>
                    <a:pt x="318925" y="186433"/>
                    <a:pt x="317357" y="183329"/>
                    <a:pt x="316579" y="179991"/>
                  </a:cubicBezTo>
                  <a:cubicBezTo>
                    <a:pt x="316579" y="179515"/>
                    <a:pt x="317150" y="179991"/>
                    <a:pt x="317245" y="179991"/>
                  </a:cubicBezTo>
                  <a:cubicBezTo>
                    <a:pt x="318875" y="182415"/>
                    <a:pt x="320943" y="184515"/>
                    <a:pt x="323341" y="186182"/>
                  </a:cubicBezTo>
                  <a:cubicBezTo>
                    <a:pt x="325358" y="187808"/>
                    <a:pt x="327605" y="189124"/>
                    <a:pt x="330009" y="190088"/>
                  </a:cubicBezTo>
                  <a:cubicBezTo>
                    <a:pt x="333068" y="191435"/>
                    <a:pt x="336261" y="192457"/>
                    <a:pt x="339534" y="193136"/>
                  </a:cubicBezTo>
                  <a:cubicBezTo>
                    <a:pt x="335604" y="188189"/>
                    <a:pt x="332129" y="182897"/>
                    <a:pt x="329152" y="177324"/>
                  </a:cubicBezTo>
                  <a:cubicBezTo>
                    <a:pt x="329152" y="176562"/>
                    <a:pt x="329152" y="175991"/>
                    <a:pt x="330104" y="176371"/>
                  </a:cubicBezTo>
                  <a:cubicBezTo>
                    <a:pt x="334480" y="179501"/>
                    <a:pt x="338174" y="183487"/>
                    <a:pt x="340963" y="188087"/>
                  </a:cubicBezTo>
                  <a:cubicBezTo>
                    <a:pt x="341439" y="188659"/>
                    <a:pt x="341820" y="189421"/>
                    <a:pt x="342296" y="189992"/>
                  </a:cubicBezTo>
                  <a:cubicBezTo>
                    <a:pt x="342839" y="188857"/>
                    <a:pt x="343285" y="187678"/>
                    <a:pt x="343630" y="186468"/>
                  </a:cubicBezTo>
                  <a:cubicBezTo>
                    <a:pt x="343863" y="184411"/>
                    <a:pt x="343863" y="182334"/>
                    <a:pt x="343630" y="180277"/>
                  </a:cubicBezTo>
                  <a:cubicBezTo>
                    <a:pt x="343617" y="178316"/>
                    <a:pt x="343361" y="176364"/>
                    <a:pt x="342868" y="174466"/>
                  </a:cubicBezTo>
                  <a:cubicBezTo>
                    <a:pt x="342637" y="173487"/>
                    <a:pt x="342318" y="172531"/>
                    <a:pt x="341915" y="171609"/>
                  </a:cubicBezTo>
                  <a:lnTo>
                    <a:pt x="341344" y="170275"/>
                  </a:lnTo>
                  <a:cubicBezTo>
                    <a:pt x="341132" y="169531"/>
                    <a:pt x="340878" y="168800"/>
                    <a:pt x="340582" y="168085"/>
                  </a:cubicBezTo>
                  <a:cubicBezTo>
                    <a:pt x="340582" y="168085"/>
                    <a:pt x="340582" y="167513"/>
                    <a:pt x="341344" y="168085"/>
                  </a:cubicBezTo>
                  <a:cubicBezTo>
                    <a:pt x="342106" y="168656"/>
                    <a:pt x="342106" y="168085"/>
                    <a:pt x="342487" y="168847"/>
                  </a:cubicBezTo>
                  <a:cubicBezTo>
                    <a:pt x="343162" y="169489"/>
                    <a:pt x="343740" y="170227"/>
                    <a:pt x="344201" y="171038"/>
                  </a:cubicBezTo>
                  <a:lnTo>
                    <a:pt x="345916" y="174276"/>
                  </a:lnTo>
                  <a:cubicBezTo>
                    <a:pt x="347023" y="176472"/>
                    <a:pt x="347671" y="178870"/>
                    <a:pt x="347821" y="181325"/>
                  </a:cubicBezTo>
                  <a:cubicBezTo>
                    <a:pt x="348018" y="185919"/>
                    <a:pt x="347103" y="190494"/>
                    <a:pt x="345154" y="194660"/>
                  </a:cubicBezTo>
                  <a:cubicBezTo>
                    <a:pt x="346963" y="197041"/>
                    <a:pt x="348773" y="199517"/>
                    <a:pt x="350488" y="201994"/>
                  </a:cubicBezTo>
                  <a:cubicBezTo>
                    <a:pt x="357083" y="211868"/>
                    <a:pt x="362940" y="222215"/>
                    <a:pt x="368014" y="232950"/>
                  </a:cubicBezTo>
                  <a:cubicBezTo>
                    <a:pt x="372584" y="242711"/>
                    <a:pt x="376313" y="252844"/>
                    <a:pt x="379158" y="263240"/>
                  </a:cubicBezTo>
                  <a:lnTo>
                    <a:pt x="380275" y="275490"/>
                  </a:lnTo>
                  <a:lnTo>
                    <a:pt x="381659" y="264761"/>
                  </a:lnTo>
                  <a:lnTo>
                    <a:pt x="387016" y="223238"/>
                  </a:lnTo>
                  <a:cubicBezTo>
                    <a:pt x="386904" y="200285"/>
                    <a:pt x="383744" y="177347"/>
                    <a:pt x="377539" y="155036"/>
                  </a:cubicBezTo>
                  <a:cubicBezTo>
                    <a:pt x="374902" y="154327"/>
                    <a:pt x="372371" y="153270"/>
                    <a:pt x="370014" y="151892"/>
                  </a:cubicBezTo>
                  <a:cubicBezTo>
                    <a:pt x="367331" y="150420"/>
                    <a:pt x="364754" y="148765"/>
                    <a:pt x="362299" y="146939"/>
                  </a:cubicBezTo>
                  <a:cubicBezTo>
                    <a:pt x="359820" y="145062"/>
                    <a:pt x="357465" y="143026"/>
                    <a:pt x="355250" y="140843"/>
                  </a:cubicBezTo>
                  <a:cubicBezTo>
                    <a:pt x="354225" y="139864"/>
                    <a:pt x="353270" y="138813"/>
                    <a:pt x="352393" y="137700"/>
                  </a:cubicBezTo>
                  <a:cubicBezTo>
                    <a:pt x="351345" y="136271"/>
                    <a:pt x="350583" y="134747"/>
                    <a:pt x="349535" y="133414"/>
                  </a:cubicBezTo>
                  <a:cubicBezTo>
                    <a:pt x="348488" y="132080"/>
                    <a:pt x="349535" y="130556"/>
                    <a:pt x="350678" y="131890"/>
                  </a:cubicBezTo>
                  <a:cubicBezTo>
                    <a:pt x="351821" y="133223"/>
                    <a:pt x="353250" y="133795"/>
                    <a:pt x="354488" y="134843"/>
                  </a:cubicBezTo>
                  <a:lnTo>
                    <a:pt x="357822" y="137605"/>
                  </a:lnTo>
                  <a:cubicBezTo>
                    <a:pt x="359911" y="139299"/>
                    <a:pt x="362106" y="140858"/>
                    <a:pt x="364394" y="142272"/>
                  </a:cubicBezTo>
                  <a:cubicBezTo>
                    <a:pt x="366776" y="143701"/>
                    <a:pt x="369157" y="144844"/>
                    <a:pt x="371538" y="145987"/>
                  </a:cubicBezTo>
                  <a:lnTo>
                    <a:pt x="375253" y="147606"/>
                  </a:lnTo>
                  <a:lnTo>
                    <a:pt x="375729" y="147606"/>
                  </a:lnTo>
                  <a:cubicBezTo>
                    <a:pt x="373824" y="140653"/>
                    <a:pt x="371633" y="133700"/>
                    <a:pt x="369252" y="126746"/>
                  </a:cubicBezTo>
                  <a:cubicBezTo>
                    <a:pt x="369252" y="125508"/>
                    <a:pt x="370395" y="125984"/>
                    <a:pt x="370776" y="126746"/>
                  </a:cubicBezTo>
                  <a:cubicBezTo>
                    <a:pt x="375116" y="134423"/>
                    <a:pt x="378873" y="142414"/>
                    <a:pt x="382015" y="150654"/>
                  </a:cubicBezTo>
                  <a:cubicBezTo>
                    <a:pt x="387285" y="140835"/>
                    <a:pt x="389256" y="129580"/>
                    <a:pt x="387635" y="118555"/>
                  </a:cubicBezTo>
                  <a:cubicBezTo>
                    <a:pt x="387635" y="117698"/>
                    <a:pt x="388588" y="118555"/>
                    <a:pt x="388778" y="118555"/>
                  </a:cubicBezTo>
                  <a:cubicBezTo>
                    <a:pt x="390109" y="121583"/>
                    <a:pt x="390976" y="124794"/>
                    <a:pt x="391350" y="128080"/>
                  </a:cubicBezTo>
                  <a:cubicBezTo>
                    <a:pt x="391638" y="132385"/>
                    <a:pt x="391349" y="136710"/>
                    <a:pt x="390493" y="140938"/>
                  </a:cubicBezTo>
                  <a:cubicBezTo>
                    <a:pt x="389344" y="146270"/>
                    <a:pt x="387213" y="151342"/>
                    <a:pt x="384206" y="155893"/>
                  </a:cubicBezTo>
                  <a:cubicBezTo>
                    <a:pt x="391274" y="178179"/>
                    <a:pt x="394741" y="201294"/>
                    <a:pt x="394612" y="224390"/>
                  </a:cubicBezTo>
                  <a:lnTo>
                    <a:pt x="391144" y="245622"/>
                  </a:lnTo>
                  <a:lnTo>
                    <a:pt x="385328" y="281233"/>
                  </a:lnTo>
                  <a:lnTo>
                    <a:pt x="420211" y="217520"/>
                  </a:lnTo>
                  <a:cubicBezTo>
                    <a:pt x="423940" y="204444"/>
                    <a:pt x="426209" y="190995"/>
                    <a:pt x="426974" y="177419"/>
                  </a:cubicBezTo>
                  <a:cubicBezTo>
                    <a:pt x="427212" y="172914"/>
                    <a:pt x="427212" y="168399"/>
                    <a:pt x="426974" y="163894"/>
                  </a:cubicBezTo>
                  <a:lnTo>
                    <a:pt x="426498" y="163894"/>
                  </a:lnTo>
                  <a:lnTo>
                    <a:pt x="425736" y="163322"/>
                  </a:lnTo>
                  <a:lnTo>
                    <a:pt x="424688" y="162560"/>
                  </a:lnTo>
                  <a:cubicBezTo>
                    <a:pt x="423640" y="161703"/>
                    <a:pt x="422688" y="160656"/>
                    <a:pt x="421735" y="159703"/>
                  </a:cubicBezTo>
                  <a:cubicBezTo>
                    <a:pt x="420353" y="158108"/>
                    <a:pt x="419080" y="156421"/>
                    <a:pt x="417925" y="154655"/>
                  </a:cubicBezTo>
                  <a:cubicBezTo>
                    <a:pt x="416687" y="152750"/>
                    <a:pt x="415639" y="150749"/>
                    <a:pt x="414591" y="148749"/>
                  </a:cubicBezTo>
                  <a:cubicBezTo>
                    <a:pt x="413407" y="146366"/>
                    <a:pt x="412357" y="143917"/>
                    <a:pt x="411448" y="141415"/>
                  </a:cubicBezTo>
                  <a:cubicBezTo>
                    <a:pt x="410781" y="139796"/>
                    <a:pt x="412305" y="138653"/>
                    <a:pt x="413448" y="140177"/>
                  </a:cubicBezTo>
                  <a:cubicBezTo>
                    <a:pt x="414591" y="141701"/>
                    <a:pt x="416115" y="143415"/>
                    <a:pt x="417354" y="145130"/>
                  </a:cubicBezTo>
                  <a:cubicBezTo>
                    <a:pt x="418452" y="146827"/>
                    <a:pt x="419661" y="148450"/>
                    <a:pt x="420973" y="149987"/>
                  </a:cubicBezTo>
                  <a:cubicBezTo>
                    <a:pt x="422711" y="151965"/>
                    <a:pt x="424624" y="153782"/>
                    <a:pt x="426688" y="155417"/>
                  </a:cubicBezTo>
                  <a:cubicBezTo>
                    <a:pt x="426688" y="148844"/>
                    <a:pt x="426117" y="142367"/>
                    <a:pt x="426688" y="135795"/>
                  </a:cubicBezTo>
                  <a:cubicBezTo>
                    <a:pt x="426688" y="134462"/>
                    <a:pt x="428212" y="135224"/>
                    <a:pt x="428593" y="135795"/>
                  </a:cubicBezTo>
                  <a:cubicBezTo>
                    <a:pt x="431422" y="141769"/>
                    <a:pt x="433040" y="148243"/>
                    <a:pt x="433356" y="154845"/>
                  </a:cubicBezTo>
                  <a:lnTo>
                    <a:pt x="434213" y="154083"/>
                  </a:lnTo>
                  <a:cubicBezTo>
                    <a:pt x="434958" y="153433"/>
                    <a:pt x="435658" y="152733"/>
                    <a:pt x="436308" y="151988"/>
                  </a:cubicBezTo>
                  <a:lnTo>
                    <a:pt x="437832" y="149987"/>
                  </a:lnTo>
                  <a:cubicBezTo>
                    <a:pt x="439617" y="147676"/>
                    <a:pt x="441209" y="145223"/>
                    <a:pt x="442595" y="142653"/>
                  </a:cubicBezTo>
                  <a:cubicBezTo>
                    <a:pt x="443699" y="140729"/>
                    <a:pt x="444655" y="138723"/>
                    <a:pt x="445452" y="136653"/>
                  </a:cubicBezTo>
                  <a:cubicBezTo>
                    <a:pt x="446119" y="134747"/>
                    <a:pt x="446881" y="132938"/>
                    <a:pt x="447548" y="131033"/>
                  </a:cubicBezTo>
                  <a:cubicBezTo>
                    <a:pt x="448155" y="134179"/>
                    <a:pt x="448155" y="137412"/>
                    <a:pt x="447548" y="140558"/>
                  </a:cubicBezTo>
                  <a:cubicBezTo>
                    <a:pt x="446886" y="143900"/>
                    <a:pt x="445696" y="147115"/>
                    <a:pt x="444024" y="150083"/>
                  </a:cubicBezTo>
                  <a:cubicBezTo>
                    <a:pt x="442587" y="152764"/>
                    <a:pt x="440828" y="155259"/>
                    <a:pt x="438785" y="157512"/>
                  </a:cubicBezTo>
                  <a:cubicBezTo>
                    <a:pt x="437285" y="159217"/>
                    <a:pt x="435662" y="160809"/>
                    <a:pt x="433927" y="162275"/>
                  </a:cubicBezTo>
                  <a:cubicBezTo>
                    <a:pt x="433927" y="167133"/>
                    <a:pt x="434404" y="171800"/>
                    <a:pt x="433927" y="176848"/>
                  </a:cubicBezTo>
                  <a:cubicBezTo>
                    <a:pt x="433509" y="191571"/>
                    <a:pt x="431302" y="206188"/>
                    <a:pt x="427355" y="220377"/>
                  </a:cubicBezTo>
                  <a:cubicBezTo>
                    <a:pt x="419581" y="248122"/>
                    <a:pt x="405425" y="273663"/>
                    <a:pt x="386016" y="294958"/>
                  </a:cubicBezTo>
                  <a:lnTo>
                    <a:pt x="385799" y="294984"/>
                  </a:lnTo>
                  <a:lnTo>
                    <a:pt x="434308" y="381254"/>
                  </a:lnTo>
                  <a:cubicBezTo>
                    <a:pt x="465435" y="432954"/>
                    <a:pt x="500663" y="482070"/>
                    <a:pt x="539654" y="528130"/>
                  </a:cubicBezTo>
                  <a:cubicBezTo>
                    <a:pt x="559149" y="551180"/>
                    <a:pt x="579564" y="573405"/>
                    <a:pt x="600900" y="594805"/>
                  </a:cubicBezTo>
                  <a:cubicBezTo>
                    <a:pt x="611759" y="605663"/>
                    <a:pt x="622808" y="616426"/>
                    <a:pt x="634142" y="626809"/>
                  </a:cubicBezTo>
                  <a:lnTo>
                    <a:pt x="654385" y="645274"/>
                  </a:lnTo>
                  <a:lnTo>
                    <a:pt x="657318" y="640681"/>
                  </a:lnTo>
                  <a:lnTo>
                    <a:pt x="649859" y="605854"/>
                  </a:lnTo>
                  <a:cubicBezTo>
                    <a:pt x="643636" y="589344"/>
                    <a:pt x="637699" y="572707"/>
                    <a:pt x="632047" y="555943"/>
                  </a:cubicBezTo>
                  <a:cubicBezTo>
                    <a:pt x="611728" y="494308"/>
                    <a:pt x="596376" y="431146"/>
                    <a:pt x="586137" y="367062"/>
                  </a:cubicBezTo>
                  <a:cubicBezTo>
                    <a:pt x="580993" y="334963"/>
                    <a:pt x="577183" y="302673"/>
                    <a:pt x="574611" y="270383"/>
                  </a:cubicBezTo>
                  <a:lnTo>
                    <a:pt x="572870" y="175580"/>
                  </a:lnTo>
                  <a:lnTo>
                    <a:pt x="572837" y="175537"/>
                  </a:lnTo>
                  <a:lnTo>
                    <a:pt x="572006" y="175544"/>
                  </a:lnTo>
                  <a:lnTo>
                    <a:pt x="571182" y="176180"/>
                  </a:lnTo>
                  <a:cubicBezTo>
                    <a:pt x="541859" y="174059"/>
                    <a:pt x="513444" y="165087"/>
                    <a:pt x="488219" y="149987"/>
                  </a:cubicBezTo>
                  <a:cubicBezTo>
                    <a:pt x="475166" y="142537"/>
                    <a:pt x="463074" y="133516"/>
                    <a:pt x="452215" y="123126"/>
                  </a:cubicBezTo>
                  <a:cubicBezTo>
                    <a:pt x="448690" y="119602"/>
                    <a:pt x="445357" y="115982"/>
                    <a:pt x="442213" y="112172"/>
                  </a:cubicBezTo>
                  <a:cubicBezTo>
                    <a:pt x="439934" y="112412"/>
                    <a:pt x="437635" y="112412"/>
                    <a:pt x="435355" y="112172"/>
                  </a:cubicBezTo>
                  <a:cubicBezTo>
                    <a:pt x="432119" y="112021"/>
                    <a:pt x="428917" y="111444"/>
                    <a:pt x="425830" y="110458"/>
                  </a:cubicBezTo>
                  <a:cubicBezTo>
                    <a:pt x="422453" y="109354"/>
                    <a:pt x="419247" y="107783"/>
                    <a:pt x="416305" y="105791"/>
                  </a:cubicBezTo>
                  <a:cubicBezTo>
                    <a:pt x="413718" y="103965"/>
                    <a:pt x="411463" y="101710"/>
                    <a:pt x="409638" y="99123"/>
                  </a:cubicBezTo>
                  <a:cubicBezTo>
                    <a:pt x="409638" y="98647"/>
                    <a:pt x="409638" y="98647"/>
                    <a:pt x="409638" y="98647"/>
                  </a:cubicBezTo>
                  <a:lnTo>
                    <a:pt x="415162" y="101314"/>
                  </a:lnTo>
                  <a:cubicBezTo>
                    <a:pt x="417258" y="102266"/>
                    <a:pt x="419353" y="103028"/>
                    <a:pt x="421544" y="103790"/>
                  </a:cubicBezTo>
                  <a:cubicBezTo>
                    <a:pt x="424374" y="104671"/>
                    <a:pt x="427274" y="105308"/>
                    <a:pt x="430212" y="105695"/>
                  </a:cubicBezTo>
                  <a:lnTo>
                    <a:pt x="432307" y="105695"/>
                  </a:lnTo>
                  <a:lnTo>
                    <a:pt x="436593" y="105695"/>
                  </a:lnTo>
                  <a:cubicBezTo>
                    <a:pt x="432317" y="100630"/>
                    <a:pt x="429081" y="94772"/>
                    <a:pt x="427068" y="88455"/>
                  </a:cubicBezTo>
                  <a:cubicBezTo>
                    <a:pt x="426878" y="87693"/>
                    <a:pt x="427449" y="85979"/>
                    <a:pt x="428402" y="86931"/>
                  </a:cubicBezTo>
                  <a:cubicBezTo>
                    <a:pt x="433260" y="92075"/>
                    <a:pt x="437641" y="96551"/>
                    <a:pt x="442118" y="101600"/>
                  </a:cubicBezTo>
                  <a:cubicBezTo>
                    <a:pt x="442356" y="98938"/>
                    <a:pt x="442356" y="96260"/>
                    <a:pt x="442118" y="93599"/>
                  </a:cubicBezTo>
                  <a:cubicBezTo>
                    <a:pt x="442023" y="91503"/>
                    <a:pt x="442118" y="89693"/>
                    <a:pt x="441451" y="87503"/>
                  </a:cubicBezTo>
                  <a:cubicBezTo>
                    <a:pt x="440784" y="85312"/>
                    <a:pt x="440975" y="82550"/>
                    <a:pt x="440784" y="81026"/>
                  </a:cubicBezTo>
                  <a:cubicBezTo>
                    <a:pt x="440594" y="79502"/>
                    <a:pt x="442213" y="78549"/>
                    <a:pt x="443166" y="81026"/>
                  </a:cubicBezTo>
                  <a:cubicBezTo>
                    <a:pt x="444118" y="83502"/>
                    <a:pt x="445261" y="85883"/>
                    <a:pt x="446023" y="88550"/>
                  </a:cubicBezTo>
                  <a:cubicBezTo>
                    <a:pt x="446708" y="90767"/>
                    <a:pt x="447249" y="93026"/>
                    <a:pt x="447642" y="95313"/>
                  </a:cubicBezTo>
                  <a:cubicBezTo>
                    <a:pt x="448083" y="97382"/>
                    <a:pt x="448338" y="99486"/>
                    <a:pt x="448404" y="101600"/>
                  </a:cubicBezTo>
                  <a:cubicBezTo>
                    <a:pt x="448547" y="103025"/>
                    <a:pt x="448547" y="104461"/>
                    <a:pt x="448404" y="105886"/>
                  </a:cubicBezTo>
                  <a:cubicBezTo>
                    <a:pt x="448450" y="106329"/>
                    <a:pt x="448450" y="106776"/>
                    <a:pt x="448404" y="107219"/>
                  </a:cubicBezTo>
                  <a:lnTo>
                    <a:pt x="448404" y="107981"/>
                  </a:lnTo>
                  <a:lnTo>
                    <a:pt x="448404" y="108077"/>
                  </a:lnTo>
                  <a:lnTo>
                    <a:pt x="448404" y="108648"/>
                  </a:lnTo>
                  <a:cubicBezTo>
                    <a:pt x="451452" y="111696"/>
                    <a:pt x="454596" y="115030"/>
                    <a:pt x="457930" y="118173"/>
                  </a:cubicBezTo>
                  <a:cubicBezTo>
                    <a:pt x="468060" y="127632"/>
                    <a:pt x="479209" y="135938"/>
                    <a:pt x="491172" y="142938"/>
                  </a:cubicBezTo>
                  <a:cubicBezTo>
                    <a:pt x="503344" y="150213"/>
                    <a:pt x="516277" y="156028"/>
                    <a:pt x="529702" y="160295"/>
                  </a:cubicBezTo>
                  <a:lnTo>
                    <a:pt x="565533" y="167270"/>
                  </a:lnTo>
                  <a:lnTo>
                    <a:pt x="548769" y="154634"/>
                  </a:lnTo>
                  <a:lnTo>
                    <a:pt x="517141" y="130794"/>
                  </a:lnTo>
                  <a:cubicBezTo>
                    <a:pt x="500779" y="113853"/>
                    <a:pt x="487062" y="94355"/>
                    <a:pt x="476599" y="72929"/>
                  </a:cubicBezTo>
                  <a:cubicBezTo>
                    <a:pt x="471150" y="71716"/>
                    <a:pt x="465980" y="69487"/>
                    <a:pt x="461358" y="66357"/>
                  </a:cubicBezTo>
                  <a:cubicBezTo>
                    <a:pt x="457793" y="63854"/>
                    <a:pt x="454589" y="60873"/>
                    <a:pt x="451833" y="57499"/>
                  </a:cubicBezTo>
                  <a:cubicBezTo>
                    <a:pt x="449581" y="54630"/>
                    <a:pt x="447811" y="51413"/>
                    <a:pt x="446595" y="47974"/>
                  </a:cubicBezTo>
                  <a:cubicBezTo>
                    <a:pt x="446404" y="47498"/>
                    <a:pt x="446881" y="46355"/>
                    <a:pt x="447357" y="47021"/>
                  </a:cubicBezTo>
                  <a:cubicBezTo>
                    <a:pt x="453960" y="56268"/>
                    <a:pt x="463334" y="63173"/>
                    <a:pt x="474122" y="66738"/>
                  </a:cubicBezTo>
                  <a:cubicBezTo>
                    <a:pt x="470640" y="58452"/>
                    <a:pt x="467775" y="49920"/>
                    <a:pt x="465549" y="41211"/>
                  </a:cubicBezTo>
                  <a:cubicBezTo>
                    <a:pt x="465359" y="40163"/>
                    <a:pt x="466216" y="38925"/>
                    <a:pt x="466788" y="40163"/>
                  </a:cubicBezTo>
                  <a:cubicBezTo>
                    <a:pt x="469455" y="46926"/>
                    <a:pt x="472789" y="53594"/>
                    <a:pt x="476313" y="60166"/>
                  </a:cubicBezTo>
                  <a:lnTo>
                    <a:pt x="476313" y="59594"/>
                  </a:lnTo>
                  <a:lnTo>
                    <a:pt x="477837" y="55880"/>
                  </a:lnTo>
                  <a:cubicBezTo>
                    <a:pt x="478789" y="53308"/>
                    <a:pt x="479742" y="50736"/>
                    <a:pt x="480504" y="48069"/>
                  </a:cubicBezTo>
                  <a:cubicBezTo>
                    <a:pt x="481189" y="45402"/>
                    <a:pt x="481730" y="42699"/>
                    <a:pt x="482123" y="39973"/>
                  </a:cubicBezTo>
                  <a:cubicBezTo>
                    <a:pt x="482123" y="38544"/>
                    <a:pt x="482123" y="37020"/>
                    <a:pt x="482123" y="35591"/>
                  </a:cubicBezTo>
                  <a:cubicBezTo>
                    <a:pt x="482439" y="33986"/>
                    <a:pt x="482661" y="32364"/>
                    <a:pt x="482790" y="30734"/>
                  </a:cubicBezTo>
                  <a:cubicBezTo>
                    <a:pt x="482790" y="28543"/>
                    <a:pt x="484504" y="29019"/>
                    <a:pt x="484695" y="30734"/>
                  </a:cubicBezTo>
                  <a:cubicBezTo>
                    <a:pt x="484885" y="32448"/>
                    <a:pt x="485647" y="34163"/>
                    <a:pt x="485647" y="35877"/>
                  </a:cubicBezTo>
                  <a:cubicBezTo>
                    <a:pt x="485741" y="37336"/>
                    <a:pt x="485741" y="38800"/>
                    <a:pt x="485647" y="40259"/>
                  </a:cubicBezTo>
                  <a:cubicBezTo>
                    <a:pt x="485554" y="43448"/>
                    <a:pt x="485268" y="46629"/>
                    <a:pt x="484790" y="49784"/>
                  </a:cubicBezTo>
                  <a:cubicBezTo>
                    <a:pt x="484284" y="53015"/>
                    <a:pt x="483519" y="56200"/>
                    <a:pt x="482504" y="59309"/>
                  </a:cubicBezTo>
                  <a:cubicBezTo>
                    <a:pt x="481711" y="61976"/>
                    <a:pt x="480592" y="64536"/>
                    <a:pt x="479170" y="66929"/>
                  </a:cubicBezTo>
                  <a:cubicBezTo>
                    <a:pt x="490260" y="87714"/>
                    <a:pt x="504026" y="106830"/>
                    <a:pt x="520042" y="123823"/>
                  </a:cubicBezTo>
                  <a:lnTo>
                    <a:pt x="521265" y="124816"/>
                  </a:lnTo>
                  <a:lnTo>
                    <a:pt x="558884" y="155370"/>
                  </a:lnTo>
                  <a:lnTo>
                    <a:pt x="553370" y="148368"/>
                  </a:lnTo>
                  <a:cubicBezTo>
                    <a:pt x="548097" y="138715"/>
                    <a:pt x="543699" y="128610"/>
                    <a:pt x="540226" y="118173"/>
                  </a:cubicBezTo>
                  <a:cubicBezTo>
                    <a:pt x="536439" y="106677"/>
                    <a:pt x="533448" y="94933"/>
                    <a:pt x="531272" y="83026"/>
                  </a:cubicBezTo>
                  <a:cubicBezTo>
                    <a:pt x="530796" y="79692"/>
                    <a:pt x="530510" y="76549"/>
                    <a:pt x="530034" y="73501"/>
                  </a:cubicBezTo>
                  <a:cubicBezTo>
                    <a:pt x="525666" y="71833"/>
                    <a:pt x="521774" y="69118"/>
                    <a:pt x="518699" y="65595"/>
                  </a:cubicBezTo>
                  <a:cubicBezTo>
                    <a:pt x="517123" y="63645"/>
                    <a:pt x="515927" y="61415"/>
                    <a:pt x="515175" y="59023"/>
                  </a:cubicBezTo>
                  <a:cubicBezTo>
                    <a:pt x="514794" y="57785"/>
                    <a:pt x="514127" y="56642"/>
                    <a:pt x="514127" y="55404"/>
                  </a:cubicBezTo>
                  <a:cubicBezTo>
                    <a:pt x="513993" y="54488"/>
                    <a:pt x="513993" y="53557"/>
                    <a:pt x="514127" y="52641"/>
                  </a:cubicBezTo>
                  <a:cubicBezTo>
                    <a:pt x="514127" y="52070"/>
                    <a:pt x="514127" y="51213"/>
                    <a:pt x="514127" y="51213"/>
                  </a:cubicBezTo>
                  <a:cubicBezTo>
                    <a:pt x="514127" y="51213"/>
                    <a:pt x="514794" y="50641"/>
                    <a:pt x="514794" y="51213"/>
                  </a:cubicBezTo>
                  <a:cubicBezTo>
                    <a:pt x="515104" y="51961"/>
                    <a:pt x="515454" y="52692"/>
                    <a:pt x="515842" y="53403"/>
                  </a:cubicBezTo>
                  <a:cubicBezTo>
                    <a:pt x="515958" y="53862"/>
                    <a:pt x="516117" y="54308"/>
                    <a:pt x="516318" y="54737"/>
                  </a:cubicBezTo>
                  <a:cubicBezTo>
                    <a:pt x="516699" y="55689"/>
                    <a:pt x="517175" y="56642"/>
                    <a:pt x="517652" y="57594"/>
                  </a:cubicBezTo>
                  <a:cubicBezTo>
                    <a:pt x="518678" y="59286"/>
                    <a:pt x="519858" y="60881"/>
                    <a:pt x="521176" y="62357"/>
                  </a:cubicBezTo>
                  <a:cubicBezTo>
                    <a:pt x="522569" y="63981"/>
                    <a:pt x="524134" y="65450"/>
                    <a:pt x="525843" y="66738"/>
                  </a:cubicBezTo>
                  <a:cubicBezTo>
                    <a:pt x="526903" y="67404"/>
                    <a:pt x="528019" y="67977"/>
                    <a:pt x="529177" y="68453"/>
                  </a:cubicBezTo>
                  <a:lnTo>
                    <a:pt x="529177" y="65976"/>
                  </a:lnTo>
                  <a:cubicBezTo>
                    <a:pt x="528080" y="60731"/>
                    <a:pt x="528080" y="55315"/>
                    <a:pt x="529177" y="50070"/>
                  </a:cubicBezTo>
                  <a:cubicBezTo>
                    <a:pt x="529463" y="49212"/>
                    <a:pt x="530606" y="49308"/>
                    <a:pt x="530606" y="50070"/>
                  </a:cubicBezTo>
                  <a:cubicBezTo>
                    <a:pt x="532339" y="56299"/>
                    <a:pt x="533486" y="62677"/>
                    <a:pt x="534034" y="69120"/>
                  </a:cubicBezTo>
                  <a:cubicBezTo>
                    <a:pt x="535963" y="66347"/>
                    <a:pt x="537592" y="63378"/>
                    <a:pt x="538892" y="60261"/>
                  </a:cubicBezTo>
                  <a:cubicBezTo>
                    <a:pt x="539954" y="57835"/>
                    <a:pt x="540659" y="55269"/>
                    <a:pt x="540988" y="52641"/>
                  </a:cubicBezTo>
                  <a:cubicBezTo>
                    <a:pt x="541511" y="49744"/>
                    <a:pt x="541511" y="46776"/>
                    <a:pt x="540988" y="43878"/>
                  </a:cubicBezTo>
                  <a:cubicBezTo>
                    <a:pt x="540893" y="43307"/>
                    <a:pt x="541464" y="43307"/>
                    <a:pt x="541464" y="43307"/>
                  </a:cubicBezTo>
                  <a:cubicBezTo>
                    <a:pt x="543125" y="46238"/>
                    <a:pt x="544163" y="49481"/>
                    <a:pt x="544512" y="52832"/>
                  </a:cubicBezTo>
                  <a:cubicBezTo>
                    <a:pt x="544610" y="55715"/>
                    <a:pt x="544321" y="58598"/>
                    <a:pt x="543655" y="61404"/>
                  </a:cubicBezTo>
                  <a:cubicBezTo>
                    <a:pt x="542322" y="67156"/>
                    <a:pt x="539534" y="72469"/>
                    <a:pt x="535559" y="76835"/>
                  </a:cubicBezTo>
                  <a:cubicBezTo>
                    <a:pt x="535463" y="76835"/>
                    <a:pt x="534987" y="76835"/>
                    <a:pt x="534987" y="76835"/>
                  </a:cubicBezTo>
                  <a:cubicBezTo>
                    <a:pt x="535273" y="78549"/>
                    <a:pt x="535844" y="80359"/>
                    <a:pt x="535844" y="82074"/>
                  </a:cubicBezTo>
                  <a:cubicBezTo>
                    <a:pt x="537993" y="92814"/>
                    <a:pt x="540922" y="103383"/>
                    <a:pt x="544608" y="113697"/>
                  </a:cubicBezTo>
                  <a:cubicBezTo>
                    <a:pt x="548331" y="124480"/>
                    <a:pt x="552819" y="134984"/>
                    <a:pt x="558038" y="145129"/>
                  </a:cubicBezTo>
                  <a:cubicBezTo>
                    <a:pt x="560303" y="149450"/>
                    <a:pt x="562849" y="153618"/>
                    <a:pt x="565658" y="157607"/>
                  </a:cubicBezTo>
                  <a:lnTo>
                    <a:pt x="569932" y="162776"/>
                  </a:lnTo>
                  <a:lnTo>
                    <a:pt x="559372" y="26733"/>
                  </a:lnTo>
                  <a:cubicBezTo>
                    <a:pt x="555053" y="25926"/>
                    <a:pt x="550978" y="24133"/>
                    <a:pt x="547465" y="21494"/>
                  </a:cubicBezTo>
                  <a:cubicBezTo>
                    <a:pt x="545661" y="20071"/>
                    <a:pt x="544031" y="18441"/>
                    <a:pt x="542607" y="16637"/>
                  </a:cubicBezTo>
                  <a:cubicBezTo>
                    <a:pt x="542088" y="15568"/>
                    <a:pt x="541674" y="14451"/>
                    <a:pt x="541369" y="13303"/>
                  </a:cubicBezTo>
                  <a:cubicBezTo>
                    <a:pt x="540754" y="12123"/>
                    <a:pt x="540275" y="10876"/>
                    <a:pt x="539940" y="9588"/>
                  </a:cubicBezTo>
                  <a:cubicBezTo>
                    <a:pt x="539750" y="8826"/>
                    <a:pt x="540036" y="7969"/>
                    <a:pt x="540607" y="8826"/>
                  </a:cubicBezTo>
                  <a:cubicBezTo>
                    <a:pt x="541179" y="9684"/>
                    <a:pt x="542131" y="10350"/>
                    <a:pt x="542798" y="11208"/>
                  </a:cubicBezTo>
                  <a:lnTo>
                    <a:pt x="544798" y="13398"/>
                  </a:lnTo>
                  <a:cubicBezTo>
                    <a:pt x="546223" y="14821"/>
                    <a:pt x="547787" y="16097"/>
                    <a:pt x="549465" y="17208"/>
                  </a:cubicBezTo>
                  <a:cubicBezTo>
                    <a:pt x="551440" y="18482"/>
                    <a:pt x="553548" y="19536"/>
                    <a:pt x="555752" y="20351"/>
                  </a:cubicBezTo>
                  <a:lnTo>
                    <a:pt x="558705" y="21209"/>
                  </a:lnTo>
                  <a:cubicBezTo>
                    <a:pt x="557085" y="15303"/>
                    <a:pt x="555466" y="9398"/>
                    <a:pt x="553656" y="3492"/>
                  </a:cubicBezTo>
                  <a:cubicBezTo>
                    <a:pt x="553466" y="2730"/>
                    <a:pt x="554228" y="1778"/>
                    <a:pt x="554704" y="2730"/>
                  </a:cubicBezTo>
                  <a:cubicBezTo>
                    <a:pt x="557562" y="8541"/>
                    <a:pt x="560133" y="14541"/>
                    <a:pt x="562419" y="20542"/>
                  </a:cubicBezTo>
                  <a:cubicBezTo>
                    <a:pt x="563991" y="17953"/>
                    <a:pt x="565361" y="15246"/>
                    <a:pt x="566515" y="12446"/>
                  </a:cubicBezTo>
                  <a:cubicBezTo>
                    <a:pt x="567380" y="10361"/>
                    <a:pt x="568019" y="8190"/>
                    <a:pt x="568420" y="5969"/>
                  </a:cubicBezTo>
                  <a:cubicBezTo>
                    <a:pt x="568420" y="5016"/>
                    <a:pt x="568420" y="3968"/>
                    <a:pt x="568420" y="3016"/>
                  </a:cubicBezTo>
                  <a:cubicBezTo>
                    <a:pt x="568420" y="2064"/>
                    <a:pt x="568420" y="254"/>
                    <a:pt x="568420" y="2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7"/>
            <p:cNvSpPr/>
            <p:nvPr/>
          </p:nvSpPr>
          <p:spPr>
            <a:xfrm>
              <a:off x="3970370" y="2978637"/>
              <a:ext cx="375666" cy="382143"/>
            </a:xfrm>
            <a:custGeom>
              <a:avLst/>
              <a:gdLst/>
              <a:ahLst/>
              <a:cxnLst/>
              <a:rect l="l" t="t" r="r" b="b"/>
              <a:pathLst>
                <a:path w="552450" h="561975" extrusionOk="0">
                  <a:moveTo>
                    <a:pt x="226517" y="300436"/>
                  </a:moveTo>
                  <a:cubicBezTo>
                    <a:pt x="245567" y="292181"/>
                    <a:pt x="264427" y="283354"/>
                    <a:pt x="283096" y="273956"/>
                  </a:cubicBezTo>
                  <a:cubicBezTo>
                    <a:pt x="287096" y="271956"/>
                    <a:pt x="281381" y="266907"/>
                    <a:pt x="277952" y="268622"/>
                  </a:cubicBezTo>
                  <a:cubicBezTo>
                    <a:pt x="210583" y="302638"/>
                    <a:pt x="139924" y="329702"/>
                    <a:pt x="67069" y="349394"/>
                  </a:cubicBezTo>
                  <a:cubicBezTo>
                    <a:pt x="47697" y="355440"/>
                    <a:pt x="27744" y="359431"/>
                    <a:pt x="7537" y="361300"/>
                  </a:cubicBezTo>
                  <a:cubicBezTo>
                    <a:pt x="7061" y="361300"/>
                    <a:pt x="6966" y="362539"/>
                    <a:pt x="7537" y="362539"/>
                  </a:cubicBezTo>
                  <a:cubicBezTo>
                    <a:pt x="26477" y="361435"/>
                    <a:pt x="45266" y="358500"/>
                    <a:pt x="63640" y="353776"/>
                  </a:cubicBezTo>
                  <a:cubicBezTo>
                    <a:pt x="82118" y="349680"/>
                    <a:pt x="100311" y="344251"/>
                    <a:pt x="118409" y="339012"/>
                  </a:cubicBezTo>
                  <a:cubicBezTo>
                    <a:pt x="155149" y="328218"/>
                    <a:pt x="191243" y="315338"/>
                    <a:pt x="226517" y="300436"/>
                  </a:cubicBezTo>
                  <a:close/>
                  <a:moveTo>
                    <a:pt x="277762" y="282148"/>
                  </a:moveTo>
                  <a:cubicBezTo>
                    <a:pt x="278810" y="280814"/>
                    <a:pt x="276904" y="277671"/>
                    <a:pt x="275285" y="279004"/>
                  </a:cubicBezTo>
                  <a:cubicBezTo>
                    <a:pt x="250520" y="301198"/>
                    <a:pt x="225946" y="323581"/>
                    <a:pt x="199085" y="343489"/>
                  </a:cubicBezTo>
                  <a:cubicBezTo>
                    <a:pt x="186322" y="353014"/>
                    <a:pt x="173082" y="362062"/>
                    <a:pt x="159652" y="370635"/>
                  </a:cubicBezTo>
                  <a:cubicBezTo>
                    <a:pt x="146221" y="379207"/>
                    <a:pt x="131077" y="387208"/>
                    <a:pt x="117551" y="397210"/>
                  </a:cubicBezTo>
                  <a:cubicBezTo>
                    <a:pt x="116503" y="398067"/>
                    <a:pt x="117551" y="400734"/>
                    <a:pt x="119075" y="400257"/>
                  </a:cubicBezTo>
                  <a:cubicBezTo>
                    <a:pt x="135013" y="393908"/>
                    <a:pt x="150189" y="385793"/>
                    <a:pt x="164319" y="376064"/>
                  </a:cubicBezTo>
                  <a:cubicBezTo>
                    <a:pt x="178226" y="367174"/>
                    <a:pt x="191751" y="357649"/>
                    <a:pt x="204895" y="347489"/>
                  </a:cubicBezTo>
                  <a:cubicBezTo>
                    <a:pt x="231530" y="328475"/>
                    <a:pt x="255968" y="306560"/>
                    <a:pt x="277762" y="282148"/>
                  </a:cubicBezTo>
                  <a:close/>
                  <a:moveTo>
                    <a:pt x="245853" y="257668"/>
                  </a:moveTo>
                  <a:cubicBezTo>
                    <a:pt x="264236" y="261097"/>
                    <a:pt x="279476" y="264336"/>
                    <a:pt x="298145" y="266241"/>
                  </a:cubicBezTo>
                  <a:cubicBezTo>
                    <a:pt x="302336" y="266241"/>
                    <a:pt x="304622" y="261002"/>
                    <a:pt x="302336" y="258811"/>
                  </a:cubicBezTo>
                  <a:cubicBezTo>
                    <a:pt x="298825" y="252381"/>
                    <a:pt x="294503" y="246426"/>
                    <a:pt x="289477" y="241095"/>
                  </a:cubicBezTo>
                  <a:cubicBezTo>
                    <a:pt x="284239" y="234523"/>
                    <a:pt x="279190" y="227760"/>
                    <a:pt x="274142" y="220997"/>
                  </a:cubicBezTo>
                  <a:cubicBezTo>
                    <a:pt x="264141" y="207757"/>
                    <a:pt x="254521" y="194232"/>
                    <a:pt x="245567" y="180611"/>
                  </a:cubicBezTo>
                  <a:cubicBezTo>
                    <a:pt x="226517" y="153274"/>
                    <a:pt x="209658" y="125176"/>
                    <a:pt x="192894" y="96696"/>
                  </a:cubicBezTo>
                  <a:cubicBezTo>
                    <a:pt x="182512" y="79170"/>
                    <a:pt x="172225" y="61453"/>
                    <a:pt x="162223" y="43737"/>
                  </a:cubicBezTo>
                  <a:cubicBezTo>
                    <a:pt x="161176" y="41832"/>
                    <a:pt x="159366" y="43737"/>
                    <a:pt x="160128" y="45166"/>
                  </a:cubicBezTo>
                  <a:cubicBezTo>
                    <a:pt x="174023" y="76237"/>
                    <a:pt x="189932" y="106369"/>
                    <a:pt x="207753" y="135367"/>
                  </a:cubicBezTo>
                  <a:cubicBezTo>
                    <a:pt x="224803" y="163942"/>
                    <a:pt x="243281" y="190803"/>
                    <a:pt x="262712" y="217282"/>
                  </a:cubicBezTo>
                  <a:cubicBezTo>
                    <a:pt x="268237" y="224807"/>
                    <a:pt x="273952" y="232332"/>
                    <a:pt x="279667" y="239761"/>
                  </a:cubicBezTo>
                  <a:cubicBezTo>
                    <a:pt x="283600" y="246321"/>
                    <a:pt x="287860" y="252679"/>
                    <a:pt x="292430" y="258811"/>
                  </a:cubicBezTo>
                  <a:cubicBezTo>
                    <a:pt x="228759" y="250774"/>
                    <a:pt x="166394" y="234542"/>
                    <a:pt x="106883" y="210520"/>
                  </a:cubicBezTo>
                  <a:cubicBezTo>
                    <a:pt x="90119" y="203947"/>
                    <a:pt x="73451" y="196804"/>
                    <a:pt x="57068" y="189279"/>
                  </a:cubicBezTo>
                  <a:cubicBezTo>
                    <a:pt x="56210" y="189279"/>
                    <a:pt x="56115" y="190993"/>
                    <a:pt x="57068" y="191374"/>
                  </a:cubicBezTo>
                  <a:cubicBezTo>
                    <a:pt x="116244" y="222978"/>
                    <a:pt x="179910" y="245335"/>
                    <a:pt x="245853" y="257668"/>
                  </a:cubicBezTo>
                  <a:close/>
                  <a:moveTo>
                    <a:pt x="540271" y="96505"/>
                  </a:moveTo>
                  <a:cubicBezTo>
                    <a:pt x="527031" y="109745"/>
                    <a:pt x="514553" y="123461"/>
                    <a:pt x="500170" y="135463"/>
                  </a:cubicBezTo>
                  <a:cubicBezTo>
                    <a:pt x="486228" y="146982"/>
                    <a:pt x="471664" y="157730"/>
                    <a:pt x="456546" y="167657"/>
                  </a:cubicBezTo>
                  <a:cubicBezTo>
                    <a:pt x="425971" y="188231"/>
                    <a:pt x="393776" y="206614"/>
                    <a:pt x="361296" y="224140"/>
                  </a:cubicBezTo>
                  <a:cubicBezTo>
                    <a:pt x="351771" y="229284"/>
                    <a:pt x="342246" y="234237"/>
                    <a:pt x="332721" y="239094"/>
                  </a:cubicBezTo>
                  <a:lnTo>
                    <a:pt x="320243" y="245381"/>
                  </a:lnTo>
                  <a:cubicBezTo>
                    <a:pt x="318719" y="240619"/>
                    <a:pt x="317195" y="235856"/>
                    <a:pt x="315767" y="231284"/>
                  </a:cubicBezTo>
                  <a:cubicBezTo>
                    <a:pt x="318291" y="223819"/>
                    <a:pt x="320265" y="216178"/>
                    <a:pt x="321672" y="208424"/>
                  </a:cubicBezTo>
                  <a:cubicBezTo>
                    <a:pt x="323958" y="199471"/>
                    <a:pt x="326149" y="190422"/>
                    <a:pt x="328435" y="181373"/>
                  </a:cubicBezTo>
                  <a:cubicBezTo>
                    <a:pt x="332626" y="163974"/>
                    <a:pt x="336785" y="146543"/>
                    <a:pt x="340912" y="129081"/>
                  </a:cubicBezTo>
                  <a:cubicBezTo>
                    <a:pt x="350074" y="94256"/>
                    <a:pt x="357167" y="58920"/>
                    <a:pt x="362153" y="23258"/>
                  </a:cubicBezTo>
                  <a:cubicBezTo>
                    <a:pt x="362153" y="22306"/>
                    <a:pt x="361201" y="21258"/>
                    <a:pt x="360725" y="22496"/>
                  </a:cubicBezTo>
                  <a:cubicBezTo>
                    <a:pt x="355010" y="39450"/>
                    <a:pt x="351200" y="56881"/>
                    <a:pt x="347009" y="74217"/>
                  </a:cubicBezTo>
                  <a:cubicBezTo>
                    <a:pt x="342818" y="91552"/>
                    <a:pt x="338531" y="109364"/>
                    <a:pt x="334340" y="126985"/>
                  </a:cubicBezTo>
                  <a:cubicBezTo>
                    <a:pt x="330149" y="144607"/>
                    <a:pt x="325958" y="161942"/>
                    <a:pt x="321672" y="179373"/>
                  </a:cubicBezTo>
                  <a:cubicBezTo>
                    <a:pt x="319481" y="188898"/>
                    <a:pt x="317195" y="197470"/>
                    <a:pt x="314909" y="206519"/>
                  </a:cubicBezTo>
                  <a:cubicBezTo>
                    <a:pt x="313957" y="210424"/>
                    <a:pt x="312909" y="214234"/>
                    <a:pt x="311956" y="218140"/>
                  </a:cubicBezTo>
                  <a:cubicBezTo>
                    <a:pt x="292737" y="149957"/>
                    <a:pt x="283120" y="79428"/>
                    <a:pt x="283381" y="8590"/>
                  </a:cubicBezTo>
                  <a:cubicBezTo>
                    <a:pt x="283381" y="7447"/>
                    <a:pt x="281477" y="6304"/>
                    <a:pt x="281477" y="8018"/>
                  </a:cubicBezTo>
                  <a:cubicBezTo>
                    <a:pt x="278201" y="73852"/>
                    <a:pt x="284847" y="139805"/>
                    <a:pt x="301193" y="203662"/>
                  </a:cubicBezTo>
                  <a:cubicBezTo>
                    <a:pt x="303575" y="213187"/>
                    <a:pt x="306146" y="221854"/>
                    <a:pt x="308813" y="230903"/>
                  </a:cubicBezTo>
                  <a:lnTo>
                    <a:pt x="308813" y="232141"/>
                  </a:lnTo>
                  <a:cubicBezTo>
                    <a:pt x="308874" y="232780"/>
                    <a:pt x="309142" y="233382"/>
                    <a:pt x="309575" y="233856"/>
                  </a:cubicBezTo>
                  <a:cubicBezTo>
                    <a:pt x="311004" y="238714"/>
                    <a:pt x="312623" y="243381"/>
                    <a:pt x="314147" y="248334"/>
                  </a:cubicBezTo>
                  <a:cubicBezTo>
                    <a:pt x="310086" y="250100"/>
                    <a:pt x="306196" y="252236"/>
                    <a:pt x="302527" y="254715"/>
                  </a:cubicBezTo>
                  <a:cubicBezTo>
                    <a:pt x="299384" y="257002"/>
                    <a:pt x="304622" y="260431"/>
                    <a:pt x="307003" y="259764"/>
                  </a:cubicBezTo>
                  <a:cubicBezTo>
                    <a:pt x="310279" y="258721"/>
                    <a:pt x="313464" y="257415"/>
                    <a:pt x="316528" y="255858"/>
                  </a:cubicBezTo>
                  <a:cubicBezTo>
                    <a:pt x="318052" y="258907"/>
                    <a:pt x="324053" y="258621"/>
                    <a:pt x="322720" y="254525"/>
                  </a:cubicBezTo>
                  <a:cubicBezTo>
                    <a:pt x="322720" y="254049"/>
                    <a:pt x="322720" y="253573"/>
                    <a:pt x="322720" y="253096"/>
                  </a:cubicBezTo>
                  <a:lnTo>
                    <a:pt x="334626" y="246715"/>
                  </a:lnTo>
                  <a:cubicBezTo>
                    <a:pt x="343579" y="242143"/>
                    <a:pt x="352438" y="237190"/>
                    <a:pt x="361296" y="232808"/>
                  </a:cubicBezTo>
                  <a:cubicBezTo>
                    <a:pt x="378949" y="223283"/>
                    <a:pt x="396348" y="213441"/>
                    <a:pt x="413493" y="203281"/>
                  </a:cubicBezTo>
                  <a:cubicBezTo>
                    <a:pt x="445354" y="185396"/>
                    <a:pt x="475432" y="164505"/>
                    <a:pt x="503314" y="140892"/>
                  </a:cubicBezTo>
                  <a:cubicBezTo>
                    <a:pt x="518065" y="128678"/>
                    <a:pt x="530907" y="114327"/>
                    <a:pt x="541414" y="98315"/>
                  </a:cubicBezTo>
                  <a:cubicBezTo>
                    <a:pt x="541700" y="97458"/>
                    <a:pt x="541128" y="95648"/>
                    <a:pt x="540271" y="96505"/>
                  </a:cubicBezTo>
                  <a:close/>
                  <a:moveTo>
                    <a:pt x="303384" y="293387"/>
                  </a:moveTo>
                  <a:lnTo>
                    <a:pt x="303384" y="293387"/>
                  </a:lnTo>
                  <a:cubicBezTo>
                    <a:pt x="303384" y="292530"/>
                    <a:pt x="304051" y="291673"/>
                    <a:pt x="304432" y="290815"/>
                  </a:cubicBezTo>
                  <a:cubicBezTo>
                    <a:pt x="305194" y="288529"/>
                    <a:pt x="301098" y="285005"/>
                    <a:pt x="299574" y="287386"/>
                  </a:cubicBezTo>
                  <a:cubicBezTo>
                    <a:pt x="290330" y="303815"/>
                    <a:pt x="282553" y="321026"/>
                    <a:pt x="276333" y="338821"/>
                  </a:cubicBezTo>
                  <a:cubicBezTo>
                    <a:pt x="269983" y="356157"/>
                    <a:pt x="264014" y="373746"/>
                    <a:pt x="258426" y="391590"/>
                  </a:cubicBezTo>
                  <a:cubicBezTo>
                    <a:pt x="247777" y="427518"/>
                    <a:pt x="240224" y="464292"/>
                    <a:pt x="235852" y="501508"/>
                  </a:cubicBezTo>
                  <a:cubicBezTo>
                    <a:pt x="232966" y="521819"/>
                    <a:pt x="231978" y="542355"/>
                    <a:pt x="232899" y="562849"/>
                  </a:cubicBezTo>
                  <a:cubicBezTo>
                    <a:pt x="232899" y="563897"/>
                    <a:pt x="234423" y="565135"/>
                    <a:pt x="234709" y="563516"/>
                  </a:cubicBezTo>
                  <a:cubicBezTo>
                    <a:pt x="237661" y="545228"/>
                    <a:pt x="238614" y="526559"/>
                    <a:pt x="241090" y="508176"/>
                  </a:cubicBezTo>
                  <a:cubicBezTo>
                    <a:pt x="243567" y="489793"/>
                    <a:pt x="246615" y="472171"/>
                    <a:pt x="250139" y="454360"/>
                  </a:cubicBezTo>
                  <a:cubicBezTo>
                    <a:pt x="257466" y="418413"/>
                    <a:pt x="267593" y="383094"/>
                    <a:pt x="280429" y="348727"/>
                  </a:cubicBezTo>
                  <a:cubicBezTo>
                    <a:pt x="286334" y="333011"/>
                    <a:pt x="293478" y="317866"/>
                    <a:pt x="299479" y="302340"/>
                  </a:cubicBezTo>
                  <a:cubicBezTo>
                    <a:pt x="302146" y="317866"/>
                    <a:pt x="305956" y="333202"/>
                    <a:pt x="309004" y="348727"/>
                  </a:cubicBezTo>
                  <a:cubicBezTo>
                    <a:pt x="312052" y="364253"/>
                    <a:pt x="315385" y="381779"/>
                    <a:pt x="318052" y="398353"/>
                  </a:cubicBezTo>
                  <a:cubicBezTo>
                    <a:pt x="323386" y="432738"/>
                    <a:pt x="327577" y="467314"/>
                    <a:pt x="330435" y="501889"/>
                  </a:cubicBezTo>
                  <a:cubicBezTo>
                    <a:pt x="330435" y="503032"/>
                    <a:pt x="331578" y="502937"/>
                    <a:pt x="331578" y="501889"/>
                  </a:cubicBezTo>
                  <a:cubicBezTo>
                    <a:pt x="332362" y="467080"/>
                    <a:pt x="330035" y="432271"/>
                    <a:pt x="324624" y="397876"/>
                  </a:cubicBezTo>
                  <a:cubicBezTo>
                    <a:pt x="320322" y="364124"/>
                    <a:pt x="312467" y="330920"/>
                    <a:pt x="301193" y="298816"/>
                  </a:cubicBezTo>
                  <a:lnTo>
                    <a:pt x="301193" y="298816"/>
                  </a:lnTo>
                  <a:lnTo>
                    <a:pt x="302431" y="295578"/>
                  </a:lnTo>
                  <a:cubicBezTo>
                    <a:pt x="302380" y="295829"/>
                    <a:pt x="302380" y="296088"/>
                    <a:pt x="302431" y="296340"/>
                  </a:cubicBezTo>
                  <a:cubicBezTo>
                    <a:pt x="326498" y="318432"/>
                    <a:pt x="348792" y="342382"/>
                    <a:pt x="369106" y="367968"/>
                  </a:cubicBezTo>
                  <a:cubicBezTo>
                    <a:pt x="380251" y="382732"/>
                    <a:pt x="390538" y="398162"/>
                    <a:pt x="400253" y="413974"/>
                  </a:cubicBezTo>
                  <a:cubicBezTo>
                    <a:pt x="409969" y="429785"/>
                    <a:pt x="416827" y="444453"/>
                    <a:pt x="425113" y="459789"/>
                  </a:cubicBezTo>
                  <a:cubicBezTo>
                    <a:pt x="425113" y="460646"/>
                    <a:pt x="426066" y="459217"/>
                    <a:pt x="425876" y="458741"/>
                  </a:cubicBezTo>
                  <a:cubicBezTo>
                    <a:pt x="414094" y="426875"/>
                    <a:pt x="397556" y="396977"/>
                    <a:pt x="376822" y="370063"/>
                  </a:cubicBezTo>
                  <a:cubicBezTo>
                    <a:pt x="356371" y="340930"/>
                    <a:pt x="331609" y="315075"/>
                    <a:pt x="303384" y="293387"/>
                  </a:cubicBezTo>
                  <a:close/>
                  <a:moveTo>
                    <a:pt x="507219" y="330344"/>
                  </a:moveTo>
                  <a:cubicBezTo>
                    <a:pt x="491217" y="327868"/>
                    <a:pt x="475310" y="324820"/>
                    <a:pt x="459594" y="320819"/>
                  </a:cubicBezTo>
                  <a:cubicBezTo>
                    <a:pt x="429317" y="313400"/>
                    <a:pt x="399790" y="303196"/>
                    <a:pt x="371392" y="290339"/>
                  </a:cubicBezTo>
                  <a:cubicBezTo>
                    <a:pt x="363201" y="286720"/>
                    <a:pt x="355105" y="282814"/>
                    <a:pt x="347104" y="278623"/>
                  </a:cubicBezTo>
                  <a:lnTo>
                    <a:pt x="343770" y="276814"/>
                  </a:lnTo>
                  <a:lnTo>
                    <a:pt x="349294" y="275290"/>
                  </a:lnTo>
                  <a:lnTo>
                    <a:pt x="371011" y="269956"/>
                  </a:lnTo>
                  <a:cubicBezTo>
                    <a:pt x="385109" y="266527"/>
                    <a:pt x="399586" y="263383"/>
                    <a:pt x="413684" y="260431"/>
                  </a:cubicBezTo>
                  <a:cubicBezTo>
                    <a:pt x="444336" y="254218"/>
                    <a:pt x="475566" y="251312"/>
                    <a:pt x="506838" y="251763"/>
                  </a:cubicBezTo>
                  <a:cubicBezTo>
                    <a:pt x="508076" y="251763"/>
                    <a:pt x="507886" y="249286"/>
                    <a:pt x="506838" y="249191"/>
                  </a:cubicBezTo>
                  <a:cubicBezTo>
                    <a:pt x="492300" y="247922"/>
                    <a:pt x="477689" y="247699"/>
                    <a:pt x="463118" y="248524"/>
                  </a:cubicBezTo>
                  <a:cubicBezTo>
                    <a:pt x="447878" y="249477"/>
                    <a:pt x="432734" y="251382"/>
                    <a:pt x="417589" y="253763"/>
                  </a:cubicBezTo>
                  <a:cubicBezTo>
                    <a:pt x="402444" y="256144"/>
                    <a:pt x="387013" y="259383"/>
                    <a:pt x="371869" y="262812"/>
                  </a:cubicBezTo>
                  <a:lnTo>
                    <a:pt x="348723" y="268241"/>
                  </a:lnTo>
                  <a:cubicBezTo>
                    <a:pt x="344246" y="269384"/>
                    <a:pt x="339198" y="270146"/>
                    <a:pt x="334721" y="271480"/>
                  </a:cubicBezTo>
                  <a:cubicBezTo>
                    <a:pt x="330028" y="268821"/>
                    <a:pt x="325122" y="266559"/>
                    <a:pt x="320053" y="264717"/>
                  </a:cubicBezTo>
                  <a:cubicBezTo>
                    <a:pt x="317576" y="263860"/>
                    <a:pt x="317957" y="267098"/>
                    <a:pt x="319005" y="268241"/>
                  </a:cubicBezTo>
                  <a:cubicBezTo>
                    <a:pt x="321402" y="270673"/>
                    <a:pt x="324127" y="272756"/>
                    <a:pt x="327101" y="274432"/>
                  </a:cubicBezTo>
                  <a:cubicBezTo>
                    <a:pt x="325196" y="276052"/>
                    <a:pt x="328530" y="279290"/>
                    <a:pt x="330340" y="279290"/>
                  </a:cubicBezTo>
                  <a:lnTo>
                    <a:pt x="334721" y="278719"/>
                  </a:lnTo>
                  <a:lnTo>
                    <a:pt x="337769" y="280338"/>
                  </a:lnTo>
                  <a:cubicBezTo>
                    <a:pt x="344722" y="284053"/>
                    <a:pt x="351771" y="287577"/>
                    <a:pt x="358915" y="291006"/>
                  </a:cubicBezTo>
                  <a:cubicBezTo>
                    <a:pt x="373297" y="297864"/>
                    <a:pt x="388061" y="304055"/>
                    <a:pt x="403015" y="309484"/>
                  </a:cubicBezTo>
                  <a:cubicBezTo>
                    <a:pt x="433509" y="320678"/>
                    <a:pt x="465030" y="328846"/>
                    <a:pt x="497122" y="333868"/>
                  </a:cubicBezTo>
                  <a:cubicBezTo>
                    <a:pt x="515676" y="337320"/>
                    <a:pt x="534557" y="338694"/>
                    <a:pt x="553415" y="337964"/>
                  </a:cubicBezTo>
                  <a:cubicBezTo>
                    <a:pt x="554177" y="337964"/>
                    <a:pt x="554177" y="336154"/>
                    <a:pt x="553415" y="336059"/>
                  </a:cubicBezTo>
                  <a:cubicBezTo>
                    <a:pt x="538080" y="333773"/>
                    <a:pt x="522554" y="332725"/>
                    <a:pt x="507028" y="330344"/>
                  </a:cubicBezTo>
                  <a:close/>
                  <a:moveTo>
                    <a:pt x="234518" y="266717"/>
                  </a:moveTo>
                  <a:cubicBezTo>
                    <a:pt x="226517" y="269003"/>
                    <a:pt x="218516" y="271003"/>
                    <a:pt x="210420" y="272908"/>
                  </a:cubicBezTo>
                  <a:cubicBezTo>
                    <a:pt x="194894" y="276432"/>
                    <a:pt x="179273" y="279290"/>
                    <a:pt x="163462" y="281481"/>
                  </a:cubicBezTo>
                  <a:cubicBezTo>
                    <a:pt x="147650" y="283672"/>
                    <a:pt x="132696" y="284910"/>
                    <a:pt x="117170" y="285672"/>
                  </a:cubicBezTo>
                  <a:cubicBezTo>
                    <a:pt x="101644" y="286434"/>
                    <a:pt x="85547" y="285672"/>
                    <a:pt x="69545" y="287101"/>
                  </a:cubicBezTo>
                  <a:cubicBezTo>
                    <a:pt x="69545" y="287101"/>
                    <a:pt x="68974" y="287958"/>
                    <a:pt x="69545" y="288053"/>
                  </a:cubicBezTo>
                  <a:cubicBezTo>
                    <a:pt x="85869" y="290528"/>
                    <a:pt x="102415" y="291199"/>
                    <a:pt x="118885" y="290053"/>
                  </a:cubicBezTo>
                  <a:cubicBezTo>
                    <a:pt x="134818" y="289487"/>
                    <a:pt x="150713" y="288120"/>
                    <a:pt x="166510" y="285958"/>
                  </a:cubicBezTo>
                  <a:cubicBezTo>
                    <a:pt x="182333" y="283879"/>
                    <a:pt x="198038" y="280986"/>
                    <a:pt x="213563" y="277290"/>
                  </a:cubicBezTo>
                  <a:cubicBezTo>
                    <a:pt x="220707" y="275671"/>
                    <a:pt x="227851" y="273861"/>
                    <a:pt x="234899" y="271861"/>
                  </a:cubicBezTo>
                  <a:cubicBezTo>
                    <a:pt x="243167" y="269935"/>
                    <a:pt x="251260" y="267323"/>
                    <a:pt x="259093" y="264050"/>
                  </a:cubicBezTo>
                  <a:cubicBezTo>
                    <a:pt x="261093" y="263193"/>
                    <a:pt x="258521" y="259573"/>
                    <a:pt x="256807" y="260049"/>
                  </a:cubicBezTo>
                  <a:cubicBezTo>
                    <a:pt x="249853" y="261764"/>
                    <a:pt x="242138" y="264622"/>
                    <a:pt x="234518" y="266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7"/>
            <p:cNvSpPr/>
            <p:nvPr/>
          </p:nvSpPr>
          <p:spPr>
            <a:xfrm>
              <a:off x="2268652" y="2929365"/>
              <a:ext cx="361950" cy="400050"/>
            </a:xfrm>
            <a:custGeom>
              <a:avLst/>
              <a:gdLst/>
              <a:ahLst/>
              <a:cxnLst/>
              <a:rect l="l" t="t" r="r" b="b"/>
              <a:pathLst>
                <a:path w="361950" h="400050" extrusionOk="0">
                  <a:moveTo>
                    <a:pt x="51785" y="365342"/>
                  </a:moveTo>
                  <a:cubicBezTo>
                    <a:pt x="38831" y="366008"/>
                    <a:pt x="24353" y="367914"/>
                    <a:pt x="16066" y="355817"/>
                  </a:cubicBezTo>
                  <a:cubicBezTo>
                    <a:pt x="11113" y="348292"/>
                    <a:pt x="12828" y="345149"/>
                    <a:pt x="20067" y="340672"/>
                  </a:cubicBezTo>
                  <a:cubicBezTo>
                    <a:pt x="29403" y="336739"/>
                    <a:pt x="38941" y="333305"/>
                    <a:pt x="48642" y="330385"/>
                  </a:cubicBezTo>
                  <a:cubicBezTo>
                    <a:pt x="56520" y="326031"/>
                    <a:pt x="64123" y="321196"/>
                    <a:pt x="71406" y="315907"/>
                  </a:cubicBezTo>
                  <a:cubicBezTo>
                    <a:pt x="80464" y="309904"/>
                    <a:pt x="89844" y="304403"/>
                    <a:pt x="99505" y="299429"/>
                  </a:cubicBezTo>
                  <a:cubicBezTo>
                    <a:pt x="84669" y="305359"/>
                    <a:pt x="69498" y="310416"/>
                    <a:pt x="54071" y="314573"/>
                  </a:cubicBezTo>
                  <a:cubicBezTo>
                    <a:pt x="48737" y="315716"/>
                    <a:pt x="9875" y="322289"/>
                    <a:pt x="12637" y="308763"/>
                  </a:cubicBezTo>
                  <a:cubicBezTo>
                    <a:pt x="14066" y="301810"/>
                    <a:pt x="31687" y="299810"/>
                    <a:pt x="36831" y="299238"/>
                  </a:cubicBezTo>
                  <a:cubicBezTo>
                    <a:pt x="30735" y="297333"/>
                    <a:pt x="-2127" y="289713"/>
                    <a:pt x="9684" y="276759"/>
                  </a:cubicBezTo>
                  <a:cubicBezTo>
                    <a:pt x="16542" y="269330"/>
                    <a:pt x="46070" y="273235"/>
                    <a:pt x="55690" y="271901"/>
                  </a:cubicBezTo>
                  <a:cubicBezTo>
                    <a:pt x="78550" y="268663"/>
                    <a:pt x="100743" y="260281"/>
                    <a:pt x="123794" y="259043"/>
                  </a:cubicBezTo>
                  <a:cubicBezTo>
                    <a:pt x="139664" y="258103"/>
                    <a:pt x="155581" y="258326"/>
                    <a:pt x="171419" y="259709"/>
                  </a:cubicBezTo>
                  <a:cubicBezTo>
                    <a:pt x="139320" y="248660"/>
                    <a:pt x="108363" y="254280"/>
                    <a:pt x="74740" y="253137"/>
                  </a:cubicBezTo>
                  <a:cubicBezTo>
                    <a:pt x="62548" y="253137"/>
                    <a:pt x="34354" y="253899"/>
                    <a:pt x="24734" y="244850"/>
                  </a:cubicBezTo>
                  <a:cubicBezTo>
                    <a:pt x="15114" y="235802"/>
                    <a:pt x="28163" y="229420"/>
                    <a:pt x="37117" y="227515"/>
                  </a:cubicBezTo>
                  <a:cubicBezTo>
                    <a:pt x="23591" y="220562"/>
                    <a:pt x="22734" y="204179"/>
                    <a:pt x="38545" y="200750"/>
                  </a:cubicBezTo>
                  <a:cubicBezTo>
                    <a:pt x="54357" y="197321"/>
                    <a:pt x="73788" y="201416"/>
                    <a:pt x="90171" y="203512"/>
                  </a:cubicBezTo>
                  <a:cubicBezTo>
                    <a:pt x="105030" y="205512"/>
                    <a:pt x="119793" y="207036"/>
                    <a:pt x="134367" y="210180"/>
                  </a:cubicBezTo>
                  <a:cubicBezTo>
                    <a:pt x="148940" y="213323"/>
                    <a:pt x="161418" y="221800"/>
                    <a:pt x="175610" y="226563"/>
                  </a:cubicBezTo>
                  <a:cubicBezTo>
                    <a:pt x="158084" y="204274"/>
                    <a:pt x="144368" y="180842"/>
                    <a:pt x="114459" y="173318"/>
                  </a:cubicBezTo>
                  <a:cubicBezTo>
                    <a:pt x="104934" y="170746"/>
                    <a:pt x="62643" y="168746"/>
                    <a:pt x="84551" y="152458"/>
                  </a:cubicBezTo>
                  <a:cubicBezTo>
                    <a:pt x="102648" y="139028"/>
                    <a:pt x="130271" y="146267"/>
                    <a:pt x="147130" y="157411"/>
                  </a:cubicBezTo>
                  <a:cubicBezTo>
                    <a:pt x="165609" y="169698"/>
                    <a:pt x="197613" y="195511"/>
                    <a:pt x="198660" y="219895"/>
                  </a:cubicBezTo>
                  <a:cubicBezTo>
                    <a:pt x="197941" y="187483"/>
                    <a:pt x="185836" y="156359"/>
                    <a:pt x="164466" y="131979"/>
                  </a:cubicBezTo>
                  <a:cubicBezTo>
                    <a:pt x="154941" y="120168"/>
                    <a:pt x="141796" y="103404"/>
                    <a:pt x="143130" y="87497"/>
                  </a:cubicBezTo>
                  <a:cubicBezTo>
                    <a:pt x="143130" y="82164"/>
                    <a:pt x="143130" y="77972"/>
                    <a:pt x="148749" y="75877"/>
                  </a:cubicBezTo>
                  <a:cubicBezTo>
                    <a:pt x="155909" y="73952"/>
                    <a:pt x="163510" y="76688"/>
                    <a:pt x="167799" y="82735"/>
                  </a:cubicBezTo>
                  <a:cubicBezTo>
                    <a:pt x="170085" y="75591"/>
                    <a:pt x="167799" y="64733"/>
                    <a:pt x="178753" y="63685"/>
                  </a:cubicBezTo>
                  <a:cubicBezTo>
                    <a:pt x="193041" y="62542"/>
                    <a:pt x="200280" y="93308"/>
                    <a:pt x="203042" y="103595"/>
                  </a:cubicBezTo>
                  <a:cubicBezTo>
                    <a:pt x="206813" y="122120"/>
                    <a:pt x="212363" y="140238"/>
                    <a:pt x="219616" y="157697"/>
                  </a:cubicBezTo>
                  <a:cubicBezTo>
                    <a:pt x="223228" y="166934"/>
                    <a:pt x="228561" y="175403"/>
                    <a:pt x="235332" y="182652"/>
                  </a:cubicBezTo>
                  <a:cubicBezTo>
                    <a:pt x="223616" y="167698"/>
                    <a:pt x="228378" y="144552"/>
                    <a:pt x="226664" y="126359"/>
                  </a:cubicBezTo>
                  <a:cubicBezTo>
                    <a:pt x="223611" y="105843"/>
                    <a:pt x="218538" y="85680"/>
                    <a:pt x="211519" y="66161"/>
                  </a:cubicBezTo>
                  <a:cubicBezTo>
                    <a:pt x="207423" y="52826"/>
                    <a:pt x="195613" y="18060"/>
                    <a:pt x="212567" y="9011"/>
                  </a:cubicBezTo>
                  <a:cubicBezTo>
                    <a:pt x="240285" y="-5467"/>
                    <a:pt x="250667" y="68543"/>
                    <a:pt x="253334" y="82735"/>
                  </a:cubicBezTo>
                  <a:cubicBezTo>
                    <a:pt x="254667" y="90355"/>
                    <a:pt x="257430" y="157030"/>
                    <a:pt x="272384" y="153220"/>
                  </a:cubicBezTo>
                  <a:cubicBezTo>
                    <a:pt x="272384" y="136170"/>
                    <a:pt x="270669" y="119025"/>
                    <a:pt x="271241" y="101975"/>
                  </a:cubicBezTo>
                  <a:cubicBezTo>
                    <a:pt x="271813" y="86735"/>
                    <a:pt x="271717" y="64447"/>
                    <a:pt x="279432" y="50922"/>
                  </a:cubicBezTo>
                  <a:cubicBezTo>
                    <a:pt x="282671" y="45016"/>
                    <a:pt x="292196" y="29681"/>
                    <a:pt x="300864" y="34634"/>
                  </a:cubicBezTo>
                  <a:cubicBezTo>
                    <a:pt x="314008" y="41968"/>
                    <a:pt x="302388" y="80258"/>
                    <a:pt x="300006" y="90164"/>
                  </a:cubicBezTo>
                  <a:cubicBezTo>
                    <a:pt x="297816" y="103314"/>
                    <a:pt x="297816" y="116735"/>
                    <a:pt x="300006" y="129884"/>
                  </a:cubicBezTo>
                  <a:cubicBezTo>
                    <a:pt x="301657" y="123636"/>
                    <a:pt x="302804" y="117265"/>
                    <a:pt x="303435" y="110834"/>
                  </a:cubicBezTo>
                  <a:cubicBezTo>
                    <a:pt x="305945" y="103484"/>
                    <a:pt x="308903" y="96295"/>
                    <a:pt x="312294" y="89307"/>
                  </a:cubicBezTo>
                  <a:cubicBezTo>
                    <a:pt x="316104" y="79782"/>
                    <a:pt x="318104" y="70257"/>
                    <a:pt x="321247" y="60732"/>
                  </a:cubicBezTo>
                  <a:cubicBezTo>
                    <a:pt x="324390" y="51207"/>
                    <a:pt x="328677" y="35681"/>
                    <a:pt x="336868" y="30728"/>
                  </a:cubicBezTo>
                  <a:cubicBezTo>
                    <a:pt x="370015" y="10821"/>
                    <a:pt x="357728" y="73305"/>
                    <a:pt x="352299" y="85497"/>
                  </a:cubicBezTo>
                  <a:cubicBezTo>
                    <a:pt x="342774" y="106928"/>
                    <a:pt x="321723" y="123597"/>
                    <a:pt x="314199" y="145505"/>
                  </a:cubicBezTo>
                  <a:cubicBezTo>
                    <a:pt x="310619" y="160139"/>
                    <a:pt x="310197" y="175367"/>
                    <a:pt x="312960" y="190177"/>
                  </a:cubicBezTo>
                  <a:cubicBezTo>
                    <a:pt x="314008" y="198749"/>
                    <a:pt x="315246" y="207131"/>
                    <a:pt x="315723" y="214847"/>
                  </a:cubicBezTo>
                  <a:cubicBezTo>
                    <a:pt x="316607" y="233412"/>
                    <a:pt x="309702" y="251503"/>
                    <a:pt x="296673" y="264758"/>
                  </a:cubicBezTo>
                  <a:cubicBezTo>
                    <a:pt x="279666" y="280328"/>
                    <a:pt x="259485" y="292026"/>
                    <a:pt x="237522" y="299048"/>
                  </a:cubicBezTo>
                  <a:cubicBezTo>
                    <a:pt x="215234" y="306953"/>
                    <a:pt x="189897" y="304953"/>
                    <a:pt x="166466" y="310192"/>
                  </a:cubicBezTo>
                  <a:cubicBezTo>
                    <a:pt x="143034" y="315431"/>
                    <a:pt x="122460" y="333909"/>
                    <a:pt x="102934" y="347054"/>
                  </a:cubicBezTo>
                  <a:cubicBezTo>
                    <a:pt x="95314" y="352102"/>
                    <a:pt x="14256" y="415443"/>
                    <a:pt x="12732" y="385154"/>
                  </a:cubicBezTo>
                  <a:cubicBezTo>
                    <a:pt x="11589" y="373533"/>
                    <a:pt x="41022" y="365818"/>
                    <a:pt x="51785" y="365342"/>
                  </a:cubicBezTo>
                  <a:close/>
                </a:path>
              </a:pathLst>
            </a:custGeom>
            <a:solidFill>
              <a:srgbClr val="191919">
                <a:alpha val="39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47"/>
            <p:cNvSpPr/>
            <p:nvPr/>
          </p:nvSpPr>
          <p:spPr>
            <a:xfrm>
              <a:off x="2363954" y="3011719"/>
              <a:ext cx="219075" cy="238125"/>
            </a:xfrm>
            <a:custGeom>
              <a:avLst/>
              <a:gdLst/>
              <a:ahLst/>
              <a:cxnLst/>
              <a:rect l="l" t="t" r="r" b="b"/>
              <a:pathLst>
                <a:path w="219075" h="238125" extrusionOk="0">
                  <a:moveTo>
                    <a:pt x="164401" y="53912"/>
                  </a:moveTo>
                  <a:cubicBezTo>
                    <a:pt x="162413" y="38348"/>
                    <a:pt x="162863" y="22569"/>
                    <a:pt x="165735" y="7144"/>
                  </a:cubicBezTo>
                  <a:cubicBezTo>
                    <a:pt x="166443" y="10540"/>
                    <a:pt x="166952" y="13975"/>
                    <a:pt x="167259" y="17431"/>
                  </a:cubicBezTo>
                  <a:cubicBezTo>
                    <a:pt x="168511" y="23202"/>
                    <a:pt x="170101" y="28895"/>
                    <a:pt x="172021" y="34480"/>
                  </a:cubicBezTo>
                  <a:cubicBezTo>
                    <a:pt x="177000" y="49957"/>
                    <a:pt x="183912" y="64742"/>
                    <a:pt x="192596" y="78486"/>
                  </a:cubicBezTo>
                  <a:cubicBezTo>
                    <a:pt x="199834" y="91249"/>
                    <a:pt x="210788" y="104394"/>
                    <a:pt x="213646" y="119063"/>
                  </a:cubicBezTo>
                  <a:cubicBezTo>
                    <a:pt x="215170" y="126682"/>
                    <a:pt x="216313" y="134588"/>
                    <a:pt x="218313" y="142113"/>
                  </a:cubicBezTo>
                  <a:cubicBezTo>
                    <a:pt x="221120" y="152900"/>
                    <a:pt x="221703" y="164145"/>
                    <a:pt x="220027" y="175165"/>
                  </a:cubicBezTo>
                  <a:cubicBezTo>
                    <a:pt x="218965" y="185103"/>
                    <a:pt x="216160" y="194776"/>
                    <a:pt x="211741" y="203740"/>
                  </a:cubicBezTo>
                  <a:cubicBezTo>
                    <a:pt x="205810" y="212784"/>
                    <a:pt x="197226" y="219771"/>
                    <a:pt x="187166" y="223742"/>
                  </a:cubicBezTo>
                  <a:cubicBezTo>
                    <a:pt x="153067" y="239173"/>
                    <a:pt x="114205" y="234410"/>
                    <a:pt x="79724" y="222790"/>
                  </a:cubicBezTo>
                  <a:cubicBezTo>
                    <a:pt x="64622" y="218140"/>
                    <a:pt x="49909" y="212311"/>
                    <a:pt x="35719" y="205359"/>
                  </a:cubicBezTo>
                  <a:cubicBezTo>
                    <a:pt x="28958" y="201679"/>
                    <a:pt x="22577" y="197340"/>
                    <a:pt x="16669" y="192405"/>
                  </a:cubicBezTo>
                  <a:cubicBezTo>
                    <a:pt x="13906" y="190119"/>
                    <a:pt x="8477" y="187357"/>
                    <a:pt x="7144" y="183832"/>
                  </a:cubicBezTo>
                  <a:cubicBezTo>
                    <a:pt x="12459" y="185549"/>
                    <a:pt x="17907" y="186823"/>
                    <a:pt x="23432" y="187642"/>
                  </a:cubicBezTo>
                  <a:cubicBezTo>
                    <a:pt x="32652" y="189936"/>
                    <a:pt x="42053" y="191434"/>
                    <a:pt x="51530" y="192119"/>
                  </a:cubicBezTo>
                  <a:cubicBezTo>
                    <a:pt x="70037" y="194356"/>
                    <a:pt x="88745" y="194356"/>
                    <a:pt x="107252" y="192119"/>
                  </a:cubicBezTo>
                  <a:cubicBezTo>
                    <a:pt x="104299" y="175641"/>
                    <a:pt x="88963" y="165259"/>
                    <a:pt x="77343" y="155162"/>
                  </a:cubicBezTo>
                  <a:cubicBezTo>
                    <a:pt x="67646" y="146471"/>
                    <a:pt x="56932" y="138987"/>
                    <a:pt x="45434" y="132874"/>
                  </a:cubicBezTo>
                  <a:cubicBezTo>
                    <a:pt x="39248" y="128894"/>
                    <a:pt x="32462" y="125935"/>
                    <a:pt x="25336" y="124111"/>
                  </a:cubicBezTo>
                  <a:cubicBezTo>
                    <a:pt x="34171" y="122649"/>
                    <a:pt x="43228" y="123369"/>
                    <a:pt x="51721" y="126206"/>
                  </a:cubicBezTo>
                  <a:cubicBezTo>
                    <a:pt x="67234" y="129255"/>
                    <a:pt x="82327" y="134148"/>
                    <a:pt x="96679" y="140779"/>
                  </a:cubicBezTo>
                  <a:cubicBezTo>
                    <a:pt x="110142" y="146633"/>
                    <a:pt x="122636" y="154502"/>
                    <a:pt x="133731" y="164116"/>
                  </a:cubicBezTo>
                  <a:cubicBezTo>
                    <a:pt x="138779" y="168593"/>
                    <a:pt x="147638" y="181070"/>
                    <a:pt x="155067" y="181546"/>
                  </a:cubicBezTo>
                  <a:cubicBezTo>
                    <a:pt x="151828" y="174784"/>
                    <a:pt x="146209" y="168688"/>
                    <a:pt x="142494" y="161925"/>
                  </a:cubicBezTo>
                  <a:cubicBezTo>
                    <a:pt x="137090" y="152118"/>
                    <a:pt x="132194" y="142040"/>
                    <a:pt x="127825" y="131731"/>
                  </a:cubicBezTo>
                  <a:cubicBezTo>
                    <a:pt x="123253" y="120777"/>
                    <a:pt x="118300" y="110109"/>
                    <a:pt x="114205" y="98965"/>
                  </a:cubicBezTo>
                  <a:cubicBezTo>
                    <a:pt x="110929" y="92794"/>
                    <a:pt x="109413" y="85841"/>
                    <a:pt x="109823" y="78867"/>
                  </a:cubicBezTo>
                  <a:cubicBezTo>
                    <a:pt x="120445" y="99844"/>
                    <a:pt x="134698" y="118774"/>
                    <a:pt x="151924" y="134779"/>
                  </a:cubicBezTo>
                  <a:cubicBezTo>
                    <a:pt x="161449" y="143065"/>
                    <a:pt x="178117" y="160401"/>
                    <a:pt x="192405" y="159353"/>
                  </a:cubicBezTo>
                  <a:cubicBezTo>
                    <a:pt x="191911" y="148852"/>
                    <a:pt x="189523" y="138526"/>
                    <a:pt x="185356" y="128873"/>
                  </a:cubicBezTo>
                  <a:cubicBezTo>
                    <a:pt x="181546" y="117157"/>
                    <a:pt x="177927" y="105346"/>
                    <a:pt x="173831" y="93631"/>
                  </a:cubicBezTo>
                  <a:cubicBezTo>
                    <a:pt x="169111" y="80815"/>
                    <a:pt x="165945" y="67480"/>
                    <a:pt x="164401" y="5391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47"/>
            <p:cNvSpPr/>
            <p:nvPr/>
          </p:nvSpPr>
          <p:spPr>
            <a:xfrm>
              <a:off x="2345990" y="1701651"/>
              <a:ext cx="1826381" cy="2771679"/>
            </a:xfrm>
            <a:custGeom>
              <a:avLst/>
              <a:gdLst/>
              <a:ahLst/>
              <a:cxnLst/>
              <a:rect l="l" t="t" r="r" b="b"/>
              <a:pathLst>
                <a:path w="1826381" h="2771679" extrusionOk="0">
                  <a:moveTo>
                    <a:pt x="1823524" y="1461992"/>
                  </a:moveTo>
                  <a:lnTo>
                    <a:pt x="1826381" y="1464944"/>
                  </a:lnTo>
                  <a:cubicBezTo>
                    <a:pt x="1772838" y="1503218"/>
                    <a:pt x="1722650" y="1545981"/>
                    <a:pt x="1676363" y="1592770"/>
                  </a:cubicBezTo>
                  <a:cubicBezTo>
                    <a:pt x="1629850" y="1639050"/>
                    <a:pt x="1585997" y="1687929"/>
                    <a:pt x="1545013" y="1739169"/>
                  </a:cubicBezTo>
                  <a:cubicBezTo>
                    <a:pt x="1462920" y="1841625"/>
                    <a:pt x="1388306" y="1949854"/>
                    <a:pt x="1321747" y="2063019"/>
                  </a:cubicBezTo>
                  <a:cubicBezTo>
                    <a:pt x="1288124" y="2119407"/>
                    <a:pt x="1256500" y="2176748"/>
                    <a:pt x="1225544" y="2234469"/>
                  </a:cubicBezTo>
                  <a:lnTo>
                    <a:pt x="1200568" y="2284886"/>
                  </a:lnTo>
                  <a:lnTo>
                    <a:pt x="1224687" y="2268164"/>
                  </a:lnTo>
                  <a:cubicBezTo>
                    <a:pt x="1265692" y="2247304"/>
                    <a:pt x="1310031" y="2236041"/>
                    <a:pt x="1354322" y="2217324"/>
                  </a:cubicBezTo>
                  <a:cubicBezTo>
                    <a:pt x="1435665" y="2182653"/>
                    <a:pt x="1527200" y="2106739"/>
                    <a:pt x="1553204" y="2025110"/>
                  </a:cubicBezTo>
                  <a:cubicBezTo>
                    <a:pt x="1536249" y="2080640"/>
                    <a:pt x="1493196" y="2167032"/>
                    <a:pt x="1369562" y="2230469"/>
                  </a:cubicBezTo>
                  <a:cubicBezTo>
                    <a:pt x="1307745" y="2262187"/>
                    <a:pt x="1261620" y="2271260"/>
                    <a:pt x="1222198" y="2286131"/>
                  </a:cubicBezTo>
                  <a:lnTo>
                    <a:pt x="1191682" y="2302823"/>
                  </a:lnTo>
                  <a:lnTo>
                    <a:pt x="1138391" y="2410396"/>
                  </a:lnTo>
                  <a:cubicBezTo>
                    <a:pt x="1110768" y="2469927"/>
                    <a:pt x="1085908" y="2530221"/>
                    <a:pt x="1063143" y="2591371"/>
                  </a:cubicBezTo>
                  <a:cubicBezTo>
                    <a:pt x="1040875" y="2650406"/>
                    <a:pt x="1021797" y="2710596"/>
                    <a:pt x="1005993" y="2771679"/>
                  </a:cubicBezTo>
                  <a:lnTo>
                    <a:pt x="943128" y="2771679"/>
                  </a:lnTo>
                  <a:cubicBezTo>
                    <a:pt x="979286" y="2639232"/>
                    <a:pt x="1025882" y="2509859"/>
                    <a:pt x="1082479" y="2384774"/>
                  </a:cubicBezTo>
                  <a:cubicBezTo>
                    <a:pt x="1110387" y="2324099"/>
                    <a:pt x="1139819" y="2263997"/>
                    <a:pt x="1172395" y="2205799"/>
                  </a:cubicBezTo>
                  <a:lnTo>
                    <a:pt x="1258408" y="2062710"/>
                  </a:lnTo>
                  <a:lnTo>
                    <a:pt x="1257096" y="2013799"/>
                  </a:lnTo>
                  <a:cubicBezTo>
                    <a:pt x="1250119" y="1972246"/>
                    <a:pt x="1234784" y="1927812"/>
                    <a:pt x="1231164" y="1858422"/>
                  </a:cubicBezTo>
                  <a:cubicBezTo>
                    <a:pt x="1223925" y="1719642"/>
                    <a:pt x="1276883" y="1639061"/>
                    <a:pt x="1316412" y="1596389"/>
                  </a:cubicBezTo>
                  <a:cubicBezTo>
                    <a:pt x="1258881" y="1659921"/>
                    <a:pt x="1239260" y="1777173"/>
                    <a:pt x="1250214" y="1864899"/>
                  </a:cubicBezTo>
                  <a:cubicBezTo>
                    <a:pt x="1256167" y="1912762"/>
                    <a:pt x="1268645" y="1956839"/>
                    <a:pt x="1271229" y="2002785"/>
                  </a:cubicBezTo>
                  <a:lnTo>
                    <a:pt x="1267728" y="2047204"/>
                  </a:lnTo>
                  <a:lnTo>
                    <a:pt x="1275455" y="2034349"/>
                  </a:lnTo>
                  <a:cubicBezTo>
                    <a:pt x="1312126" y="1978628"/>
                    <a:pt x="1350417" y="1924049"/>
                    <a:pt x="1390898" y="1870995"/>
                  </a:cubicBezTo>
                  <a:cubicBezTo>
                    <a:pt x="1431379" y="1817941"/>
                    <a:pt x="1473385" y="1766125"/>
                    <a:pt x="1518724" y="1717167"/>
                  </a:cubicBezTo>
                  <a:cubicBezTo>
                    <a:pt x="1563584" y="1667903"/>
                    <a:pt x="1611290" y="1621310"/>
                    <a:pt x="1661599" y="1577625"/>
                  </a:cubicBezTo>
                  <a:cubicBezTo>
                    <a:pt x="1711837" y="1534099"/>
                    <a:pt x="1766050" y="1495385"/>
                    <a:pt x="1823524" y="1461992"/>
                  </a:cubicBezTo>
                  <a:close/>
                  <a:moveTo>
                    <a:pt x="197892" y="1305972"/>
                  </a:moveTo>
                  <a:cubicBezTo>
                    <a:pt x="217807" y="1330671"/>
                    <a:pt x="232429" y="1359202"/>
                    <a:pt x="240849" y="1389792"/>
                  </a:cubicBezTo>
                  <a:cubicBezTo>
                    <a:pt x="245136" y="1405889"/>
                    <a:pt x="247993" y="1421605"/>
                    <a:pt x="258661" y="1434464"/>
                  </a:cubicBezTo>
                  <a:cubicBezTo>
                    <a:pt x="270568" y="1448108"/>
                    <a:pt x="280478" y="1463374"/>
                    <a:pt x="288093" y="1479803"/>
                  </a:cubicBezTo>
                  <a:cubicBezTo>
                    <a:pt x="297966" y="1499460"/>
                    <a:pt x="297285" y="1522764"/>
                    <a:pt x="286284" y="1541811"/>
                  </a:cubicBezTo>
                  <a:cubicBezTo>
                    <a:pt x="304762" y="1529428"/>
                    <a:pt x="331623" y="1524285"/>
                    <a:pt x="348577" y="1543430"/>
                  </a:cubicBezTo>
                  <a:cubicBezTo>
                    <a:pt x="335052" y="1539715"/>
                    <a:pt x="309430" y="1537048"/>
                    <a:pt x="295618" y="1554098"/>
                  </a:cubicBezTo>
                  <a:cubicBezTo>
                    <a:pt x="319240" y="1554575"/>
                    <a:pt x="336957" y="1557527"/>
                    <a:pt x="352768" y="1576768"/>
                  </a:cubicBezTo>
                  <a:cubicBezTo>
                    <a:pt x="334890" y="1571177"/>
                    <a:pt x="316058" y="1569297"/>
                    <a:pt x="297428" y="1571243"/>
                  </a:cubicBezTo>
                  <a:cubicBezTo>
                    <a:pt x="316313" y="1574958"/>
                    <a:pt x="332534" y="1586950"/>
                    <a:pt x="341624" y="1603914"/>
                  </a:cubicBezTo>
                  <a:cubicBezTo>
                    <a:pt x="332175" y="1597748"/>
                    <a:pt x="321710" y="1593545"/>
                    <a:pt x="310839" y="1591426"/>
                  </a:cubicBezTo>
                  <a:lnTo>
                    <a:pt x="299107" y="1591430"/>
                  </a:lnTo>
                  <a:lnTo>
                    <a:pt x="342207" y="1632383"/>
                  </a:lnTo>
                  <a:cubicBezTo>
                    <a:pt x="384262" y="1676409"/>
                    <a:pt x="424185" y="1722470"/>
                    <a:pt x="461830" y="1770411"/>
                  </a:cubicBezTo>
                  <a:cubicBezTo>
                    <a:pt x="537324" y="1866313"/>
                    <a:pt x="604256" y="1968654"/>
                    <a:pt x="661855" y="2076259"/>
                  </a:cubicBezTo>
                  <a:cubicBezTo>
                    <a:pt x="720266" y="2183998"/>
                    <a:pt x="767594" y="2297387"/>
                    <a:pt x="803110" y="2414682"/>
                  </a:cubicBezTo>
                  <a:cubicBezTo>
                    <a:pt x="821267" y="2473484"/>
                    <a:pt x="835773" y="2533352"/>
                    <a:pt x="846544" y="2593943"/>
                  </a:cubicBezTo>
                  <a:cubicBezTo>
                    <a:pt x="856717" y="2652772"/>
                    <a:pt x="863743" y="2712102"/>
                    <a:pt x="867594" y="2771679"/>
                  </a:cubicBezTo>
                  <a:lnTo>
                    <a:pt x="806634" y="2771679"/>
                  </a:lnTo>
                  <a:cubicBezTo>
                    <a:pt x="805495" y="2655237"/>
                    <a:pt x="789751" y="2539397"/>
                    <a:pt x="759771" y="2426874"/>
                  </a:cubicBezTo>
                  <a:cubicBezTo>
                    <a:pt x="744301" y="2369179"/>
                    <a:pt x="725732" y="2312359"/>
                    <a:pt x="704145" y="2256663"/>
                  </a:cubicBezTo>
                  <a:cubicBezTo>
                    <a:pt x="682048" y="2201037"/>
                    <a:pt x="657314" y="2146490"/>
                    <a:pt x="629946" y="2093023"/>
                  </a:cubicBezTo>
                  <a:cubicBezTo>
                    <a:pt x="574673" y="1986326"/>
                    <a:pt x="510434" y="1884519"/>
                    <a:pt x="437922" y="1788699"/>
                  </a:cubicBezTo>
                  <a:cubicBezTo>
                    <a:pt x="402190" y="1740256"/>
                    <a:pt x="364338" y="1693450"/>
                    <a:pt x="324484" y="1648416"/>
                  </a:cubicBezTo>
                  <a:lnTo>
                    <a:pt x="279716" y="1602147"/>
                  </a:lnTo>
                  <a:lnTo>
                    <a:pt x="283840" y="1623183"/>
                  </a:lnTo>
                  <a:cubicBezTo>
                    <a:pt x="288024" y="1633124"/>
                    <a:pt x="294229" y="1642215"/>
                    <a:pt x="302191" y="1649825"/>
                  </a:cubicBezTo>
                  <a:cubicBezTo>
                    <a:pt x="284188" y="1650777"/>
                    <a:pt x="268377" y="1625345"/>
                    <a:pt x="261900" y="1610105"/>
                  </a:cubicBezTo>
                  <a:cubicBezTo>
                    <a:pt x="257131" y="1623983"/>
                    <a:pt x="256567" y="1638961"/>
                    <a:pt x="260280" y="1653158"/>
                  </a:cubicBezTo>
                  <a:cubicBezTo>
                    <a:pt x="247901" y="1643128"/>
                    <a:pt x="240271" y="1628385"/>
                    <a:pt x="239230" y="1612486"/>
                  </a:cubicBezTo>
                  <a:cubicBezTo>
                    <a:pt x="225920" y="1624506"/>
                    <a:pt x="219458" y="1642357"/>
                    <a:pt x="221990" y="1660111"/>
                  </a:cubicBezTo>
                  <a:cubicBezTo>
                    <a:pt x="205702" y="1650586"/>
                    <a:pt x="204369" y="1611153"/>
                    <a:pt x="210560" y="1599437"/>
                  </a:cubicBezTo>
                  <a:cubicBezTo>
                    <a:pt x="174175" y="1606010"/>
                    <a:pt x="152458" y="1559432"/>
                    <a:pt x="122644" y="1547240"/>
                  </a:cubicBezTo>
                  <a:cubicBezTo>
                    <a:pt x="79020" y="1529428"/>
                    <a:pt x="35681" y="1550288"/>
                    <a:pt x="438" y="1572958"/>
                  </a:cubicBezTo>
                  <a:cubicBezTo>
                    <a:pt x="-4419" y="1552955"/>
                    <a:pt x="32347" y="1535048"/>
                    <a:pt x="47206" y="1530953"/>
                  </a:cubicBezTo>
                  <a:cubicBezTo>
                    <a:pt x="74585" y="1523673"/>
                    <a:pt x="103120" y="1521796"/>
                    <a:pt x="131217" y="1525428"/>
                  </a:cubicBezTo>
                  <a:cubicBezTo>
                    <a:pt x="118072" y="1508950"/>
                    <a:pt x="87116" y="1492853"/>
                    <a:pt x="68257" y="1484280"/>
                  </a:cubicBezTo>
                  <a:cubicBezTo>
                    <a:pt x="51135" y="1475586"/>
                    <a:pt x="32578" y="1470067"/>
                    <a:pt x="13488" y="1467992"/>
                  </a:cubicBezTo>
                  <a:cubicBezTo>
                    <a:pt x="27394" y="1449609"/>
                    <a:pt x="76829" y="1470469"/>
                    <a:pt x="92545" y="1477517"/>
                  </a:cubicBezTo>
                  <a:cubicBezTo>
                    <a:pt x="111595" y="1485899"/>
                    <a:pt x="131598" y="1493710"/>
                    <a:pt x="151219" y="1501235"/>
                  </a:cubicBezTo>
                  <a:cubicBezTo>
                    <a:pt x="132836" y="1470659"/>
                    <a:pt x="105023" y="1451895"/>
                    <a:pt x="98546" y="1413890"/>
                  </a:cubicBezTo>
                  <a:cubicBezTo>
                    <a:pt x="94820" y="1398057"/>
                    <a:pt x="95914" y="1381471"/>
                    <a:pt x="101689" y="1366265"/>
                  </a:cubicBezTo>
                  <a:cubicBezTo>
                    <a:pt x="103594" y="1399127"/>
                    <a:pt x="123406" y="1431035"/>
                    <a:pt x="145980" y="1454181"/>
                  </a:cubicBezTo>
                  <a:cubicBezTo>
                    <a:pt x="164078" y="1473231"/>
                    <a:pt x="183318" y="1477231"/>
                    <a:pt x="205797" y="1486376"/>
                  </a:cubicBezTo>
                  <a:cubicBezTo>
                    <a:pt x="208750" y="1467326"/>
                    <a:pt x="188367" y="1432273"/>
                    <a:pt x="179223" y="1416557"/>
                  </a:cubicBezTo>
                  <a:cubicBezTo>
                    <a:pt x="164872" y="1393928"/>
                    <a:pt x="146038" y="1374479"/>
                    <a:pt x="123883" y="1359407"/>
                  </a:cubicBezTo>
                  <a:cubicBezTo>
                    <a:pt x="146362" y="1357026"/>
                    <a:pt x="178080" y="1382077"/>
                    <a:pt x="191701" y="1398650"/>
                  </a:cubicBezTo>
                  <a:cubicBezTo>
                    <a:pt x="202711" y="1414096"/>
                    <a:pt x="210872" y="1431386"/>
                    <a:pt x="215799" y="1449704"/>
                  </a:cubicBezTo>
                  <a:cubicBezTo>
                    <a:pt x="227038" y="1436750"/>
                    <a:pt x="218656" y="1396840"/>
                    <a:pt x="217894" y="1380172"/>
                  </a:cubicBezTo>
                  <a:cubicBezTo>
                    <a:pt x="217871" y="1354109"/>
                    <a:pt x="210971" y="1328515"/>
                    <a:pt x="197892" y="1305972"/>
                  </a:cubicBezTo>
                  <a:close/>
                  <a:moveTo>
                    <a:pt x="874452" y="0"/>
                  </a:moveTo>
                  <a:lnTo>
                    <a:pt x="878262" y="1143"/>
                  </a:lnTo>
                  <a:cubicBezTo>
                    <a:pt x="843076" y="109992"/>
                    <a:pt x="816608" y="221469"/>
                    <a:pt x="799109" y="334518"/>
                  </a:cubicBezTo>
                  <a:cubicBezTo>
                    <a:pt x="781182" y="447058"/>
                    <a:pt x="769228" y="560469"/>
                    <a:pt x="763295" y="674274"/>
                  </a:cubicBezTo>
                  <a:cubicBezTo>
                    <a:pt x="751897" y="902153"/>
                    <a:pt x="754505" y="1130516"/>
                    <a:pt x="771106" y="1358074"/>
                  </a:cubicBezTo>
                  <a:cubicBezTo>
                    <a:pt x="778535" y="1471930"/>
                    <a:pt x="788060" y="1585626"/>
                    <a:pt x="799681" y="1699165"/>
                  </a:cubicBezTo>
                  <a:lnTo>
                    <a:pt x="821519" y="1888041"/>
                  </a:lnTo>
                  <a:lnTo>
                    <a:pt x="827610" y="1822388"/>
                  </a:lnTo>
                  <a:cubicBezTo>
                    <a:pt x="850997" y="1691175"/>
                    <a:pt x="932864" y="1605343"/>
                    <a:pt x="996944" y="1495615"/>
                  </a:cubicBezTo>
                  <a:cubicBezTo>
                    <a:pt x="1075239" y="1361503"/>
                    <a:pt x="1124674" y="1158430"/>
                    <a:pt x="1075620" y="1015936"/>
                  </a:cubicBezTo>
                  <a:cubicBezTo>
                    <a:pt x="1110005" y="1112138"/>
                    <a:pt x="1139914" y="1279016"/>
                    <a:pt x="1032186" y="1498377"/>
                  </a:cubicBezTo>
                  <a:cubicBezTo>
                    <a:pt x="937091" y="1691735"/>
                    <a:pt x="838422" y="1734063"/>
                    <a:pt x="826216" y="1894512"/>
                  </a:cubicBezTo>
                  <a:lnTo>
                    <a:pt x="826366" y="1929963"/>
                  </a:lnTo>
                  <a:lnTo>
                    <a:pt x="839019" y="2039398"/>
                  </a:lnTo>
                  <a:cubicBezTo>
                    <a:pt x="853783" y="2152650"/>
                    <a:pt x="870261" y="2265616"/>
                    <a:pt x="888073" y="2378488"/>
                  </a:cubicBezTo>
                  <a:cubicBezTo>
                    <a:pt x="905885" y="2491359"/>
                    <a:pt x="925125" y="2604040"/>
                    <a:pt x="946175" y="2716339"/>
                  </a:cubicBezTo>
                  <a:lnTo>
                    <a:pt x="885692" y="2727293"/>
                  </a:lnTo>
                  <a:cubicBezTo>
                    <a:pt x="846258" y="2501265"/>
                    <a:pt x="808920" y="2274856"/>
                    <a:pt x="779678" y="2047113"/>
                  </a:cubicBezTo>
                  <a:cubicBezTo>
                    <a:pt x="764946" y="1933321"/>
                    <a:pt x="752246" y="1819211"/>
                    <a:pt x="741578" y="1704784"/>
                  </a:cubicBezTo>
                  <a:lnTo>
                    <a:pt x="720532" y="1396018"/>
                  </a:lnTo>
                  <a:lnTo>
                    <a:pt x="719319" y="1390244"/>
                  </a:lnTo>
                  <a:cubicBezTo>
                    <a:pt x="673716" y="1236051"/>
                    <a:pt x="568224" y="1215414"/>
                    <a:pt x="434874" y="1046226"/>
                  </a:cubicBezTo>
                  <a:cubicBezTo>
                    <a:pt x="283521" y="854392"/>
                    <a:pt x="277711" y="684942"/>
                    <a:pt x="291141" y="583692"/>
                  </a:cubicBezTo>
                  <a:cubicBezTo>
                    <a:pt x="273044" y="733234"/>
                    <a:pt x="364008" y="921448"/>
                    <a:pt x="468783" y="1036224"/>
                  </a:cubicBezTo>
                  <a:cubicBezTo>
                    <a:pt x="554437" y="1129950"/>
                    <a:pt x="652466" y="1196673"/>
                    <a:pt x="702839" y="1320015"/>
                  </a:cubicBezTo>
                  <a:lnTo>
                    <a:pt x="718828" y="1371008"/>
                  </a:lnTo>
                  <a:lnTo>
                    <a:pt x="718147" y="1361027"/>
                  </a:lnTo>
                  <a:cubicBezTo>
                    <a:pt x="713003" y="1245870"/>
                    <a:pt x="711289" y="1131189"/>
                    <a:pt x="712718" y="1016317"/>
                  </a:cubicBezTo>
                  <a:cubicBezTo>
                    <a:pt x="714146" y="901446"/>
                    <a:pt x="718813" y="786384"/>
                    <a:pt x="729672" y="671798"/>
                  </a:cubicBezTo>
                  <a:cubicBezTo>
                    <a:pt x="739786" y="557234"/>
                    <a:pt x="756130" y="443305"/>
                    <a:pt x="778631" y="330517"/>
                  </a:cubicBezTo>
                  <a:cubicBezTo>
                    <a:pt x="801126" y="217823"/>
                    <a:pt x="833182" y="107251"/>
                    <a:pt x="87445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7"/>
            <p:cNvSpPr/>
            <p:nvPr/>
          </p:nvSpPr>
          <p:spPr>
            <a:xfrm>
              <a:off x="2892780" y="4354943"/>
              <a:ext cx="647700" cy="276225"/>
            </a:xfrm>
            <a:custGeom>
              <a:avLst/>
              <a:gdLst/>
              <a:ahLst/>
              <a:cxnLst/>
              <a:rect l="l" t="t" r="r" b="b"/>
              <a:pathLst>
                <a:path w="647700" h="276225" extrusionOk="0">
                  <a:moveTo>
                    <a:pt x="576278" y="119244"/>
                  </a:moveTo>
                  <a:cubicBezTo>
                    <a:pt x="567025" y="88628"/>
                    <a:pt x="534705" y="71309"/>
                    <a:pt x="504089" y="80561"/>
                  </a:cubicBezTo>
                  <a:cubicBezTo>
                    <a:pt x="503479" y="80745"/>
                    <a:pt x="502872" y="80940"/>
                    <a:pt x="502268" y="81144"/>
                  </a:cubicBezTo>
                  <a:cubicBezTo>
                    <a:pt x="499192" y="56453"/>
                    <a:pt x="476681" y="38931"/>
                    <a:pt x="451990" y="42007"/>
                  </a:cubicBezTo>
                  <a:cubicBezTo>
                    <a:pt x="442794" y="43153"/>
                    <a:pt x="434174" y="47108"/>
                    <a:pt x="427307" y="53331"/>
                  </a:cubicBezTo>
                  <a:cubicBezTo>
                    <a:pt x="390789" y="3200"/>
                    <a:pt x="320547" y="-7837"/>
                    <a:pt x="270416" y="28681"/>
                  </a:cubicBezTo>
                  <a:cubicBezTo>
                    <a:pt x="255632" y="39449"/>
                    <a:pt x="243703" y="53666"/>
                    <a:pt x="235664" y="70095"/>
                  </a:cubicBezTo>
                  <a:cubicBezTo>
                    <a:pt x="233966" y="65905"/>
                    <a:pt x="231248" y="62205"/>
                    <a:pt x="227758" y="59332"/>
                  </a:cubicBezTo>
                  <a:cubicBezTo>
                    <a:pt x="215831" y="49989"/>
                    <a:pt x="198589" y="52084"/>
                    <a:pt x="189247" y="64011"/>
                  </a:cubicBezTo>
                  <a:cubicBezTo>
                    <a:pt x="189225" y="64039"/>
                    <a:pt x="189204" y="64066"/>
                    <a:pt x="189182" y="64094"/>
                  </a:cubicBezTo>
                  <a:cubicBezTo>
                    <a:pt x="185282" y="69118"/>
                    <a:pt x="183291" y="75362"/>
                    <a:pt x="183562" y="81716"/>
                  </a:cubicBezTo>
                  <a:cubicBezTo>
                    <a:pt x="174854" y="79651"/>
                    <a:pt x="165937" y="78597"/>
                    <a:pt x="156987" y="78573"/>
                  </a:cubicBezTo>
                  <a:cubicBezTo>
                    <a:pt x="120602" y="78572"/>
                    <a:pt x="94789" y="89336"/>
                    <a:pt x="74310" y="116196"/>
                  </a:cubicBezTo>
                  <a:cubicBezTo>
                    <a:pt x="60893" y="99987"/>
                    <a:pt x="36876" y="97723"/>
                    <a:pt x="20666" y="111141"/>
                  </a:cubicBezTo>
                  <a:cubicBezTo>
                    <a:pt x="15375" y="115521"/>
                    <a:pt x="11366" y="121250"/>
                    <a:pt x="9064" y="127721"/>
                  </a:cubicBezTo>
                  <a:cubicBezTo>
                    <a:pt x="4981" y="138954"/>
                    <a:pt x="7518" y="151526"/>
                    <a:pt x="15636" y="160297"/>
                  </a:cubicBezTo>
                  <a:cubicBezTo>
                    <a:pt x="24176" y="170751"/>
                    <a:pt x="38438" y="174585"/>
                    <a:pt x="51069" y="169822"/>
                  </a:cubicBezTo>
                  <a:cubicBezTo>
                    <a:pt x="66876" y="213276"/>
                    <a:pt x="114917" y="235689"/>
                    <a:pt x="158371" y="219881"/>
                  </a:cubicBezTo>
                  <a:cubicBezTo>
                    <a:pt x="160747" y="219017"/>
                    <a:pt x="163082" y="218046"/>
                    <a:pt x="165369" y="216971"/>
                  </a:cubicBezTo>
                  <a:cubicBezTo>
                    <a:pt x="178614" y="237034"/>
                    <a:pt x="205615" y="242561"/>
                    <a:pt x="225678" y="229316"/>
                  </a:cubicBezTo>
                  <a:cubicBezTo>
                    <a:pt x="226485" y="228783"/>
                    <a:pt x="227274" y="228224"/>
                    <a:pt x="228044" y="227639"/>
                  </a:cubicBezTo>
                  <a:cubicBezTo>
                    <a:pt x="241685" y="260023"/>
                    <a:pt x="278997" y="275217"/>
                    <a:pt x="311381" y="261575"/>
                  </a:cubicBezTo>
                  <a:cubicBezTo>
                    <a:pt x="319864" y="258002"/>
                    <a:pt x="327471" y="252630"/>
                    <a:pt x="333676" y="245832"/>
                  </a:cubicBezTo>
                  <a:cubicBezTo>
                    <a:pt x="356692" y="275846"/>
                    <a:pt x="399681" y="281519"/>
                    <a:pt x="429696" y="258503"/>
                  </a:cubicBezTo>
                  <a:cubicBezTo>
                    <a:pt x="439120" y="251277"/>
                    <a:pt x="446502" y="241724"/>
                    <a:pt x="451119" y="230782"/>
                  </a:cubicBezTo>
                  <a:cubicBezTo>
                    <a:pt x="478757" y="252484"/>
                    <a:pt x="518755" y="247672"/>
                    <a:pt x="540457" y="220033"/>
                  </a:cubicBezTo>
                  <a:cubicBezTo>
                    <a:pt x="546021" y="212948"/>
                    <a:pt x="550016" y="204761"/>
                    <a:pt x="552179" y="196016"/>
                  </a:cubicBezTo>
                  <a:cubicBezTo>
                    <a:pt x="570265" y="208244"/>
                    <a:pt x="594838" y="203496"/>
                    <a:pt x="607066" y="185411"/>
                  </a:cubicBezTo>
                  <a:cubicBezTo>
                    <a:pt x="608128" y="183841"/>
                    <a:pt x="609075" y="182196"/>
                    <a:pt x="609901" y="180490"/>
                  </a:cubicBezTo>
                  <a:cubicBezTo>
                    <a:pt x="622956" y="179899"/>
                    <a:pt x="634445" y="171692"/>
                    <a:pt x="639238" y="159535"/>
                  </a:cubicBezTo>
                  <a:cubicBezTo>
                    <a:pt x="649906" y="128769"/>
                    <a:pt x="606186" y="94479"/>
                    <a:pt x="576278" y="119244"/>
                  </a:cubicBezTo>
                  <a:close/>
                </a:path>
              </a:pathLst>
            </a:custGeom>
            <a:solidFill>
              <a:srgbClr val="191919">
                <a:alpha val="2035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7"/>
            <p:cNvSpPr/>
            <p:nvPr/>
          </p:nvSpPr>
          <p:spPr>
            <a:xfrm>
              <a:off x="3027657" y="4433194"/>
              <a:ext cx="354139" cy="118337"/>
            </a:xfrm>
            <a:custGeom>
              <a:avLst/>
              <a:gdLst/>
              <a:ahLst/>
              <a:cxnLst/>
              <a:rect l="l" t="t" r="r" b="b"/>
              <a:pathLst>
                <a:path w="354139" h="118337" extrusionOk="0">
                  <a:moveTo>
                    <a:pt x="223973" y="80322"/>
                  </a:moveTo>
                  <a:cubicBezTo>
                    <a:pt x="234148" y="79431"/>
                    <a:pt x="244663" y="82421"/>
                    <a:pt x="253106" y="89504"/>
                  </a:cubicBezTo>
                  <a:cubicBezTo>
                    <a:pt x="258422" y="93964"/>
                    <a:pt x="262483" y="99732"/>
                    <a:pt x="264889" y="106240"/>
                  </a:cubicBezTo>
                  <a:cubicBezTo>
                    <a:pt x="252316" y="88201"/>
                    <a:pt x="227499" y="83770"/>
                    <a:pt x="209459" y="96343"/>
                  </a:cubicBezTo>
                  <a:cubicBezTo>
                    <a:pt x="207663" y="97596"/>
                    <a:pt x="205972" y="98994"/>
                    <a:pt x="204405" y="100525"/>
                  </a:cubicBezTo>
                  <a:cubicBezTo>
                    <a:pt x="203036" y="101862"/>
                    <a:pt x="201763" y="103295"/>
                    <a:pt x="200595" y="104811"/>
                  </a:cubicBezTo>
                  <a:lnTo>
                    <a:pt x="198786" y="103382"/>
                  </a:lnTo>
                  <a:cubicBezTo>
                    <a:pt x="196969" y="102048"/>
                    <a:pt x="194983" y="100959"/>
                    <a:pt x="192880" y="100144"/>
                  </a:cubicBezTo>
                  <a:cubicBezTo>
                    <a:pt x="181040" y="95373"/>
                    <a:pt x="167473" y="99306"/>
                    <a:pt x="160019" y="109669"/>
                  </a:cubicBezTo>
                  <a:cubicBezTo>
                    <a:pt x="158067" y="112268"/>
                    <a:pt x="156614" y="115207"/>
                    <a:pt x="155733" y="118337"/>
                  </a:cubicBezTo>
                  <a:cubicBezTo>
                    <a:pt x="155797" y="112621"/>
                    <a:pt x="157627" y="107065"/>
                    <a:pt x="160971" y="102430"/>
                  </a:cubicBezTo>
                  <a:lnTo>
                    <a:pt x="160972" y="102430"/>
                  </a:lnTo>
                  <a:cubicBezTo>
                    <a:pt x="169216" y="91097"/>
                    <a:pt x="184605" y="87668"/>
                    <a:pt x="196881" y="94429"/>
                  </a:cubicBezTo>
                  <a:cubicBezTo>
                    <a:pt x="203964" y="85986"/>
                    <a:pt x="213799" y="81213"/>
                    <a:pt x="223973" y="80322"/>
                  </a:cubicBezTo>
                  <a:close/>
                  <a:moveTo>
                    <a:pt x="44104" y="26845"/>
                  </a:moveTo>
                  <a:cubicBezTo>
                    <a:pt x="55081" y="27798"/>
                    <a:pt x="65694" y="32939"/>
                    <a:pt x="73342" y="42041"/>
                  </a:cubicBezTo>
                  <a:cubicBezTo>
                    <a:pt x="86543" y="34762"/>
                    <a:pt x="103100" y="38482"/>
                    <a:pt x="111918" y="50709"/>
                  </a:cubicBezTo>
                  <a:lnTo>
                    <a:pt x="111919" y="50709"/>
                  </a:lnTo>
                  <a:cubicBezTo>
                    <a:pt x="115557" y="55692"/>
                    <a:pt x="117554" y="61684"/>
                    <a:pt x="117634" y="67854"/>
                  </a:cubicBezTo>
                  <a:cubicBezTo>
                    <a:pt x="116678" y="64436"/>
                    <a:pt x="115130" y="61212"/>
                    <a:pt x="113061" y="58329"/>
                  </a:cubicBezTo>
                  <a:cubicBezTo>
                    <a:pt x="104960" y="47179"/>
                    <a:pt x="90288" y="43010"/>
                    <a:pt x="77533" y="48232"/>
                  </a:cubicBezTo>
                  <a:cubicBezTo>
                    <a:pt x="75283" y="49107"/>
                    <a:pt x="73167" y="50293"/>
                    <a:pt x="71247" y="51756"/>
                  </a:cubicBezTo>
                  <a:lnTo>
                    <a:pt x="69342" y="53280"/>
                  </a:lnTo>
                  <a:cubicBezTo>
                    <a:pt x="68046" y="51667"/>
                    <a:pt x="66646" y="50140"/>
                    <a:pt x="65151" y="48708"/>
                  </a:cubicBezTo>
                  <a:cubicBezTo>
                    <a:pt x="57158" y="40833"/>
                    <a:pt x="46368" y="36449"/>
                    <a:pt x="35147" y="36516"/>
                  </a:cubicBezTo>
                  <a:cubicBezTo>
                    <a:pt x="21148" y="36507"/>
                    <a:pt x="8026" y="43335"/>
                    <a:pt x="0" y="54805"/>
                  </a:cubicBezTo>
                  <a:cubicBezTo>
                    <a:pt x="2591" y="47796"/>
                    <a:pt x="6963" y="41582"/>
                    <a:pt x="12684" y="36775"/>
                  </a:cubicBezTo>
                  <a:cubicBezTo>
                    <a:pt x="21786" y="29127"/>
                    <a:pt x="33127" y="25893"/>
                    <a:pt x="44104" y="26845"/>
                  </a:cubicBezTo>
                  <a:close/>
                  <a:moveTo>
                    <a:pt x="313114" y="164"/>
                  </a:moveTo>
                  <a:cubicBezTo>
                    <a:pt x="323261" y="-757"/>
                    <a:pt x="333761" y="2193"/>
                    <a:pt x="342206" y="9232"/>
                  </a:cubicBezTo>
                  <a:cubicBezTo>
                    <a:pt x="347617" y="13742"/>
                    <a:pt x="351735" y="19608"/>
                    <a:pt x="354139" y="26229"/>
                  </a:cubicBezTo>
                  <a:cubicBezTo>
                    <a:pt x="341566" y="8190"/>
                    <a:pt x="316749" y="3759"/>
                    <a:pt x="298709" y="16333"/>
                  </a:cubicBezTo>
                  <a:cubicBezTo>
                    <a:pt x="296913" y="17586"/>
                    <a:pt x="295222" y="18984"/>
                    <a:pt x="293655" y="20514"/>
                  </a:cubicBezTo>
                  <a:cubicBezTo>
                    <a:pt x="292286" y="21852"/>
                    <a:pt x="291013" y="23284"/>
                    <a:pt x="289845" y="24801"/>
                  </a:cubicBezTo>
                  <a:cubicBezTo>
                    <a:pt x="289253" y="24242"/>
                    <a:pt x="288616" y="23732"/>
                    <a:pt x="287940" y="23277"/>
                  </a:cubicBezTo>
                  <a:cubicBezTo>
                    <a:pt x="286134" y="21978"/>
                    <a:pt x="284184" y="20892"/>
                    <a:pt x="282130" y="20038"/>
                  </a:cubicBezTo>
                  <a:cubicBezTo>
                    <a:pt x="270263" y="15217"/>
                    <a:pt x="256639" y="19155"/>
                    <a:pt x="249174" y="29563"/>
                  </a:cubicBezTo>
                  <a:cubicBezTo>
                    <a:pt x="247297" y="32195"/>
                    <a:pt x="245879" y="35125"/>
                    <a:pt x="244983" y="38231"/>
                  </a:cubicBezTo>
                  <a:cubicBezTo>
                    <a:pt x="245053" y="32517"/>
                    <a:pt x="246882" y="26962"/>
                    <a:pt x="250221" y="22324"/>
                  </a:cubicBezTo>
                  <a:cubicBezTo>
                    <a:pt x="258490" y="11029"/>
                    <a:pt x="273848" y="7607"/>
                    <a:pt x="286131" y="14323"/>
                  </a:cubicBezTo>
                  <a:cubicBezTo>
                    <a:pt x="293170" y="5878"/>
                    <a:pt x="302966" y="1085"/>
                    <a:pt x="313114" y="16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7"/>
            <p:cNvSpPr/>
            <p:nvPr/>
          </p:nvSpPr>
          <p:spPr>
            <a:xfrm>
              <a:off x="3111367" y="1603532"/>
              <a:ext cx="200025" cy="200025"/>
            </a:xfrm>
            <a:custGeom>
              <a:avLst/>
              <a:gdLst/>
              <a:ahLst/>
              <a:cxnLst/>
              <a:rect l="l" t="t" r="r" b="b"/>
              <a:pathLst>
                <a:path w="200025" h="200025" extrusionOk="0">
                  <a:moveTo>
                    <a:pt x="144533" y="50769"/>
                  </a:moveTo>
                  <a:cubicBezTo>
                    <a:pt x="173811" y="73275"/>
                    <a:pt x="179300" y="115255"/>
                    <a:pt x="156794" y="144533"/>
                  </a:cubicBezTo>
                  <a:cubicBezTo>
                    <a:pt x="134287" y="173811"/>
                    <a:pt x="92308" y="179300"/>
                    <a:pt x="63030" y="156794"/>
                  </a:cubicBezTo>
                  <a:cubicBezTo>
                    <a:pt x="33752" y="134287"/>
                    <a:pt x="28263" y="92308"/>
                    <a:pt x="50769" y="63030"/>
                  </a:cubicBezTo>
                  <a:cubicBezTo>
                    <a:pt x="73275" y="33752"/>
                    <a:pt x="115255" y="28263"/>
                    <a:pt x="144533" y="507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47"/>
            <p:cNvSpPr/>
            <p:nvPr/>
          </p:nvSpPr>
          <p:spPr>
            <a:xfrm>
              <a:off x="4108195" y="3090613"/>
              <a:ext cx="136017" cy="136017"/>
            </a:xfrm>
            <a:custGeom>
              <a:avLst/>
              <a:gdLst/>
              <a:ahLst/>
              <a:cxnLst/>
              <a:rect l="l" t="t" r="r" b="b"/>
              <a:pathLst>
                <a:path w="200025" h="200025" extrusionOk="0">
                  <a:moveTo>
                    <a:pt x="144533" y="50769"/>
                  </a:moveTo>
                  <a:cubicBezTo>
                    <a:pt x="173811" y="73275"/>
                    <a:pt x="179300" y="115255"/>
                    <a:pt x="156794" y="144533"/>
                  </a:cubicBezTo>
                  <a:cubicBezTo>
                    <a:pt x="134287" y="173811"/>
                    <a:pt x="92308" y="179300"/>
                    <a:pt x="63030" y="156794"/>
                  </a:cubicBezTo>
                  <a:cubicBezTo>
                    <a:pt x="33752" y="134287"/>
                    <a:pt x="28263" y="92308"/>
                    <a:pt x="50769" y="63030"/>
                  </a:cubicBezTo>
                  <a:cubicBezTo>
                    <a:pt x="73275" y="33752"/>
                    <a:pt x="115255" y="28263"/>
                    <a:pt x="144533" y="50769"/>
                  </a:cubicBezTo>
                  <a:close/>
                </a:path>
              </a:pathLst>
            </a:custGeom>
            <a:solidFill>
              <a:srgbClr val="8469D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48"/>
          <p:cNvSpPr txBox="1">
            <a:spLocks noGrp="1"/>
          </p:cNvSpPr>
          <p:nvPr>
            <p:ph type="title"/>
          </p:nvPr>
        </p:nvSpPr>
        <p:spPr>
          <a:xfrm>
            <a:off x="4510625" y="2948700"/>
            <a:ext cx="36087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 desconhecido</a:t>
            </a:r>
            <a:endParaRPr dirty="0"/>
          </a:p>
        </p:txBody>
      </p:sp>
      <p:sp>
        <p:nvSpPr>
          <p:cNvPr id="898" name="Google Shape;898;p48"/>
          <p:cNvSpPr txBox="1">
            <a:spLocks noGrp="1"/>
          </p:cNvSpPr>
          <p:nvPr>
            <p:ph type="subTitle" idx="1"/>
          </p:nvPr>
        </p:nvSpPr>
        <p:spPr>
          <a:xfrm>
            <a:off x="4402025" y="1662900"/>
            <a:ext cx="3825900" cy="119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 você não consegue explicar algo de modo simples, é porque não entendeu bem a coisa.”</a:t>
            </a:r>
            <a:endParaRPr dirty="0"/>
          </a:p>
        </p:txBody>
      </p:sp>
      <p:grpSp>
        <p:nvGrpSpPr>
          <p:cNvPr id="994" name="Google Shape;994;p48"/>
          <p:cNvGrpSpPr/>
          <p:nvPr/>
        </p:nvGrpSpPr>
        <p:grpSpPr>
          <a:xfrm>
            <a:off x="2245312" y="539490"/>
            <a:ext cx="561722" cy="322229"/>
            <a:chOff x="5053374" y="1406640"/>
            <a:chExt cx="561722" cy="322229"/>
          </a:xfrm>
        </p:grpSpPr>
        <p:sp>
          <p:nvSpPr>
            <p:cNvPr id="995" name="Google Shape;995;p48"/>
            <p:cNvSpPr/>
            <p:nvPr/>
          </p:nvSpPr>
          <p:spPr>
            <a:xfrm>
              <a:off x="5407668" y="1406640"/>
              <a:ext cx="207428" cy="208443"/>
            </a:xfrm>
            <a:custGeom>
              <a:avLst/>
              <a:gdLst/>
              <a:ahLst/>
              <a:cxnLst/>
              <a:rect l="l" t="t" r="r" b="b"/>
              <a:pathLst>
                <a:path w="207428" h="208443" extrusionOk="0">
                  <a:moveTo>
                    <a:pt x="143541" y="51456"/>
                  </a:moveTo>
                  <a:lnTo>
                    <a:pt x="143542" y="51456"/>
                  </a:lnTo>
                  <a:lnTo>
                    <a:pt x="143541" y="51457"/>
                  </a:lnTo>
                  <a:close/>
                  <a:moveTo>
                    <a:pt x="72105" y="211"/>
                  </a:moveTo>
                  <a:cubicBezTo>
                    <a:pt x="73152" y="-265"/>
                    <a:pt x="72676" y="211"/>
                    <a:pt x="72581" y="211"/>
                  </a:cubicBezTo>
                  <a:cubicBezTo>
                    <a:pt x="72308" y="1489"/>
                    <a:pt x="71825" y="2712"/>
                    <a:pt x="71152" y="3831"/>
                  </a:cubicBezTo>
                  <a:cubicBezTo>
                    <a:pt x="70485" y="4974"/>
                    <a:pt x="69914" y="5641"/>
                    <a:pt x="69057" y="7260"/>
                  </a:cubicBezTo>
                  <a:cubicBezTo>
                    <a:pt x="67885" y="9625"/>
                    <a:pt x="66898" y="12077"/>
                    <a:pt x="66104" y="14594"/>
                  </a:cubicBezTo>
                  <a:cubicBezTo>
                    <a:pt x="65372" y="16992"/>
                    <a:pt x="64830" y="19445"/>
                    <a:pt x="64484" y="21928"/>
                  </a:cubicBezTo>
                  <a:cubicBezTo>
                    <a:pt x="64485" y="23167"/>
                    <a:pt x="63818" y="25072"/>
                    <a:pt x="64485" y="24691"/>
                  </a:cubicBezTo>
                  <a:cubicBezTo>
                    <a:pt x="67837" y="21833"/>
                    <a:pt x="71368" y="19192"/>
                    <a:pt x="75057" y="16785"/>
                  </a:cubicBezTo>
                  <a:cubicBezTo>
                    <a:pt x="71342" y="21738"/>
                    <a:pt x="67818" y="26310"/>
                    <a:pt x="64199" y="31549"/>
                  </a:cubicBezTo>
                  <a:cubicBezTo>
                    <a:pt x="65628" y="31549"/>
                    <a:pt x="65437" y="31549"/>
                    <a:pt x="67247" y="31549"/>
                  </a:cubicBezTo>
                  <a:cubicBezTo>
                    <a:pt x="69759" y="31110"/>
                    <a:pt x="72217" y="30408"/>
                    <a:pt x="74581" y="29453"/>
                  </a:cubicBezTo>
                  <a:cubicBezTo>
                    <a:pt x="80037" y="26675"/>
                    <a:pt x="84969" y="22969"/>
                    <a:pt x="89154" y="18499"/>
                  </a:cubicBezTo>
                  <a:cubicBezTo>
                    <a:pt x="89631" y="18499"/>
                    <a:pt x="90869" y="17547"/>
                    <a:pt x="89916" y="19166"/>
                  </a:cubicBezTo>
                  <a:cubicBezTo>
                    <a:pt x="88964" y="20785"/>
                    <a:pt x="86583" y="24976"/>
                    <a:pt x="84868" y="27167"/>
                  </a:cubicBezTo>
                  <a:cubicBezTo>
                    <a:pt x="83032" y="29543"/>
                    <a:pt x="80731" y="31520"/>
                    <a:pt x="78105" y="32977"/>
                  </a:cubicBezTo>
                  <a:cubicBezTo>
                    <a:pt x="75656" y="34255"/>
                    <a:pt x="73067" y="35246"/>
                    <a:pt x="70390" y="35930"/>
                  </a:cubicBezTo>
                  <a:cubicBezTo>
                    <a:pt x="67289" y="36773"/>
                    <a:pt x="64075" y="37127"/>
                    <a:pt x="60865" y="36978"/>
                  </a:cubicBezTo>
                  <a:cubicBezTo>
                    <a:pt x="58096" y="41055"/>
                    <a:pt x="55613" y="45320"/>
                    <a:pt x="53436" y="49741"/>
                  </a:cubicBezTo>
                  <a:cubicBezTo>
                    <a:pt x="47390" y="62550"/>
                    <a:pt x="43312" y="76197"/>
                    <a:pt x="41339" y="90223"/>
                  </a:cubicBezTo>
                  <a:cubicBezTo>
                    <a:pt x="39767" y="103894"/>
                    <a:pt x="39767" y="117700"/>
                    <a:pt x="41339" y="131371"/>
                  </a:cubicBezTo>
                  <a:cubicBezTo>
                    <a:pt x="42006" y="138229"/>
                    <a:pt x="43339" y="144420"/>
                    <a:pt x="44673" y="151373"/>
                  </a:cubicBezTo>
                  <a:lnTo>
                    <a:pt x="48062" y="162774"/>
                  </a:lnTo>
                  <a:lnTo>
                    <a:pt x="55816" y="114702"/>
                  </a:lnTo>
                  <a:cubicBezTo>
                    <a:pt x="60063" y="104756"/>
                    <a:pt x="65162" y="95195"/>
                    <a:pt x="71056" y="86127"/>
                  </a:cubicBezTo>
                  <a:cubicBezTo>
                    <a:pt x="74104" y="81079"/>
                    <a:pt x="77819" y="76602"/>
                    <a:pt x="81248" y="71649"/>
                  </a:cubicBezTo>
                  <a:cubicBezTo>
                    <a:pt x="82010" y="70506"/>
                    <a:pt x="83343" y="68982"/>
                    <a:pt x="83724" y="68220"/>
                  </a:cubicBezTo>
                  <a:cubicBezTo>
                    <a:pt x="84105" y="67458"/>
                    <a:pt x="83153" y="68220"/>
                    <a:pt x="83724" y="67268"/>
                  </a:cubicBezTo>
                  <a:cubicBezTo>
                    <a:pt x="83724" y="67268"/>
                    <a:pt x="83724" y="67268"/>
                    <a:pt x="83724" y="66696"/>
                  </a:cubicBezTo>
                  <a:cubicBezTo>
                    <a:pt x="83653" y="66351"/>
                    <a:pt x="83653" y="65994"/>
                    <a:pt x="83724" y="65649"/>
                  </a:cubicBezTo>
                  <a:cubicBezTo>
                    <a:pt x="83669" y="64951"/>
                    <a:pt x="83669" y="64250"/>
                    <a:pt x="83724" y="63553"/>
                  </a:cubicBezTo>
                  <a:cubicBezTo>
                    <a:pt x="83677" y="62728"/>
                    <a:pt x="83677" y="61901"/>
                    <a:pt x="83724" y="61077"/>
                  </a:cubicBezTo>
                  <a:cubicBezTo>
                    <a:pt x="83842" y="60174"/>
                    <a:pt x="84034" y="59282"/>
                    <a:pt x="84296" y="58410"/>
                  </a:cubicBezTo>
                  <a:cubicBezTo>
                    <a:pt x="84278" y="57228"/>
                    <a:pt x="84374" y="56048"/>
                    <a:pt x="84582" y="54885"/>
                  </a:cubicBezTo>
                  <a:cubicBezTo>
                    <a:pt x="84864" y="54305"/>
                    <a:pt x="85215" y="53761"/>
                    <a:pt x="85629" y="53266"/>
                  </a:cubicBezTo>
                  <a:cubicBezTo>
                    <a:pt x="85967" y="52927"/>
                    <a:pt x="86255" y="52542"/>
                    <a:pt x="86486" y="52123"/>
                  </a:cubicBezTo>
                  <a:cubicBezTo>
                    <a:pt x="87008" y="51475"/>
                    <a:pt x="87581" y="50870"/>
                    <a:pt x="88201" y="50313"/>
                  </a:cubicBezTo>
                  <a:cubicBezTo>
                    <a:pt x="88963" y="49646"/>
                    <a:pt x="89154" y="50028"/>
                    <a:pt x="88963" y="50504"/>
                  </a:cubicBezTo>
                  <a:cubicBezTo>
                    <a:pt x="88684" y="51084"/>
                    <a:pt x="88461" y="51691"/>
                    <a:pt x="88296" y="52313"/>
                  </a:cubicBezTo>
                  <a:cubicBezTo>
                    <a:pt x="88297" y="52790"/>
                    <a:pt x="88297" y="52790"/>
                    <a:pt x="88297" y="53266"/>
                  </a:cubicBezTo>
                  <a:cubicBezTo>
                    <a:pt x="88297" y="53742"/>
                    <a:pt x="88297" y="53266"/>
                    <a:pt x="88297" y="54504"/>
                  </a:cubicBezTo>
                  <a:cubicBezTo>
                    <a:pt x="87958" y="55816"/>
                    <a:pt x="87735" y="57154"/>
                    <a:pt x="87630" y="58505"/>
                  </a:cubicBezTo>
                  <a:cubicBezTo>
                    <a:pt x="87630" y="59553"/>
                    <a:pt x="87630" y="63553"/>
                    <a:pt x="87630" y="63553"/>
                  </a:cubicBezTo>
                  <a:cubicBezTo>
                    <a:pt x="87630" y="63553"/>
                    <a:pt x="91154" y="59648"/>
                    <a:pt x="92201" y="59171"/>
                  </a:cubicBezTo>
                  <a:cubicBezTo>
                    <a:pt x="93249" y="58695"/>
                    <a:pt x="94773" y="57838"/>
                    <a:pt x="94297" y="59743"/>
                  </a:cubicBezTo>
                  <a:cubicBezTo>
                    <a:pt x="93218" y="62239"/>
                    <a:pt x="91911" y="64631"/>
                    <a:pt x="90392" y="66887"/>
                  </a:cubicBezTo>
                  <a:cubicBezTo>
                    <a:pt x="93649" y="66699"/>
                    <a:pt x="96859" y="66025"/>
                    <a:pt x="99917" y="64886"/>
                  </a:cubicBezTo>
                  <a:cubicBezTo>
                    <a:pt x="101854" y="64130"/>
                    <a:pt x="103705" y="63173"/>
                    <a:pt x="105441" y="62029"/>
                  </a:cubicBezTo>
                  <a:cubicBezTo>
                    <a:pt x="107156" y="60981"/>
                    <a:pt x="109537" y="58791"/>
                    <a:pt x="110585" y="58219"/>
                  </a:cubicBezTo>
                  <a:cubicBezTo>
                    <a:pt x="111633" y="57647"/>
                    <a:pt x="111442" y="58219"/>
                    <a:pt x="111442" y="58219"/>
                  </a:cubicBezTo>
                  <a:cubicBezTo>
                    <a:pt x="111288" y="59274"/>
                    <a:pt x="110785" y="60246"/>
                    <a:pt x="110013" y="60981"/>
                  </a:cubicBezTo>
                  <a:cubicBezTo>
                    <a:pt x="109104" y="62215"/>
                    <a:pt x="108048" y="63334"/>
                    <a:pt x="106870" y="64315"/>
                  </a:cubicBezTo>
                  <a:cubicBezTo>
                    <a:pt x="104997" y="65969"/>
                    <a:pt x="102876" y="67319"/>
                    <a:pt x="100584" y="68316"/>
                  </a:cubicBezTo>
                  <a:cubicBezTo>
                    <a:pt x="96311" y="69878"/>
                    <a:pt x="91798" y="70684"/>
                    <a:pt x="87249" y="70697"/>
                  </a:cubicBezTo>
                  <a:cubicBezTo>
                    <a:pt x="86677" y="70697"/>
                    <a:pt x="86391" y="71745"/>
                    <a:pt x="86010" y="72316"/>
                  </a:cubicBezTo>
                  <a:cubicBezTo>
                    <a:pt x="82962" y="76793"/>
                    <a:pt x="79914" y="81841"/>
                    <a:pt x="77057" y="86222"/>
                  </a:cubicBezTo>
                  <a:cubicBezTo>
                    <a:pt x="71050" y="95934"/>
                    <a:pt x="65796" y="106092"/>
                    <a:pt x="61341" y="116607"/>
                  </a:cubicBezTo>
                  <a:lnTo>
                    <a:pt x="54297" y="158871"/>
                  </a:lnTo>
                  <a:lnTo>
                    <a:pt x="82032" y="117767"/>
                  </a:lnTo>
                  <a:cubicBezTo>
                    <a:pt x="96729" y="101116"/>
                    <a:pt x="113578" y="86366"/>
                    <a:pt x="132207" y="73935"/>
                  </a:cubicBezTo>
                  <a:cubicBezTo>
                    <a:pt x="132736" y="69823"/>
                    <a:pt x="133661" y="65772"/>
                    <a:pt x="134969" y="61838"/>
                  </a:cubicBezTo>
                  <a:cubicBezTo>
                    <a:pt x="135677" y="59813"/>
                    <a:pt x="136706" y="57916"/>
                    <a:pt x="138017" y="56218"/>
                  </a:cubicBezTo>
                  <a:cubicBezTo>
                    <a:pt x="138720" y="55251"/>
                    <a:pt x="139553" y="54385"/>
                    <a:pt x="140494" y="53646"/>
                  </a:cubicBezTo>
                  <a:lnTo>
                    <a:pt x="143541" y="51457"/>
                  </a:lnTo>
                  <a:lnTo>
                    <a:pt x="143541" y="52218"/>
                  </a:lnTo>
                  <a:lnTo>
                    <a:pt x="142493" y="54408"/>
                  </a:lnTo>
                  <a:cubicBezTo>
                    <a:pt x="141947" y="55158"/>
                    <a:pt x="141469" y="55955"/>
                    <a:pt x="141065" y="56790"/>
                  </a:cubicBezTo>
                  <a:cubicBezTo>
                    <a:pt x="140180" y="58599"/>
                    <a:pt x="139448" y="60479"/>
                    <a:pt x="138874" y="62409"/>
                  </a:cubicBezTo>
                  <a:cubicBezTo>
                    <a:pt x="138398" y="64505"/>
                    <a:pt x="137826" y="67934"/>
                    <a:pt x="137540" y="70220"/>
                  </a:cubicBezTo>
                  <a:cubicBezTo>
                    <a:pt x="142493" y="67362"/>
                    <a:pt x="147065" y="64315"/>
                    <a:pt x="152685" y="61743"/>
                  </a:cubicBezTo>
                  <a:cubicBezTo>
                    <a:pt x="153542" y="61743"/>
                    <a:pt x="153542" y="62409"/>
                    <a:pt x="152685" y="62886"/>
                  </a:cubicBezTo>
                  <a:cubicBezTo>
                    <a:pt x="148399" y="66124"/>
                    <a:pt x="143827" y="69458"/>
                    <a:pt x="139636" y="72411"/>
                  </a:cubicBezTo>
                  <a:lnTo>
                    <a:pt x="142208" y="73363"/>
                  </a:lnTo>
                  <a:cubicBezTo>
                    <a:pt x="144174" y="73883"/>
                    <a:pt x="146182" y="74234"/>
                    <a:pt x="148208" y="74411"/>
                  </a:cubicBezTo>
                  <a:cubicBezTo>
                    <a:pt x="149953" y="74509"/>
                    <a:pt x="151702" y="74509"/>
                    <a:pt x="153447" y="74411"/>
                  </a:cubicBezTo>
                  <a:lnTo>
                    <a:pt x="156209" y="73840"/>
                  </a:lnTo>
                  <a:lnTo>
                    <a:pt x="159067" y="73840"/>
                  </a:lnTo>
                  <a:cubicBezTo>
                    <a:pt x="159734" y="73840"/>
                    <a:pt x="159734" y="73840"/>
                    <a:pt x="159067" y="74792"/>
                  </a:cubicBezTo>
                  <a:cubicBezTo>
                    <a:pt x="158116" y="75499"/>
                    <a:pt x="157095" y="76105"/>
                    <a:pt x="156019" y="76602"/>
                  </a:cubicBezTo>
                  <a:cubicBezTo>
                    <a:pt x="155031" y="77002"/>
                    <a:pt x="154011" y="77320"/>
                    <a:pt x="152971" y="77554"/>
                  </a:cubicBezTo>
                  <a:cubicBezTo>
                    <a:pt x="150970" y="78016"/>
                    <a:pt x="148928" y="78272"/>
                    <a:pt x="146875" y="78316"/>
                  </a:cubicBezTo>
                  <a:cubicBezTo>
                    <a:pt x="143018" y="78189"/>
                    <a:pt x="139227" y="77282"/>
                    <a:pt x="135730" y="75649"/>
                  </a:cubicBezTo>
                  <a:lnTo>
                    <a:pt x="87817" y="120948"/>
                  </a:lnTo>
                  <a:lnTo>
                    <a:pt x="54284" y="167438"/>
                  </a:lnTo>
                  <a:lnTo>
                    <a:pt x="61246" y="165470"/>
                  </a:lnTo>
                  <a:cubicBezTo>
                    <a:pt x="65444" y="164051"/>
                    <a:pt x="69549" y="162365"/>
                    <a:pt x="73533" y="160422"/>
                  </a:cubicBezTo>
                  <a:cubicBezTo>
                    <a:pt x="82602" y="155762"/>
                    <a:pt x="91409" y="150611"/>
                    <a:pt x="99917" y="144992"/>
                  </a:cubicBezTo>
                  <a:cubicBezTo>
                    <a:pt x="108038" y="139593"/>
                    <a:pt x="115801" y="133675"/>
                    <a:pt x="123158" y="127275"/>
                  </a:cubicBezTo>
                  <a:cubicBezTo>
                    <a:pt x="124331" y="126295"/>
                    <a:pt x="125445" y="125246"/>
                    <a:pt x="126492" y="124132"/>
                  </a:cubicBezTo>
                  <a:cubicBezTo>
                    <a:pt x="126968" y="123465"/>
                    <a:pt x="126492" y="123560"/>
                    <a:pt x="126492" y="123370"/>
                  </a:cubicBezTo>
                  <a:cubicBezTo>
                    <a:pt x="126250" y="118266"/>
                    <a:pt x="127094" y="113169"/>
                    <a:pt x="128968" y="108416"/>
                  </a:cubicBezTo>
                  <a:cubicBezTo>
                    <a:pt x="130067" y="105989"/>
                    <a:pt x="131475" y="103716"/>
                    <a:pt x="133159" y="101653"/>
                  </a:cubicBezTo>
                  <a:cubicBezTo>
                    <a:pt x="135178" y="99459"/>
                    <a:pt x="137604" y="97680"/>
                    <a:pt x="140303" y="96414"/>
                  </a:cubicBezTo>
                  <a:cubicBezTo>
                    <a:pt x="141732" y="95843"/>
                    <a:pt x="141256" y="96414"/>
                    <a:pt x="140303" y="97081"/>
                  </a:cubicBezTo>
                  <a:cubicBezTo>
                    <a:pt x="136978" y="100682"/>
                    <a:pt x="134561" y="105025"/>
                    <a:pt x="133255" y="109749"/>
                  </a:cubicBezTo>
                  <a:cubicBezTo>
                    <a:pt x="132596" y="112662"/>
                    <a:pt x="132182" y="115625"/>
                    <a:pt x="132016" y="118607"/>
                  </a:cubicBezTo>
                  <a:cubicBezTo>
                    <a:pt x="135948" y="114422"/>
                    <a:pt x="140217" y="110568"/>
                    <a:pt x="144780" y="107082"/>
                  </a:cubicBezTo>
                  <a:cubicBezTo>
                    <a:pt x="145351" y="107082"/>
                    <a:pt x="146018" y="107082"/>
                    <a:pt x="145732" y="107749"/>
                  </a:cubicBezTo>
                  <a:cubicBezTo>
                    <a:pt x="143611" y="112009"/>
                    <a:pt x="140776" y="115875"/>
                    <a:pt x="137350" y="119179"/>
                  </a:cubicBezTo>
                  <a:cubicBezTo>
                    <a:pt x="136874" y="119655"/>
                    <a:pt x="135636" y="120227"/>
                    <a:pt x="135922" y="120703"/>
                  </a:cubicBezTo>
                  <a:cubicBezTo>
                    <a:pt x="136938" y="121163"/>
                    <a:pt x="138044" y="121390"/>
                    <a:pt x="139160" y="121370"/>
                  </a:cubicBezTo>
                  <a:cubicBezTo>
                    <a:pt x="141047" y="121359"/>
                    <a:pt x="142929" y="121167"/>
                    <a:pt x="144780" y="120798"/>
                  </a:cubicBezTo>
                  <a:cubicBezTo>
                    <a:pt x="146471" y="120432"/>
                    <a:pt x="148128" y="119922"/>
                    <a:pt x="149733" y="119274"/>
                  </a:cubicBezTo>
                  <a:cubicBezTo>
                    <a:pt x="150624" y="118937"/>
                    <a:pt x="151485" y="118523"/>
                    <a:pt x="152304" y="118036"/>
                  </a:cubicBezTo>
                  <a:lnTo>
                    <a:pt x="153448" y="117274"/>
                  </a:lnTo>
                  <a:lnTo>
                    <a:pt x="155352" y="116321"/>
                  </a:lnTo>
                  <a:cubicBezTo>
                    <a:pt x="155829" y="116321"/>
                    <a:pt x="155924" y="116321"/>
                    <a:pt x="155352" y="116893"/>
                  </a:cubicBezTo>
                  <a:cubicBezTo>
                    <a:pt x="154781" y="117464"/>
                    <a:pt x="155352" y="117560"/>
                    <a:pt x="154781" y="118131"/>
                  </a:cubicBezTo>
                  <a:cubicBezTo>
                    <a:pt x="154291" y="118807"/>
                    <a:pt x="153715" y="119415"/>
                    <a:pt x="153066" y="119941"/>
                  </a:cubicBezTo>
                  <a:cubicBezTo>
                    <a:pt x="152183" y="120687"/>
                    <a:pt x="151260" y="121386"/>
                    <a:pt x="150304" y="122036"/>
                  </a:cubicBezTo>
                  <a:cubicBezTo>
                    <a:pt x="148395" y="123248"/>
                    <a:pt x="146305" y="124148"/>
                    <a:pt x="144113" y="124703"/>
                  </a:cubicBezTo>
                  <a:cubicBezTo>
                    <a:pt x="140052" y="124940"/>
                    <a:pt x="135981" y="124940"/>
                    <a:pt x="131921" y="124703"/>
                  </a:cubicBezTo>
                  <a:cubicBezTo>
                    <a:pt x="129730" y="124703"/>
                    <a:pt x="128016" y="128513"/>
                    <a:pt x="126016" y="130133"/>
                  </a:cubicBezTo>
                  <a:cubicBezTo>
                    <a:pt x="117949" y="137196"/>
                    <a:pt x="109523" y="143841"/>
                    <a:pt x="100774" y="150040"/>
                  </a:cubicBezTo>
                  <a:cubicBezTo>
                    <a:pt x="92612" y="155538"/>
                    <a:pt x="84083" y="160470"/>
                    <a:pt x="75247" y="164804"/>
                  </a:cubicBezTo>
                  <a:lnTo>
                    <a:pt x="63224" y="168295"/>
                  </a:lnTo>
                  <a:lnTo>
                    <a:pt x="108863" y="165308"/>
                  </a:lnTo>
                  <a:lnTo>
                    <a:pt x="112223" y="165088"/>
                  </a:lnTo>
                  <a:cubicBezTo>
                    <a:pt x="132831" y="161544"/>
                    <a:pt x="153068" y="155842"/>
                    <a:pt x="172593" y="148039"/>
                  </a:cubicBezTo>
                  <a:cubicBezTo>
                    <a:pt x="172892" y="145570"/>
                    <a:pt x="173467" y="143142"/>
                    <a:pt x="174307" y="140801"/>
                  </a:cubicBezTo>
                  <a:cubicBezTo>
                    <a:pt x="175222" y="138148"/>
                    <a:pt x="176336" y="135569"/>
                    <a:pt x="177641" y="133085"/>
                  </a:cubicBezTo>
                  <a:cubicBezTo>
                    <a:pt x="178884" y="130628"/>
                    <a:pt x="180317" y="128271"/>
                    <a:pt x="181928" y="126037"/>
                  </a:cubicBezTo>
                  <a:cubicBezTo>
                    <a:pt x="182641" y="124850"/>
                    <a:pt x="183506" y="123762"/>
                    <a:pt x="184499" y="122798"/>
                  </a:cubicBezTo>
                  <a:cubicBezTo>
                    <a:pt x="185569" y="121644"/>
                    <a:pt x="186715" y="120562"/>
                    <a:pt x="187928" y="119560"/>
                  </a:cubicBezTo>
                  <a:cubicBezTo>
                    <a:pt x="188976" y="118512"/>
                    <a:pt x="190310" y="118988"/>
                    <a:pt x="189452" y="120322"/>
                  </a:cubicBezTo>
                  <a:cubicBezTo>
                    <a:pt x="188595" y="121655"/>
                    <a:pt x="188119" y="122798"/>
                    <a:pt x="187357" y="124227"/>
                  </a:cubicBezTo>
                  <a:cubicBezTo>
                    <a:pt x="186595" y="125656"/>
                    <a:pt x="186119" y="126132"/>
                    <a:pt x="185261" y="127751"/>
                  </a:cubicBezTo>
                  <a:cubicBezTo>
                    <a:pt x="184101" y="129886"/>
                    <a:pt x="183052" y="132080"/>
                    <a:pt x="182118" y="134323"/>
                  </a:cubicBezTo>
                  <a:cubicBezTo>
                    <a:pt x="181356" y="136228"/>
                    <a:pt x="180308" y="139657"/>
                    <a:pt x="179832" y="141181"/>
                  </a:cubicBezTo>
                  <a:cubicBezTo>
                    <a:pt x="179356" y="142705"/>
                    <a:pt x="179070" y="144039"/>
                    <a:pt x="178975" y="144706"/>
                  </a:cubicBezTo>
                  <a:cubicBezTo>
                    <a:pt x="178879" y="145372"/>
                    <a:pt x="178975" y="145372"/>
                    <a:pt x="178975" y="145372"/>
                  </a:cubicBezTo>
                  <a:cubicBezTo>
                    <a:pt x="184880" y="142705"/>
                    <a:pt x="190976" y="139372"/>
                    <a:pt x="196786" y="135847"/>
                  </a:cubicBezTo>
                  <a:cubicBezTo>
                    <a:pt x="197834" y="135847"/>
                    <a:pt x="197644" y="136705"/>
                    <a:pt x="196786" y="137181"/>
                  </a:cubicBezTo>
                  <a:cubicBezTo>
                    <a:pt x="190514" y="142288"/>
                    <a:pt x="183859" y="146905"/>
                    <a:pt x="176879" y="150992"/>
                  </a:cubicBezTo>
                  <a:cubicBezTo>
                    <a:pt x="186586" y="153802"/>
                    <a:pt x="196891" y="153802"/>
                    <a:pt x="206597" y="150992"/>
                  </a:cubicBezTo>
                  <a:cubicBezTo>
                    <a:pt x="207454" y="150992"/>
                    <a:pt x="207931" y="150992"/>
                    <a:pt x="206597" y="152135"/>
                  </a:cubicBezTo>
                  <a:cubicBezTo>
                    <a:pt x="203995" y="153810"/>
                    <a:pt x="201129" y="155033"/>
                    <a:pt x="198120" y="155755"/>
                  </a:cubicBezTo>
                  <a:cubicBezTo>
                    <a:pt x="194288" y="156693"/>
                    <a:pt x="190347" y="157110"/>
                    <a:pt x="186404" y="156993"/>
                  </a:cubicBezTo>
                  <a:cubicBezTo>
                    <a:pt x="181512" y="156668"/>
                    <a:pt x="176712" y="155509"/>
                    <a:pt x="172212" y="153564"/>
                  </a:cubicBezTo>
                  <a:cubicBezTo>
                    <a:pt x="152879" y="162164"/>
                    <a:pt x="132593" y="168171"/>
                    <a:pt x="111876" y="171501"/>
                  </a:cubicBezTo>
                  <a:lnTo>
                    <a:pt x="106011" y="171676"/>
                  </a:lnTo>
                  <a:lnTo>
                    <a:pt x="58285" y="173098"/>
                  </a:lnTo>
                  <a:lnTo>
                    <a:pt x="123158" y="194521"/>
                  </a:lnTo>
                  <a:cubicBezTo>
                    <a:pt x="135417" y="196059"/>
                    <a:pt x="147803" y="196314"/>
                    <a:pt x="160115" y="195283"/>
                  </a:cubicBezTo>
                  <a:cubicBezTo>
                    <a:pt x="164150" y="194936"/>
                    <a:pt x="168158" y="194331"/>
                    <a:pt x="172117" y="193474"/>
                  </a:cubicBezTo>
                  <a:cubicBezTo>
                    <a:pt x="172783" y="193474"/>
                    <a:pt x="172116" y="192902"/>
                    <a:pt x="172116" y="192997"/>
                  </a:cubicBezTo>
                  <a:cubicBezTo>
                    <a:pt x="172116" y="192521"/>
                    <a:pt x="172116" y="192521"/>
                    <a:pt x="172116" y="192235"/>
                  </a:cubicBezTo>
                  <a:cubicBezTo>
                    <a:pt x="172286" y="191844"/>
                    <a:pt x="172476" y="191462"/>
                    <a:pt x="172688" y="191092"/>
                  </a:cubicBezTo>
                  <a:cubicBezTo>
                    <a:pt x="173340" y="190022"/>
                    <a:pt x="174072" y="189004"/>
                    <a:pt x="174879" y="188044"/>
                  </a:cubicBezTo>
                  <a:cubicBezTo>
                    <a:pt x="175831" y="186997"/>
                    <a:pt x="177355" y="185282"/>
                    <a:pt x="178689" y="184044"/>
                  </a:cubicBezTo>
                  <a:cubicBezTo>
                    <a:pt x="180022" y="182806"/>
                    <a:pt x="181832" y="181282"/>
                    <a:pt x="183546" y="180043"/>
                  </a:cubicBezTo>
                  <a:cubicBezTo>
                    <a:pt x="185481" y="178703"/>
                    <a:pt x="187484" y="177463"/>
                    <a:pt x="189547" y="176329"/>
                  </a:cubicBezTo>
                  <a:cubicBezTo>
                    <a:pt x="191166" y="175376"/>
                    <a:pt x="192119" y="176329"/>
                    <a:pt x="190976" y="177853"/>
                  </a:cubicBezTo>
                  <a:cubicBezTo>
                    <a:pt x="189785" y="179320"/>
                    <a:pt x="188513" y="180719"/>
                    <a:pt x="187166" y="182044"/>
                  </a:cubicBezTo>
                  <a:cubicBezTo>
                    <a:pt x="185826" y="183342"/>
                    <a:pt x="184554" y="184709"/>
                    <a:pt x="183356" y="186139"/>
                  </a:cubicBezTo>
                  <a:cubicBezTo>
                    <a:pt x="181841" y="187979"/>
                    <a:pt x="180502" y="189956"/>
                    <a:pt x="179355" y="192045"/>
                  </a:cubicBezTo>
                  <a:cubicBezTo>
                    <a:pt x="185166" y="190807"/>
                    <a:pt x="191071" y="189568"/>
                    <a:pt x="196976" y="188902"/>
                  </a:cubicBezTo>
                  <a:cubicBezTo>
                    <a:pt x="198120" y="188902"/>
                    <a:pt x="197739" y="190140"/>
                    <a:pt x="196976" y="190616"/>
                  </a:cubicBezTo>
                  <a:cubicBezTo>
                    <a:pt x="192020" y="193872"/>
                    <a:pt x="186544" y="196255"/>
                    <a:pt x="180784" y="197665"/>
                  </a:cubicBezTo>
                  <a:cubicBezTo>
                    <a:pt x="180784" y="197665"/>
                    <a:pt x="181260" y="197665"/>
                    <a:pt x="181546" y="198427"/>
                  </a:cubicBezTo>
                  <a:lnTo>
                    <a:pt x="183737" y="199951"/>
                  </a:lnTo>
                  <a:lnTo>
                    <a:pt x="185547" y="200998"/>
                  </a:lnTo>
                  <a:cubicBezTo>
                    <a:pt x="187837" y="202174"/>
                    <a:pt x="190190" y="203223"/>
                    <a:pt x="192595" y="204142"/>
                  </a:cubicBezTo>
                  <a:cubicBezTo>
                    <a:pt x="194405" y="204808"/>
                    <a:pt x="196881" y="205380"/>
                    <a:pt x="198405" y="205761"/>
                  </a:cubicBezTo>
                  <a:cubicBezTo>
                    <a:pt x="199929" y="206142"/>
                    <a:pt x="202882" y="206523"/>
                    <a:pt x="203644" y="206904"/>
                  </a:cubicBezTo>
                  <a:cubicBezTo>
                    <a:pt x="204406" y="207285"/>
                    <a:pt x="204692" y="206904"/>
                    <a:pt x="203644" y="207475"/>
                  </a:cubicBezTo>
                  <a:cubicBezTo>
                    <a:pt x="201041" y="208198"/>
                    <a:pt x="198343" y="208519"/>
                    <a:pt x="195643" y="208428"/>
                  </a:cubicBezTo>
                  <a:cubicBezTo>
                    <a:pt x="192409" y="208258"/>
                    <a:pt x="189209" y="207682"/>
                    <a:pt x="186118" y="206714"/>
                  </a:cubicBezTo>
                  <a:cubicBezTo>
                    <a:pt x="183550" y="205670"/>
                    <a:pt x="181039" y="204494"/>
                    <a:pt x="178593" y="203189"/>
                  </a:cubicBezTo>
                  <a:cubicBezTo>
                    <a:pt x="176498" y="202332"/>
                    <a:pt x="175450" y="199760"/>
                    <a:pt x="173545" y="199665"/>
                  </a:cubicBezTo>
                  <a:cubicBezTo>
                    <a:pt x="169354" y="199665"/>
                    <a:pt x="164973" y="201379"/>
                    <a:pt x="160591" y="201665"/>
                  </a:cubicBezTo>
                  <a:cubicBezTo>
                    <a:pt x="147358" y="203094"/>
                    <a:pt x="134010" y="203094"/>
                    <a:pt x="120777" y="201665"/>
                  </a:cubicBezTo>
                  <a:cubicBezTo>
                    <a:pt x="94933" y="198079"/>
                    <a:pt x="69991" y="189679"/>
                    <a:pt x="47244" y="176900"/>
                  </a:cubicBezTo>
                  <a:lnTo>
                    <a:pt x="46881" y="175293"/>
                  </a:lnTo>
                  <a:lnTo>
                    <a:pt x="46041" y="175602"/>
                  </a:lnTo>
                  <a:cubicBezTo>
                    <a:pt x="44910" y="175328"/>
                    <a:pt x="44100" y="174424"/>
                    <a:pt x="44767" y="172995"/>
                  </a:cubicBezTo>
                  <a:lnTo>
                    <a:pt x="45208" y="172343"/>
                  </a:lnTo>
                  <a:lnTo>
                    <a:pt x="44882" y="171380"/>
                  </a:lnTo>
                  <a:lnTo>
                    <a:pt x="44708" y="170865"/>
                  </a:lnTo>
                  <a:lnTo>
                    <a:pt x="21711" y="140475"/>
                  </a:lnTo>
                  <a:cubicBezTo>
                    <a:pt x="15025" y="128959"/>
                    <a:pt x="9739" y="116632"/>
                    <a:pt x="6000" y="103748"/>
                  </a:cubicBezTo>
                  <a:cubicBezTo>
                    <a:pt x="2755" y="91518"/>
                    <a:pt x="1437" y="78856"/>
                    <a:pt x="2095" y="66220"/>
                  </a:cubicBezTo>
                  <a:cubicBezTo>
                    <a:pt x="2559" y="60810"/>
                    <a:pt x="3516" y="55454"/>
                    <a:pt x="4952" y="50218"/>
                  </a:cubicBezTo>
                  <a:cubicBezTo>
                    <a:pt x="4953" y="50218"/>
                    <a:pt x="4953" y="50218"/>
                    <a:pt x="4953" y="50218"/>
                  </a:cubicBezTo>
                  <a:cubicBezTo>
                    <a:pt x="3482" y="46808"/>
                    <a:pt x="2334" y="43268"/>
                    <a:pt x="1524" y="39645"/>
                  </a:cubicBezTo>
                  <a:cubicBezTo>
                    <a:pt x="656" y="36085"/>
                    <a:pt x="146" y="32448"/>
                    <a:pt x="0" y="28787"/>
                  </a:cubicBezTo>
                  <a:cubicBezTo>
                    <a:pt x="64" y="25576"/>
                    <a:pt x="479" y="22382"/>
                    <a:pt x="1238" y="19262"/>
                  </a:cubicBezTo>
                  <a:cubicBezTo>
                    <a:pt x="1646" y="17601"/>
                    <a:pt x="2188" y="15977"/>
                    <a:pt x="2857" y="14404"/>
                  </a:cubicBezTo>
                  <a:cubicBezTo>
                    <a:pt x="3301" y="12835"/>
                    <a:pt x="4118" y="11397"/>
                    <a:pt x="5239" y="10213"/>
                  </a:cubicBezTo>
                  <a:cubicBezTo>
                    <a:pt x="5524" y="10213"/>
                    <a:pt x="5429" y="10022"/>
                    <a:pt x="5619" y="10880"/>
                  </a:cubicBezTo>
                  <a:cubicBezTo>
                    <a:pt x="5478" y="12270"/>
                    <a:pt x="5091" y="13625"/>
                    <a:pt x="4476" y="14880"/>
                  </a:cubicBezTo>
                  <a:cubicBezTo>
                    <a:pt x="3958" y="16491"/>
                    <a:pt x="3607" y="18150"/>
                    <a:pt x="3429" y="19833"/>
                  </a:cubicBezTo>
                  <a:cubicBezTo>
                    <a:pt x="3114" y="23000"/>
                    <a:pt x="3114" y="26191"/>
                    <a:pt x="3429" y="29358"/>
                  </a:cubicBezTo>
                  <a:cubicBezTo>
                    <a:pt x="3838" y="32582"/>
                    <a:pt x="4507" y="35767"/>
                    <a:pt x="5429" y="38883"/>
                  </a:cubicBezTo>
                  <a:cubicBezTo>
                    <a:pt x="6000" y="40693"/>
                    <a:pt x="6381" y="43265"/>
                    <a:pt x="6857" y="43169"/>
                  </a:cubicBezTo>
                  <a:cubicBezTo>
                    <a:pt x="7334" y="43074"/>
                    <a:pt x="8382" y="38788"/>
                    <a:pt x="8953" y="37550"/>
                  </a:cubicBezTo>
                  <a:cubicBezTo>
                    <a:pt x="9524" y="36311"/>
                    <a:pt x="10001" y="34597"/>
                    <a:pt x="10572" y="33359"/>
                  </a:cubicBezTo>
                  <a:cubicBezTo>
                    <a:pt x="11144" y="32120"/>
                    <a:pt x="12477" y="30025"/>
                    <a:pt x="12858" y="29263"/>
                  </a:cubicBezTo>
                  <a:cubicBezTo>
                    <a:pt x="13239" y="28501"/>
                    <a:pt x="14001" y="28406"/>
                    <a:pt x="13811" y="29263"/>
                  </a:cubicBezTo>
                  <a:cubicBezTo>
                    <a:pt x="13620" y="30120"/>
                    <a:pt x="13811" y="30787"/>
                    <a:pt x="13811" y="32216"/>
                  </a:cubicBezTo>
                  <a:cubicBezTo>
                    <a:pt x="13811" y="33644"/>
                    <a:pt x="12668" y="35740"/>
                    <a:pt x="12096" y="37645"/>
                  </a:cubicBezTo>
                  <a:cubicBezTo>
                    <a:pt x="11525" y="39550"/>
                    <a:pt x="10001" y="44598"/>
                    <a:pt x="9715" y="46122"/>
                  </a:cubicBezTo>
                  <a:cubicBezTo>
                    <a:pt x="13225" y="44668"/>
                    <a:pt x="16450" y="42604"/>
                    <a:pt x="19240" y="40026"/>
                  </a:cubicBezTo>
                  <a:cubicBezTo>
                    <a:pt x="21052" y="38336"/>
                    <a:pt x="22710" y="36487"/>
                    <a:pt x="24193" y="34502"/>
                  </a:cubicBezTo>
                  <a:lnTo>
                    <a:pt x="29527" y="28310"/>
                  </a:lnTo>
                  <a:cubicBezTo>
                    <a:pt x="30575" y="27167"/>
                    <a:pt x="30480" y="27644"/>
                    <a:pt x="30289" y="28310"/>
                  </a:cubicBezTo>
                  <a:cubicBezTo>
                    <a:pt x="29910" y="29659"/>
                    <a:pt x="29399" y="30967"/>
                    <a:pt x="28765" y="32216"/>
                  </a:cubicBezTo>
                  <a:cubicBezTo>
                    <a:pt x="28206" y="33558"/>
                    <a:pt x="27504" y="34835"/>
                    <a:pt x="26669" y="36026"/>
                  </a:cubicBezTo>
                  <a:cubicBezTo>
                    <a:pt x="25250" y="38378"/>
                    <a:pt x="23555" y="40552"/>
                    <a:pt x="21621" y="42503"/>
                  </a:cubicBezTo>
                  <a:cubicBezTo>
                    <a:pt x="17908" y="46044"/>
                    <a:pt x="13584" y="48884"/>
                    <a:pt x="8858" y="50885"/>
                  </a:cubicBezTo>
                  <a:cubicBezTo>
                    <a:pt x="8011" y="55637"/>
                    <a:pt x="7501" y="60443"/>
                    <a:pt x="7334" y="65267"/>
                  </a:cubicBezTo>
                  <a:cubicBezTo>
                    <a:pt x="7209" y="78374"/>
                    <a:pt x="8974" y="91430"/>
                    <a:pt x="12572" y="104034"/>
                  </a:cubicBezTo>
                  <a:cubicBezTo>
                    <a:pt x="16309" y="116104"/>
                    <a:pt x="21385" y="127674"/>
                    <a:pt x="27679" y="138538"/>
                  </a:cubicBezTo>
                  <a:lnTo>
                    <a:pt x="38999" y="153818"/>
                  </a:lnTo>
                  <a:lnTo>
                    <a:pt x="35433" y="132895"/>
                  </a:lnTo>
                  <a:cubicBezTo>
                    <a:pt x="33881" y="118791"/>
                    <a:pt x="34137" y="104547"/>
                    <a:pt x="36195" y="90508"/>
                  </a:cubicBezTo>
                  <a:cubicBezTo>
                    <a:pt x="39489" y="69486"/>
                    <a:pt x="47181" y="49395"/>
                    <a:pt x="58769" y="31549"/>
                  </a:cubicBezTo>
                  <a:cubicBezTo>
                    <a:pt x="59341" y="30691"/>
                    <a:pt x="58770" y="29834"/>
                    <a:pt x="58770" y="28501"/>
                  </a:cubicBezTo>
                  <a:cubicBezTo>
                    <a:pt x="58770" y="27167"/>
                    <a:pt x="58770" y="25929"/>
                    <a:pt x="58770" y="23929"/>
                  </a:cubicBezTo>
                  <a:cubicBezTo>
                    <a:pt x="59083" y="21142"/>
                    <a:pt x="59689" y="18396"/>
                    <a:pt x="60579" y="15737"/>
                  </a:cubicBezTo>
                  <a:cubicBezTo>
                    <a:pt x="61601" y="12928"/>
                    <a:pt x="62876" y="10218"/>
                    <a:pt x="64389" y="7641"/>
                  </a:cubicBezTo>
                  <a:cubicBezTo>
                    <a:pt x="65132" y="6440"/>
                    <a:pt x="65959" y="5294"/>
                    <a:pt x="66866" y="4212"/>
                  </a:cubicBezTo>
                  <a:cubicBezTo>
                    <a:pt x="68306" y="2519"/>
                    <a:pt x="70092" y="1155"/>
                    <a:pt x="72105" y="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8"/>
            <p:cNvSpPr/>
            <p:nvPr/>
          </p:nvSpPr>
          <p:spPr>
            <a:xfrm>
              <a:off x="5081341" y="1561556"/>
              <a:ext cx="381000" cy="152400"/>
            </a:xfrm>
            <a:custGeom>
              <a:avLst/>
              <a:gdLst/>
              <a:ahLst/>
              <a:cxnLst/>
              <a:rect l="l" t="t" r="r" b="b"/>
              <a:pathLst>
                <a:path w="381000" h="152400" extrusionOk="0">
                  <a:moveTo>
                    <a:pt x="375857" y="7696"/>
                  </a:moveTo>
                  <a:cubicBezTo>
                    <a:pt x="366332" y="17221"/>
                    <a:pt x="357569" y="26746"/>
                    <a:pt x="347853" y="35700"/>
                  </a:cubicBezTo>
                  <a:cubicBezTo>
                    <a:pt x="339028" y="43690"/>
                    <a:pt x="329775" y="51194"/>
                    <a:pt x="320135" y="58179"/>
                  </a:cubicBezTo>
                  <a:cubicBezTo>
                    <a:pt x="299966" y="72785"/>
                    <a:pt x="278360" y="85296"/>
                    <a:pt x="255651" y="95517"/>
                  </a:cubicBezTo>
                  <a:cubicBezTo>
                    <a:pt x="206929" y="116584"/>
                    <a:pt x="155714" y="131340"/>
                    <a:pt x="103251" y="139427"/>
                  </a:cubicBezTo>
                  <a:cubicBezTo>
                    <a:pt x="71576" y="145397"/>
                    <a:pt x="39372" y="148110"/>
                    <a:pt x="7144" y="147523"/>
                  </a:cubicBezTo>
                  <a:cubicBezTo>
                    <a:pt x="7144" y="147523"/>
                    <a:pt x="7144" y="147523"/>
                    <a:pt x="7144" y="148095"/>
                  </a:cubicBezTo>
                  <a:cubicBezTo>
                    <a:pt x="35243" y="156191"/>
                    <a:pt x="64866" y="153143"/>
                    <a:pt x="93441" y="148857"/>
                  </a:cubicBezTo>
                  <a:cubicBezTo>
                    <a:pt x="120800" y="144874"/>
                    <a:pt x="147923" y="139405"/>
                    <a:pt x="174689" y="132474"/>
                  </a:cubicBezTo>
                  <a:cubicBezTo>
                    <a:pt x="225563" y="120096"/>
                    <a:pt x="273905" y="98987"/>
                    <a:pt x="317564" y="70085"/>
                  </a:cubicBezTo>
                  <a:cubicBezTo>
                    <a:pt x="341569" y="54830"/>
                    <a:pt x="362717" y="35488"/>
                    <a:pt x="380048" y="12935"/>
                  </a:cubicBezTo>
                  <a:cubicBezTo>
                    <a:pt x="382334" y="10363"/>
                    <a:pt x="378143" y="5506"/>
                    <a:pt x="375857" y="769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8"/>
            <p:cNvSpPr/>
            <p:nvPr/>
          </p:nvSpPr>
          <p:spPr>
            <a:xfrm>
              <a:off x="5053374" y="1690769"/>
              <a:ext cx="85725" cy="38100"/>
            </a:xfrm>
            <a:custGeom>
              <a:avLst/>
              <a:gdLst/>
              <a:ahLst/>
              <a:cxnLst/>
              <a:rect l="l" t="t" r="r" b="b"/>
              <a:pathLst>
                <a:path w="85725" h="38100" extrusionOk="0">
                  <a:moveTo>
                    <a:pt x="82832" y="20978"/>
                  </a:moveTo>
                  <a:cubicBezTo>
                    <a:pt x="85117" y="404"/>
                    <a:pt x="39398" y="8786"/>
                    <a:pt x="21395" y="9072"/>
                  </a:cubicBezTo>
                  <a:cubicBezTo>
                    <a:pt x="3393" y="9358"/>
                    <a:pt x="2345" y="17073"/>
                    <a:pt x="18824" y="22121"/>
                  </a:cubicBezTo>
                  <a:cubicBezTo>
                    <a:pt x="37207" y="27931"/>
                    <a:pt x="80641" y="41552"/>
                    <a:pt x="82832" y="2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98" name="Google Shape;998;p48"/>
          <p:cNvGrpSpPr/>
          <p:nvPr/>
        </p:nvGrpSpPr>
        <p:grpSpPr>
          <a:xfrm rot="3621347">
            <a:off x="8274264" y="3314834"/>
            <a:ext cx="255785" cy="525499"/>
            <a:chOff x="7979194" y="1303731"/>
            <a:chExt cx="289839" cy="595461"/>
          </a:xfrm>
        </p:grpSpPr>
        <p:sp>
          <p:nvSpPr>
            <p:cNvPr id="999" name="Google Shape;999;p48"/>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8"/>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8"/>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8"/>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03" name="Google Shape;1003;p48"/>
          <p:cNvGrpSpPr/>
          <p:nvPr/>
        </p:nvGrpSpPr>
        <p:grpSpPr>
          <a:xfrm rot="1800026">
            <a:off x="7471622" y="563316"/>
            <a:ext cx="211985" cy="435515"/>
            <a:chOff x="7979194" y="1303731"/>
            <a:chExt cx="289839" cy="595461"/>
          </a:xfrm>
        </p:grpSpPr>
        <p:sp>
          <p:nvSpPr>
            <p:cNvPr id="1004" name="Google Shape;1004;p48"/>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8"/>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8"/>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48"/>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08" name="Google Shape;1008;p48"/>
          <p:cNvSpPr/>
          <p:nvPr/>
        </p:nvSpPr>
        <p:spPr>
          <a:xfrm rot="-4824657">
            <a:off x="4857333" y="753441"/>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9" name="Google Shape;1009;p48"/>
          <p:cNvSpPr/>
          <p:nvPr/>
        </p:nvSpPr>
        <p:spPr>
          <a:xfrm rot="-4824657">
            <a:off x="7519083" y="4091716"/>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0" name="Google Shape;1010;p48"/>
          <p:cNvSpPr/>
          <p:nvPr/>
        </p:nvSpPr>
        <p:spPr>
          <a:xfrm rot="-4824657">
            <a:off x="5097783" y="3991441"/>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28" name="Picture 4" descr="Complicated Abstract Mind Illustration Empty Head With Messy Line Inside  Tangled Scribble Doodle Vector Path Design Stock Illustration - Download  Image Now - iStock">
            <a:extLst>
              <a:ext uri="{FF2B5EF4-FFF2-40B4-BE49-F238E27FC236}">
                <a16:creationId xmlns:a16="http://schemas.microsoft.com/office/drawing/2014/main" id="{F9B8AC32-9ECA-05EA-73ED-3C1D9ED49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042" y="1180369"/>
            <a:ext cx="2430556" cy="24305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96"/>
        <p:cNvGrpSpPr/>
        <p:nvPr/>
      </p:nvGrpSpPr>
      <p:grpSpPr>
        <a:xfrm>
          <a:off x="0" y="0"/>
          <a:ext cx="0" cy="0"/>
          <a:chOff x="0" y="0"/>
          <a:chExt cx="0" cy="0"/>
        </a:xfrm>
      </p:grpSpPr>
      <p:sp>
        <p:nvSpPr>
          <p:cNvPr id="1397" name="Google Shape;1397;p57"/>
          <p:cNvSpPr txBox="1"/>
          <p:nvPr/>
        </p:nvSpPr>
        <p:spPr>
          <a:xfrm>
            <a:off x="8404384" y="46736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42105F"/>
                </a:solidFill>
                <a:latin typeface="Bebas Neue"/>
                <a:ea typeface="Bebas Neue"/>
                <a:cs typeface="Bebas Neue"/>
                <a:sym typeface="Bebas Neue"/>
              </a:rPr>
              <a:t>3</a:t>
            </a:fld>
            <a:endParaRPr sz="1300">
              <a:solidFill>
                <a:srgbClr val="42105F"/>
              </a:solidFill>
              <a:latin typeface="Bebas Neue"/>
              <a:ea typeface="Bebas Neue"/>
              <a:cs typeface="Bebas Neue"/>
              <a:sym typeface="Bebas Neue"/>
            </a:endParaRPr>
          </a:p>
        </p:txBody>
      </p:sp>
      <p:sp>
        <p:nvSpPr>
          <p:cNvPr id="1398" name="Google Shape;1398;p57"/>
          <p:cNvSpPr/>
          <p:nvPr/>
        </p:nvSpPr>
        <p:spPr>
          <a:xfrm>
            <a:off x="2644850" y="3875580"/>
            <a:ext cx="6497741" cy="1267162"/>
          </a:xfrm>
          <a:custGeom>
            <a:avLst/>
            <a:gdLst/>
            <a:ahLst/>
            <a:cxnLst/>
            <a:rect l="l" t="t" r="r" b="b"/>
            <a:pathLst>
              <a:path w="8663654" h="1987705" extrusionOk="0">
                <a:moveTo>
                  <a:pt x="7851499" y="69"/>
                </a:moveTo>
                <a:cubicBezTo>
                  <a:pt x="8107880" y="1408"/>
                  <a:pt x="8360293" y="21996"/>
                  <a:pt x="8551586" y="26113"/>
                </a:cubicBezTo>
                <a:lnTo>
                  <a:pt x="8663654" y="25636"/>
                </a:lnTo>
                <a:lnTo>
                  <a:pt x="8663654" y="1987705"/>
                </a:lnTo>
                <a:lnTo>
                  <a:pt x="0" y="1987705"/>
                </a:lnTo>
                <a:lnTo>
                  <a:pt x="75676" y="1942164"/>
                </a:lnTo>
                <a:cubicBezTo>
                  <a:pt x="180054" y="1886304"/>
                  <a:pt x="297529" y="1836099"/>
                  <a:pt x="415004" y="1797205"/>
                </a:cubicBezTo>
                <a:cubicBezTo>
                  <a:pt x="884905" y="1641630"/>
                  <a:pt x="2046954" y="1641630"/>
                  <a:pt x="2662904" y="1511455"/>
                </a:cubicBezTo>
                <a:cubicBezTo>
                  <a:pt x="3278854" y="1381280"/>
                  <a:pt x="3567780" y="1168555"/>
                  <a:pt x="4110704" y="1016155"/>
                </a:cubicBezTo>
                <a:cubicBezTo>
                  <a:pt x="4653629" y="863755"/>
                  <a:pt x="5390229" y="758980"/>
                  <a:pt x="5920454" y="597055"/>
                </a:cubicBezTo>
                <a:cubicBezTo>
                  <a:pt x="6450679" y="435130"/>
                  <a:pt x="6831679" y="139855"/>
                  <a:pt x="7292054" y="44605"/>
                </a:cubicBezTo>
                <a:cubicBezTo>
                  <a:pt x="7464695" y="8887"/>
                  <a:pt x="7659213" y="-936"/>
                  <a:pt x="7851499" y="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99" name="Google Shape;1399;p57"/>
          <p:cNvSpPr/>
          <p:nvPr/>
        </p:nvSpPr>
        <p:spPr>
          <a:xfrm>
            <a:off x="3390788" y="3872625"/>
            <a:ext cx="5761330" cy="1267162"/>
          </a:xfrm>
          <a:custGeom>
            <a:avLst/>
            <a:gdLst/>
            <a:ahLst/>
            <a:cxnLst/>
            <a:rect l="l" t="t" r="r" b="b"/>
            <a:pathLst>
              <a:path w="8663654" h="1987705" extrusionOk="0">
                <a:moveTo>
                  <a:pt x="7851499" y="69"/>
                </a:moveTo>
                <a:cubicBezTo>
                  <a:pt x="8107880" y="1408"/>
                  <a:pt x="8360293" y="21996"/>
                  <a:pt x="8551586" y="26113"/>
                </a:cubicBezTo>
                <a:lnTo>
                  <a:pt x="8663654" y="25636"/>
                </a:lnTo>
                <a:lnTo>
                  <a:pt x="8663654" y="1987705"/>
                </a:lnTo>
                <a:lnTo>
                  <a:pt x="0" y="1987705"/>
                </a:lnTo>
                <a:lnTo>
                  <a:pt x="75676" y="1942164"/>
                </a:lnTo>
                <a:cubicBezTo>
                  <a:pt x="180054" y="1886304"/>
                  <a:pt x="297529" y="1836099"/>
                  <a:pt x="415004" y="1797205"/>
                </a:cubicBezTo>
                <a:cubicBezTo>
                  <a:pt x="884905" y="1641630"/>
                  <a:pt x="2046954" y="1641630"/>
                  <a:pt x="2662904" y="1511455"/>
                </a:cubicBezTo>
                <a:cubicBezTo>
                  <a:pt x="3278854" y="1381280"/>
                  <a:pt x="3567780" y="1168555"/>
                  <a:pt x="4110704" y="1016155"/>
                </a:cubicBezTo>
                <a:cubicBezTo>
                  <a:pt x="4653629" y="863755"/>
                  <a:pt x="5390229" y="758980"/>
                  <a:pt x="5920454" y="597055"/>
                </a:cubicBezTo>
                <a:cubicBezTo>
                  <a:pt x="6450679" y="435130"/>
                  <a:pt x="6831679" y="139855"/>
                  <a:pt x="7292054" y="44605"/>
                </a:cubicBezTo>
                <a:cubicBezTo>
                  <a:pt x="7464695" y="8887"/>
                  <a:pt x="7659213" y="-936"/>
                  <a:pt x="7851499" y="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00" name="Google Shape;1400;p57"/>
          <p:cNvSpPr/>
          <p:nvPr/>
        </p:nvSpPr>
        <p:spPr>
          <a:xfrm rot="6768337">
            <a:off x="5998014" y="27967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01" name="Google Shape;1401;p57"/>
          <p:cNvSpPr/>
          <p:nvPr/>
        </p:nvSpPr>
        <p:spPr>
          <a:xfrm rot="-10540919">
            <a:off x="3130202" y="423052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02" name="Google Shape;1402;p57"/>
          <p:cNvSpPr/>
          <p:nvPr/>
        </p:nvSpPr>
        <p:spPr>
          <a:xfrm rot="3239738">
            <a:off x="976264" y="75627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403" name="Google Shape;1403;p57"/>
          <p:cNvGrpSpPr/>
          <p:nvPr/>
        </p:nvGrpSpPr>
        <p:grpSpPr>
          <a:xfrm rot="3628923">
            <a:off x="7802356" y="451339"/>
            <a:ext cx="194247" cy="399072"/>
            <a:chOff x="7979194" y="1303731"/>
            <a:chExt cx="289839" cy="595461"/>
          </a:xfrm>
        </p:grpSpPr>
        <p:sp>
          <p:nvSpPr>
            <p:cNvPr id="1404" name="Google Shape;1404;p57"/>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57"/>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57"/>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57"/>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08" name="Google Shape;1408;p57"/>
          <p:cNvGrpSpPr/>
          <p:nvPr/>
        </p:nvGrpSpPr>
        <p:grpSpPr>
          <a:xfrm rot="-2910185" flipH="1">
            <a:off x="6131521" y="3523382"/>
            <a:ext cx="211983" cy="435510"/>
            <a:chOff x="7979194" y="1303731"/>
            <a:chExt cx="289839" cy="595461"/>
          </a:xfrm>
        </p:grpSpPr>
        <p:sp>
          <p:nvSpPr>
            <p:cNvPr id="1409" name="Google Shape;1409;p57"/>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57"/>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57"/>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57"/>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13" name="Google Shape;1413;p57"/>
          <p:cNvSpPr txBox="1">
            <a:spLocks noGrp="1"/>
          </p:cNvSpPr>
          <p:nvPr>
            <p:ph type="title"/>
          </p:nvPr>
        </p:nvSpPr>
        <p:spPr>
          <a:xfrm>
            <a:off x="5594134" y="1463716"/>
            <a:ext cx="3084600" cy="7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1"/>
                </a:solidFill>
              </a:rPr>
              <a:t>Do simples ao complexo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61"/>
          <p:cNvSpPr txBox="1">
            <a:spLocks noGrp="1"/>
          </p:cNvSpPr>
          <p:nvPr>
            <p:ph type="ctrTitle"/>
          </p:nvPr>
        </p:nvSpPr>
        <p:spPr>
          <a:xfrm>
            <a:off x="1072550" y="727623"/>
            <a:ext cx="6999000" cy="5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ClimateScanner – Scanner do Clima</a:t>
            </a:r>
            <a:endParaRPr dirty="0"/>
          </a:p>
        </p:txBody>
      </p:sp>
      <p:sp>
        <p:nvSpPr>
          <p:cNvPr id="1525" name="Google Shape;1525;p61"/>
          <p:cNvSpPr/>
          <p:nvPr/>
        </p:nvSpPr>
        <p:spPr>
          <a:xfrm flipH="1">
            <a:off x="5305000" y="1721488"/>
            <a:ext cx="2375700" cy="2375700"/>
          </a:xfrm>
          <a:prstGeom prst="donut">
            <a:avLst>
              <a:gd name="adj" fmla="val 732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6" name="Google Shape;1526;p61"/>
          <p:cNvSpPr/>
          <p:nvPr/>
        </p:nvSpPr>
        <p:spPr>
          <a:xfrm rot="-5400000" flipH="1">
            <a:off x="5047239" y="1463867"/>
            <a:ext cx="2891100" cy="2891100"/>
          </a:xfrm>
          <a:prstGeom prst="blockArc">
            <a:avLst>
              <a:gd name="adj1" fmla="val 18024367"/>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7" name="Google Shape;1527;p61"/>
          <p:cNvSpPr/>
          <p:nvPr/>
        </p:nvSpPr>
        <p:spPr>
          <a:xfrm rot="-1800134" flipH="1">
            <a:off x="5047231" y="1463911"/>
            <a:ext cx="2891204" cy="2891204"/>
          </a:xfrm>
          <a:prstGeom prst="blockArc">
            <a:avLst>
              <a:gd name="adj1" fmla="val 18024367"/>
              <a:gd name="adj2" fmla="val 0"/>
              <a:gd name="adj3"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1528" name="Google Shape;1528;p61"/>
          <p:cNvSpPr/>
          <p:nvPr/>
        </p:nvSpPr>
        <p:spPr>
          <a:xfrm rot="1800134" flipH="1">
            <a:off x="5047072" y="1463751"/>
            <a:ext cx="2891204" cy="2891204"/>
          </a:xfrm>
          <a:prstGeom prst="blockArc">
            <a:avLst>
              <a:gd name="adj1" fmla="val 18024367"/>
              <a:gd name="adj2" fmla="val 0"/>
              <a:gd name="adj3" fmla="val 25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9" name="Google Shape;1529;p61"/>
          <p:cNvSpPr/>
          <p:nvPr/>
        </p:nvSpPr>
        <p:spPr>
          <a:xfrm>
            <a:off x="7127681" y="2398100"/>
            <a:ext cx="1013700" cy="1013700"/>
          </a:xfrm>
          <a:prstGeom prst="ellipse">
            <a:avLst/>
          </a:prstGeom>
          <a:gradFill>
            <a:gsLst>
              <a:gs pos="0">
                <a:schemeClr val="dk2"/>
              </a:gs>
              <a:gs pos="100000">
                <a:schemeClr val="accent1"/>
              </a:gs>
            </a:gsLst>
            <a:lin ang="8100019" scaled="0"/>
          </a:gradFill>
          <a:ln>
            <a:noFill/>
          </a:ln>
          <a:effectLst>
            <a:outerShdw blurRad="254000" sx="102000" sy="102000" algn="ct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530" name="Google Shape;1530;p61"/>
          <p:cNvSpPr/>
          <p:nvPr/>
        </p:nvSpPr>
        <p:spPr>
          <a:xfrm rot="-10162565">
            <a:off x="6205427" y="4441660"/>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31" name="Google Shape;1531;p61"/>
          <p:cNvSpPr/>
          <p:nvPr/>
        </p:nvSpPr>
        <p:spPr>
          <a:xfrm rot="-1178527">
            <a:off x="359627" y="2613647"/>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32" name="Google Shape;1532;p61"/>
          <p:cNvGrpSpPr/>
          <p:nvPr/>
        </p:nvGrpSpPr>
        <p:grpSpPr>
          <a:xfrm rot="900456" flipH="1">
            <a:off x="1275322" y="2709877"/>
            <a:ext cx="782183" cy="320796"/>
            <a:chOff x="5259388" y="3614738"/>
            <a:chExt cx="1598613" cy="655637"/>
          </a:xfrm>
        </p:grpSpPr>
        <p:sp>
          <p:nvSpPr>
            <p:cNvPr id="1533" name="Google Shape;1533;p61"/>
            <p:cNvSpPr/>
            <p:nvPr/>
          </p:nvSpPr>
          <p:spPr>
            <a:xfrm>
              <a:off x="5259388" y="3614738"/>
              <a:ext cx="1598613" cy="655637"/>
            </a:xfrm>
            <a:custGeom>
              <a:avLst/>
              <a:gdLst/>
              <a:ahLst/>
              <a:cxnLst/>
              <a:rect l="l" t="t" r="r" b="b"/>
              <a:pathLst>
                <a:path w="526" h="213" extrusionOk="0">
                  <a:moveTo>
                    <a:pt x="524" y="199"/>
                  </a:moveTo>
                  <a:cubicBezTo>
                    <a:pt x="461" y="210"/>
                    <a:pt x="400" y="213"/>
                    <a:pt x="342" y="211"/>
                  </a:cubicBezTo>
                  <a:cubicBezTo>
                    <a:pt x="334" y="211"/>
                    <a:pt x="326" y="211"/>
                    <a:pt x="317" y="210"/>
                  </a:cubicBezTo>
                  <a:cubicBezTo>
                    <a:pt x="273" y="208"/>
                    <a:pt x="231" y="202"/>
                    <a:pt x="193" y="194"/>
                  </a:cubicBezTo>
                  <a:cubicBezTo>
                    <a:pt x="182" y="192"/>
                    <a:pt x="171" y="190"/>
                    <a:pt x="160" y="187"/>
                  </a:cubicBezTo>
                  <a:cubicBezTo>
                    <a:pt x="93" y="172"/>
                    <a:pt x="38" y="152"/>
                    <a:pt x="0" y="135"/>
                  </a:cubicBezTo>
                  <a:cubicBezTo>
                    <a:pt x="32" y="131"/>
                    <a:pt x="29" y="98"/>
                    <a:pt x="63" y="95"/>
                  </a:cubicBezTo>
                  <a:cubicBezTo>
                    <a:pt x="67" y="95"/>
                    <a:pt x="73" y="95"/>
                    <a:pt x="79" y="96"/>
                  </a:cubicBezTo>
                  <a:cubicBezTo>
                    <a:pt x="79" y="95"/>
                    <a:pt x="79" y="94"/>
                    <a:pt x="79" y="93"/>
                  </a:cubicBezTo>
                  <a:cubicBezTo>
                    <a:pt x="79" y="63"/>
                    <a:pt x="104" y="39"/>
                    <a:pt x="133" y="39"/>
                  </a:cubicBezTo>
                  <a:cubicBezTo>
                    <a:pt x="148" y="39"/>
                    <a:pt x="162" y="45"/>
                    <a:pt x="171" y="55"/>
                  </a:cubicBezTo>
                  <a:cubicBezTo>
                    <a:pt x="194" y="21"/>
                    <a:pt x="231" y="0"/>
                    <a:pt x="270" y="4"/>
                  </a:cubicBezTo>
                  <a:cubicBezTo>
                    <a:pt x="323" y="8"/>
                    <a:pt x="363" y="54"/>
                    <a:pt x="370" y="111"/>
                  </a:cubicBezTo>
                  <a:cubicBezTo>
                    <a:pt x="386" y="105"/>
                    <a:pt x="406" y="97"/>
                    <a:pt x="425" y="104"/>
                  </a:cubicBezTo>
                  <a:cubicBezTo>
                    <a:pt x="470" y="120"/>
                    <a:pt x="454" y="142"/>
                    <a:pt x="480" y="168"/>
                  </a:cubicBezTo>
                  <a:cubicBezTo>
                    <a:pt x="489" y="176"/>
                    <a:pt x="502" y="186"/>
                    <a:pt x="524" y="195"/>
                  </a:cubicBezTo>
                  <a:cubicBezTo>
                    <a:pt x="526" y="196"/>
                    <a:pt x="524" y="198"/>
                    <a:pt x="524" y="19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4" name="Google Shape;1534;p61"/>
            <p:cNvSpPr/>
            <p:nvPr/>
          </p:nvSpPr>
          <p:spPr>
            <a:xfrm>
              <a:off x="5259388" y="3906838"/>
              <a:ext cx="1598613" cy="363537"/>
            </a:xfrm>
            <a:custGeom>
              <a:avLst/>
              <a:gdLst/>
              <a:ahLst/>
              <a:cxnLst/>
              <a:rect l="l" t="t" r="r" b="b"/>
              <a:pathLst>
                <a:path w="526" h="118" extrusionOk="0">
                  <a:moveTo>
                    <a:pt x="524" y="104"/>
                  </a:moveTo>
                  <a:cubicBezTo>
                    <a:pt x="461" y="115"/>
                    <a:pt x="400" y="118"/>
                    <a:pt x="342" y="116"/>
                  </a:cubicBezTo>
                  <a:cubicBezTo>
                    <a:pt x="334" y="116"/>
                    <a:pt x="326" y="116"/>
                    <a:pt x="317" y="115"/>
                  </a:cubicBezTo>
                  <a:cubicBezTo>
                    <a:pt x="273" y="113"/>
                    <a:pt x="231" y="107"/>
                    <a:pt x="193" y="99"/>
                  </a:cubicBezTo>
                  <a:cubicBezTo>
                    <a:pt x="182" y="97"/>
                    <a:pt x="171" y="95"/>
                    <a:pt x="160" y="92"/>
                  </a:cubicBezTo>
                  <a:cubicBezTo>
                    <a:pt x="93" y="77"/>
                    <a:pt x="38" y="57"/>
                    <a:pt x="0" y="40"/>
                  </a:cubicBezTo>
                  <a:cubicBezTo>
                    <a:pt x="32" y="36"/>
                    <a:pt x="29" y="3"/>
                    <a:pt x="63" y="0"/>
                  </a:cubicBezTo>
                  <a:cubicBezTo>
                    <a:pt x="97" y="48"/>
                    <a:pt x="196" y="111"/>
                    <a:pt x="480" y="73"/>
                  </a:cubicBezTo>
                  <a:cubicBezTo>
                    <a:pt x="489" y="81"/>
                    <a:pt x="502" y="91"/>
                    <a:pt x="524" y="100"/>
                  </a:cubicBezTo>
                  <a:cubicBezTo>
                    <a:pt x="526" y="101"/>
                    <a:pt x="524" y="103"/>
                    <a:pt x="524" y="104"/>
                  </a:cubicBezTo>
                  <a:close/>
                </a:path>
              </a:pathLst>
            </a:custGeom>
            <a:solidFill>
              <a:srgbClr val="5AB3C4">
                <a:alpha val="5195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35" name="Google Shape;1535;p61"/>
          <p:cNvGrpSpPr/>
          <p:nvPr/>
        </p:nvGrpSpPr>
        <p:grpSpPr>
          <a:xfrm rot="900456" flipH="1">
            <a:off x="1276067" y="1615417"/>
            <a:ext cx="782183" cy="320796"/>
            <a:chOff x="5259388" y="3614738"/>
            <a:chExt cx="1598613" cy="655637"/>
          </a:xfrm>
        </p:grpSpPr>
        <p:sp>
          <p:nvSpPr>
            <p:cNvPr id="1536" name="Google Shape;1536;p61"/>
            <p:cNvSpPr/>
            <p:nvPr/>
          </p:nvSpPr>
          <p:spPr>
            <a:xfrm>
              <a:off x="5259388" y="3614738"/>
              <a:ext cx="1598613" cy="655637"/>
            </a:xfrm>
            <a:custGeom>
              <a:avLst/>
              <a:gdLst/>
              <a:ahLst/>
              <a:cxnLst/>
              <a:rect l="l" t="t" r="r" b="b"/>
              <a:pathLst>
                <a:path w="526" h="213" extrusionOk="0">
                  <a:moveTo>
                    <a:pt x="524" y="199"/>
                  </a:moveTo>
                  <a:cubicBezTo>
                    <a:pt x="461" y="210"/>
                    <a:pt x="400" y="213"/>
                    <a:pt x="342" y="211"/>
                  </a:cubicBezTo>
                  <a:cubicBezTo>
                    <a:pt x="334" y="211"/>
                    <a:pt x="326" y="211"/>
                    <a:pt x="317" y="210"/>
                  </a:cubicBezTo>
                  <a:cubicBezTo>
                    <a:pt x="273" y="208"/>
                    <a:pt x="231" y="202"/>
                    <a:pt x="193" y="194"/>
                  </a:cubicBezTo>
                  <a:cubicBezTo>
                    <a:pt x="182" y="192"/>
                    <a:pt x="171" y="190"/>
                    <a:pt x="160" y="187"/>
                  </a:cubicBezTo>
                  <a:cubicBezTo>
                    <a:pt x="93" y="172"/>
                    <a:pt x="38" y="152"/>
                    <a:pt x="0" y="135"/>
                  </a:cubicBezTo>
                  <a:cubicBezTo>
                    <a:pt x="32" y="131"/>
                    <a:pt x="29" y="98"/>
                    <a:pt x="63" y="95"/>
                  </a:cubicBezTo>
                  <a:cubicBezTo>
                    <a:pt x="67" y="95"/>
                    <a:pt x="73" y="95"/>
                    <a:pt x="79" y="96"/>
                  </a:cubicBezTo>
                  <a:cubicBezTo>
                    <a:pt x="79" y="95"/>
                    <a:pt x="79" y="94"/>
                    <a:pt x="79" y="93"/>
                  </a:cubicBezTo>
                  <a:cubicBezTo>
                    <a:pt x="79" y="63"/>
                    <a:pt x="104" y="39"/>
                    <a:pt x="133" y="39"/>
                  </a:cubicBezTo>
                  <a:cubicBezTo>
                    <a:pt x="148" y="39"/>
                    <a:pt x="162" y="45"/>
                    <a:pt x="171" y="55"/>
                  </a:cubicBezTo>
                  <a:cubicBezTo>
                    <a:pt x="194" y="21"/>
                    <a:pt x="231" y="0"/>
                    <a:pt x="270" y="4"/>
                  </a:cubicBezTo>
                  <a:cubicBezTo>
                    <a:pt x="323" y="8"/>
                    <a:pt x="363" y="54"/>
                    <a:pt x="370" y="111"/>
                  </a:cubicBezTo>
                  <a:cubicBezTo>
                    <a:pt x="386" y="105"/>
                    <a:pt x="406" y="97"/>
                    <a:pt x="425" y="104"/>
                  </a:cubicBezTo>
                  <a:cubicBezTo>
                    <a:pt x="470" y="120"/>
                    <a:pt x="454" y="142"/>
                    <a:pt x="480" y="168"/>
                  </a:cubicBezTo>
                  <a:cubicBezTo>
                    <a:pt x="489" y="176"/>
                    <a:pt x="502" y="186"/>
                    <a:pt x="524" y="195"/>
                  </a:cubicBezTo>
                  <a:cubicBezTo>
                    <a:pt x="526" y="196"/>
                    <a:pt x="524" y="198"/>
                    <a:pt x="524" y="19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7" name="Google Shape;1537;p61"/>
            <p:cNvSpPr/>
            <p:nvPr/>
          </p:nvSpPr>
          <p:spPr>
            <a:xfrm>
              <a:off x="5259388" y="3906838"/>
              <a:ext cx="1598613" cy="363537"/>
            </a:xfrm>
            <a:custGeom>
              <a:avLst/>
              <a:gdLst/>
              <a:ahLst/>
              <a:cxnLst/>
              <a:rect l="l" t="t" r="r" b="b"/>
              <a:pathLst>
                <a:path w="526" h="118" extrusionOk="0">
                  <a:moveTo>
                    <a:pt x="524" y="104"/>
                  </a:moveTo>
                  <a:cubicBezTo>
                    <a:pt x="461" y="115"/>
                    <a:pt x="400" y="118"/>
                    <a:pt x="342" y="116"/>
                  </a:cubicBezTo>
                  <a:cubicBezTo>
                    <a:pt x="334" y="116"/>
                    <a:pt x="326" y="116"/>
                    <a:pt x="317" y="115"/>
                  </a:cubicBezTo>
                  <a:cubicBezTo>
                    <a:pt x="273" y="113"/>
                    <a:pt x="231" y="107"/>
                    <a:pt x="193" y="99"/>
                  </a:cubicBezTo>
                  <a:cubicBezTo>
                    <a:pt x="182" y="97"/>
                    <a:pt x="171" y="95"/>
                    <a:pt x="160" y="92"/>
                  </a:cubicBezTo>
                  <a:cubicBezTo>
                    <a:pt x="93" y="77"/>
                    <a:pt x="38" y="57"/>
                    <a:pt x="0" y="40"/>
                  </a:cubicBezTo>
                  <a:cubicBezTo>
                    <a:pt x="32" y="36"/>
                    <a:pt x="29" y="3"/>
                    <a:pt x="63" y="0"/>
                  </a:cubicBezTo>
                  <a:cubicBezTo>
                    <a:pt x="97" y="48"/>
                    <a:pt x="196" y="111"/>
                    <a:pt x="480" y="73"/>
                  </a:cubicBezTo>
                  <a:cubicBezTo>
                    <a:pt x="489" y="81"/>
                    <a:pt x="502" y="91"/>
                    <a:pt x="524" y="100"/>
                  </a:cubicBezTo>
                  <a:cubicBezTo>
                    <a:pt x="526" y="101"/>
                    <a:pt x="524" y="103"/>
                    <a:pt x="524" y="104"/>
                  </a:cubicBezTo>
                  <a:close/>
                </a:path>
              </a:pathLst>
            </a:custGeom>
            <a:solidFill>
              <a:srgbClr val="B2403A">
                <a:alpha val="324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38" name="Google Shape;1538;p61"/>
          <p:cNvGrpSpPr/>
          <p:nvPr/>
        </p:nvGrpSpPr>
        <p:grpSpPr>
          <a:xfrm rot="900456" flipH="1">
            <a:off x="1267649" y="3655194"/>
            <a:ext cx="782183" cy="320796"/>
            <a:chOff x="5259388" y="3614738"/>
            <a:chExt cx="1598613" cy="655637"/>
          </a:xfrm>
        </p:grpSpPr>
        <p:sp>
          <p:nvSpPr>
            <p:cNvPr id="1539" name="Google Shape;1539;p61"/>
            <p:cNvSpPr/>
            <p:nvPr/>
          </p:nvSpPr>
          <p:spPr>
            <a:xfrm>
              <a:off x="5259388" y="3614738"/>
              <a:ext cx="1598613" cy="655637"/>
            </a:xfrm>
            <a:custGeom>
              <a:avLst/>
              <a:gdLst/>
              <a:ahLst/>
              <a:cxnLst/>
              <a:rect l="l" t="t" r="r" b="b"/>
              <a:pathLst>
                <a:path w="526" h="213" extrusionOk="0">
                  <a:moveTo>
                    <a:pt x="524" y="199"/>
                  </a:moveTo>
                  <a:cubicBezTo>
                    <a:pt x="461" y="210"/>
                    <a:pt x="400" y="213"/>
                    <a:pt x="342" y="211"/>
                  </a:cubicBezTo>
                  <a:cubicBezTo>
                    <a:pt x="334" y="211"/>
                    <a:pt x="326" y="211"/>
                    <a:pt x="317" y="210"/>
                  </a:cubicBezTo>
                  <a:cubicBezTo>
                    <a:pt x="273" y="208"/>
                    <a:pt x="231" y="202"/>
                    <a:pt x="193" y="194"/>
                  </a:cubicBezTo>
                  <a:cubicBezTo>
                    <a:pt x="182" y="192"/>
                    <a:pt x="171" y="190"/>
                    <a:pt x="160" y="187"/>
                  </a:cubicBezTo>
                  <a:cubicBezTo>
                    <a:pt x="93" y="172"/>
                    <a:pt x="38" y="152"/>
                    <a:pt x="0" y="135"/>
                  </a:cubicBezTo>
                  <a:cubicBezTo>
                    <a:pt x="32" y="131"/>
                    <a:pt x="29" y="98"/>
                    <a:pt x="63" y="95"/>
                  </a:cubicBezTo>
                  <a:cubicBezTo>
                    <a:pt x="67" y="95"/>
                    <a:pt x="73" y="95"/>
                    <a:pt x="79" y="96"/>
                  </a:cubicBezTo>
                  <a:cubicBezTo>
                    <a:pt x="79" y="95"/>
                    <a:pt x="79" y="94"/>
                    <a:pt x="79" y="93"/>
                  </a:cubicBezTo>
                  <a:cubicBezTo>
                    <a:pt x="79" y="63"/>
                    <a:pt x="104" y="39"/>
                    <a:pt x="133" y="39"/>
                  </a:cubicBezTo>
                  <a:cubicBezTo>
                    <a:pt x="148" y="39"/>
                    <a:pt x="162" y="45"/>
                    <a:pt x="171" y="55"/>
                  </a:cubicBezTo>
                  <a:cubicBezTo>
                    <a:pt x="194" y="21"/>
                    <a:pt x="231" y="0"/>
                    <a:pt x="270" y="4"/>
                  </a:cubicBezTo>
                  <a:cubicBezTo>
                    <a:pt x="323" y="8"/>
                    <a:pt x="363" y="54"/>
                    <a:pt x="370" y="111"/>
                  </a:cubicBezTo>
                  <a:cubicBezTo>
                    <a:pt x="386" y="105"/>
                    <a:pt x="406" y="97"/>
                    <a:pt x="425" y="104"/>
                  </a:cubicBezTo>
                  <a:cubicBezTo>
                    <a:pt x="470" y="120"/>
                    <a:pt x="454" y="142"/>
                    <a:pt x="480" y="168"/>
                  </a:cubicBezTo>
                  <a:cubicBezTo>
                    <a:pt x="489" y="176"/>
                    <a:pt x="502" y="186"/>
                    <a:pt x="524" y="195"/>
                  </a:cubicBezTo>
                  <a:cubicBezTo>
                    <a:pt x="526" y="196"/>
                    <a:pt x="524" y="198"/>
                    <a:pt x="524" y="19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0" name="Google Shape;1540;p61"/>
            <p:cNvSpPr/>
            <p:nvPr/>
          </p:nvSpPr>
          <p:spPr>
            <a:xfrm>
              <a:off x="5259388" y="3906838"/>
              <a:ext cx="1598613" cy="363537"/>
            </a:xfrm>
            <a:custGeom>
              <a:avLst/>
              <a:gdLst/>
              <a:ahLst/>
              <a:cxnLst/>
              <a:rect l="l" t="t" r="r" b="b"/>
              <a:pathLst>
                <a:path w="526" h="118" extrusionOk="0">
                  <a:moveTo>
                    <a:pt x="524" y="104"/>
                  </a:moveTo>
                  <a:cubicBezTo>
                    <a:pt x="461" y="115"/>
                    <a:pt x="400" y="118"/>
                    <a:pt x="342" y="116"/>
                  </a:cubicBezTo>
                  <a:cubicBezTo>
                    <a:pt x="334" y="116"/>
                    <a:pt x="326" y="116"/>
                    <a:pt x="317" y="115"/>
                  </a:cubicBezTo>
                  <a:cubicBezTo>
                    <a:pt x="273" y="113"/>
                    <a:pt x="231" y="107"/>
                    <a:pt x="193" y="99"/>
                  </a:cubicBezTo>
                  <a:cubicBezTo>
                    <a:pt x="182" y="97"/>
                    <a:pt x="171" y="95"/>
                    <a:pt x="160" y="92"/>
                  </a:cubicBezTo>
                  <a:cubicBezTo>
                    <a:pt x="93" y="77"/>
                    <a:pt x="38" y="57"/>
                    <a:pt x="0" y="40"/>
                  </a:cubicBezTo>
                  <a:cubicBezTo>
                    <a:pt x="32" y="36"/>
                    <a:pt x="29" y="3"/>
                    <a:pt x="63" y="0"/>
                  </a:cubicBezTo>
                  <a:cubicBezTo>
                    <a:pt x="97" y="48"/>
                    <a:pt x="196" y="111"/>
                    <a:pt x="480" y="73"/>
                  </a:cubicBezTo>
                  <a:cubicBezTo>
                    <a:pt x="489" y="81"/>
                    <a:pt x="502" y="91"/>
                    <a:pt x="524" y="100"/>
                  </a:cubicBezTo>
                  <a:cubicBezTo>
                    <a:pt x="526" y="101"/>
                    <a:pt x="524" y="103"/>
                    <a:pt x="524" y="104"/>
                  </a:cubicBezTo>
                  <a:close/>
                </a:path>
              </a:pathLst>
            </a:custGeom>
            <a:solidFill>
              <a:srgbClr val="195210">
                <a:alpha val="4749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41" name="Google Shape;1541;p61"/>
          <p:cNvGrpSpPr/>
          <p:nvPr/>
        </p:nvGrpSpPr>
        <p:grpSpPr>
          <a:xfrm>
            <a:off x="5851034" y="3702333"/>
            <a:ext cx="342662" cy="342662"/>
            <a:chOff x="9049828" y="4886704"/>
            <a:chExt cx="437851" cy="437851"/>
          </a:xfrm>
        </p:grpSpPr>
        <p:sp>
          <p:nvSpPr>
            <p:cNvPr id="1542" name="Google Shape;1542;p61"/>
            <p:cNvSpPr/>
            <p:nvPr/>
          </p:nvSpPr>
          <p:spPr>
            <a:xfrm>
              <a:off x="9049828" y="4886704"/>
              <a:ext cx="437851" cy="437851"/>
            </a:xfrm>
            <a:custGeom>
              <a:avLst/>
              <a:gdLst/>
              <a:ahLst/>
              <a:cxnLst/>
              <a:rect l="l" t="t" r="r" b="b"/>
              <a:pathLst>
                <a:path w="437851" h="437851" extrusionOk="0">
                  <a:moveTo>
                    <a:pt x="373766" y="64159"/>
                  </a:moveTo>
                  <a:cubicBezTo>
                    <a:pt x="332418" y="22809"/>
                    <a:pt x="277439" y="37"/>
                    <a:pt x="218963" y="37"/>
                  </a:cubicBezTo>
                  <a:cubicBezTo>
                    <a:pt x="193585" y="37"/>
                    <a:pt x="168710" y="4342"/>
                    <a:pt x="145040" y="12835"/>
                  </a:cubicBezTo>
                  <a:cubicBezTo>
                    <a:pt x="122162" y="21039"/>
                    <a:pt x="100910" y="32959"/>
                    <a:pt x="81888" y="48253"/>
                  </a:cubicBezTo>
                  <a:cubicBezTo>
                    <a:pt x="75466" y="53411"/>
                    <a:pt x="83497" y="63416"/>
                    <a:pt x="89924" y="58248"/>
                  </a:cubicBezTo>
                  <a:cubicBezTo>
                    <a:pt x="117504" y="36075"/>
                    <a:pt x="149375" y="21713"/>
                    <a:pt x="183523" y="15858"/>
                  </a:cubicBezTo>
                  <a:cubicBezTo>
                    <a:pt x="178064" y="27186"/>
                    <a:pt x="175183" y="43063"/>
                    <a:pt x="184272" y="59258"/>
                  </a:cubicBezTo>
                  <a:cubicBezTo>
                    <a:pt x="192431" y="73791"/>
                    <a:pt x="209470" y="76073"/>
                    <a:pt x="227509" y="78497"/>
                  </a:cubicBezTo>
                  <a:cubicBezTo>
                    <a:pt x="248124" y="81263"/>
                    <a:pt x="269445" y="84125"/>
                    <a:pt x="283876" y="103652"/>
                  </a:cubicBezTo>
                  <a:cubicBezTo>
                    <a:pt x="286439" y="107124"/>
                    <a:pt x="289269" y="111755"/>
                    <a:pt x="292263" y="116659"/>
                  </a:cubicBezTo>
                  <a:cubicBezTo>
                    <a:pt x="301888" y="132424"/>
                    <a:pt x="315069" y="154012"/>
                    <a:pt x="336278" y="164234"/>
                  </a:cubicBezTo>
                  <a:cubicBezTo>
                    <a:pt x="344370" y="168138"/>
                    <a:pt x="353143" y="170150"/>
                    <a:pt x="362344" y="170207"/>
                  </a:cubicBezTo>
                  <a:cubicBezTo>
                    <a:pt x="370565" y="170207"/>
                    <a:pt x="370733" y="157433"/>
                    <a:pt x="362430" y="157379"/>
                  </a:cubicBezTo>
                  <a:cubicBezTo>
                    <a:pt x="355038" y="157334"/>
                    <a:pt x="348306" y="155797"/>
                    <a:pt x="341847" y="152681"/>
                  </a:cubicBezTo>
                  <a:cubicBezTo>
                    <a:pt x="324049" y="144097"/>
                    <a:pt x="312495" y="125176"/>
                    <a:pt x="303209" y="109975"/>
                  </a:cubicBezTo>
                  <a:cubicBezTo>
                    <a:pt x="300066" y="104823"/>
                    <a:pt x="297091" y="99957"/>
                    <a:pt x="294192" y="96033"/>
                  </a:cubicBezTo>
                  <a:cubicBezTo>
                    <a:pt x="276532" y="72134"/>
                    <a:pt x="250297" y="68611"/>
                    <a:pt x="229214" y="65781"/>
                  </a:cubicBezTo>
                  <a:cubicBezTo>
                    <a:pt x="213163" y="63627"/>
                    <a:pt x="200483" y="61928"/>
                    <a:pt x="195459" y="52978"/>
                  </a:cubicBezTo>
                  <a:cubicBezTo>
                    <a:pt x="185284" y="34856"/>
                    <a:pt x="195937" y="18760"/>
                    <a:pt x="199940" y="13722"/>
                  </a:cubicBezTo>
                  <a:cubicBezTo>
                    <a:pt x="206221" y="13158"/>
                    <a:pt x="212565" y="12865"/>
                    <a:pt x="218963" y="12865"/>
                  </a:cubicBezTo>
                  <a:cubicBezTo>
                    <a:pt x="274015" y="12865"/>
                    <a:pt x="325769" y="34300"/>
                    <a:pt x="364696" y="73229"/>
                  </a:cubicBezTo>
                  <a:cubicBezTo>
                    <a:pt x="384520" y="93054"/>
                    <a:pt x="399783" y="116213"/>
                    <a:pt x="410015" y="141433"/>
                  </a:cubicBezTo>
                  <a:cubicBezTo>
                    <a:pt x="405085" y="144244"/>
                    <a:pt x="397110" y="148501"/>
                    <a:pt x="392687" y="150401"/>
                  </a:cubicBezTo>
                  <a:cubicBezTo>
                    <a:pt x="385138" y="153651"/>
                    <a:pt x="390146" y="165458"/>
                    <a:pt x="397754" y="162187"/>
                  </a:cubicBezTo>
                  <a:cubicBezTo>
                    <a:pt x="402778" y="160025"/>
                    <a:pt x="408016" y="157387"/>
                    <a:pt x="413318" y="154341"/>
                  </a:cubicBezTo>
                  <a:cubicBezTo>
                    <a:pt x="413751" y="154092"/>
                    <a:pt x="414133" y="153798"/>
                    <a:pt x="414483" y="153477"/>
                  </a:cubicBezTo>
                  <a:cubicBezTo>
                    <a:pt x="421440" y="174309"/>
                    <a:pt x="425061" y="196357"/>
                    <a:pt x="425061" y="218963"/>
                  </a:cubicBezTo>
                  <a:cubicBezTo>
                    <a:pt x="425061" y="263913"/>
                    <a:pt x="410764" y="306662"/>
                    <a:pt x="384328" y="342026"/>
                  </a:cubicBezTo>
                  <a:cubicBezTo>
                    <a:pt x="381057" y="341098"/>
                    <a:pt x="373184" y="338591"/>
                    <a:pt x="354514" y="331822"/>
                  </a:cubicBezTo>
                  <a:cubicBezTo>
                    <a:pt x="334150" y="324439"/>
                    <a:pt x="323808" y="336069"/>
                    <a:pt x="314684" y="346331"/>
                  </a:cubicBezTo>
                  <a:cubicBezTo>
                    <a:pt x="303011" y="359455"/>
                    <a:pt x="290942" y="373031"/>
                    <a:pt x="254332" y="363608"/>
                  </a:cubicBezTo>
                  <a:cubicBezTo>
                    <a:pt x="246168" y="361507"/>
                    <a:pt x="238594" y="362737"/>
                    <a:pt x="232421" y="367163"/>
                  </a:cubicBezTo>
                  <a:cubicBezTo>
                    <a:pt x="216076" y="378884"/>
                    <a:pt x="213455" y="409395"/>
                    <a:pt x="212281" y="424941"/>
                  </a:cubicBezTo>
                  <a:cubicBezTo>
                    <a:pt x="171265" y="423645"/>
                    <a:pt x="132319" y="410416"/>
                    <a:pt x="99435" y="386909"/>
                  </a:cubicBezTo>
                  <a:cubicBezTo>
                    <a:pt x="100248" y="383198"/>
                    <a:pt x="107070" y="348012"/>
                    <a:pt x="83147" y="311603"/>
                  </a:cubicBezTo>
                  <a:cubicBezTo>
                    <a:pt x="81311" y="308813"/>
                    <a:pt x="81835" y="303299"/>
                    <a:pt x="84689" y="295207"/>
                  </a:cubicBezTo>
                  <a:cubicBezTo>
                    <a:pt x="87436" y="287444"/>
                    <a:pt x="75343" y="283157"/>
                    <a:pt x="72596" y="290934"/>
                  </a:cubicBezTo>
                  <a:cubicBezTo>
                    <a:pt x="69835" y="298746"/>
                    <a:pt x="66818" y="310117"/>
                    <a:pt x="72423" y="318647"/>
                  </a:cubicBezTo>
                  <a:cubicBezTo>
                    <a:pt x="88358" y="342897"/>
                    <a:pt x="88695" y="366855"/>
                    <a:pt x="87746" y="377908"/>
                  </a:cubicBezTo>
                  <a:cubicBezTo>
                    <a:pt x="82735" y="373756"/>
                    <a:pt x="77885" y="369357"/>
                    <a:pt x="73229" y="364696"/>
                  </a:cubicBezTo>
                  <a:cubicBezTo>
                    <a:pt x="34300" y="325769"/>
                    <a:pt x="12865" y="274015"/>
                    <a:pt x="12865" y="218963"/>
                  </a:cubicBezTo>
                  <a:cubicBezTo>
                    <a:pt x="12865" y="197741"/>
                    <a:pt x="16104" y="176902"/>
                    <a:pt x="22338" y="157074"/>
                  </a:cubicBezTo>
                  <a:cubicBezTo>
                    <a:pt x="26243" y="162730"/>
                    <a:pt x="30714" y="170979"/>
                    <a:pt x="34805" y="178539"/>
                  </a:cubicBezTo>
                  <a:cubicBezTo>
                    <a:pt x="41954" y="191736"/>
                    <a:pt x="48705" y="204200"/>
                    <a:pt x="55308" y="209606"/>
                  </a:cubicBezTo>
                  <a:cubicBezTo>
                    <a:pt x="59833" y="213303"/>
                    <a:pt x="66479" y="215270"/>
                    <a:pt x="73518" y="217349"/>
                  </a:cubicBezTo>
                  <a:cubicBezTo>
                    <a:pt x="91832" y="222760"/>
                    <a:pt x="97514" y="226352"/>
                    <a:pt x="95066" y="236959"/>
                  </a:cubicBezTo>
                  <a:cubicBezTo>
                    <a:pt x="93265" y="244757"/>
                    <a:pt x="89406" y="253568"/>
                    <a:pt x="85504" y="261919"/>
                  </a:cubicBezTo>
                  <a:cubicBezTo>
                    <a:pt x="82014" y="269392"/>
                    <a:pt x="93668" y="274750"/>
                    <a:pt x="97126" y="267347"/>
                  </a:cubicBezTo>
                  <a:cubicBezTo>
                    <a:pt x="101325" y="258357"/>
                    <a:pt x="105496" y="248803"/>
                    <a:pt x="107565" y="239840"/>
                  </a:cubicBezTo>
                  <a:cubicBezTo>
                    <a:pt x="110007" y="229268"/>
                    <a:pt x="107070" y="220473"/>
                    <a:pt x="99082" y="214398"/>
                  </a:cubicBezTo>
                  <a:cubicBezTo>
                    <a:pt x="92891" y="209695"/>
                    <a:pt x="84529" y="207226"/>
                    <a:pt x="77153" y="205045"/>
                  </a:cubicBezTo>
                  <a:cubicBezTo>
                    <a:pt x="71645" y="203420"/>
                    <a:pt x="65950" y="201736"/>
                    <a:pt x="63432" y="199679"/>
                  </a:cubicBezTo>
                  <a:cubicBezTo>
                    <a:pt x="58782" y="195873"/>
                    <a:pt x="52040" y="183419"/>
                    <a:pt x="46086" y="172430"/>
                  </a:cubicBezTo>
                  <a:cubicBezTo>
                    <a:pt x="39573" y="160404"/>
                    <a:pt x="33386" y="149001"/>
                    <a:pt x="27344" y="142982"/>
                  </a:cubicBezTo>
                  <a:cubicBezTo>
                    <a:pt x="36556" y="119741"/>
                    <a:pt x="50014" y="98182"/>
                    <a:pt x="67307" y="79397"/>
                  </a:cubicBezTo>
                  <a:cubicBezTo>
                    <a:pt x="72887" y="73341"/>
                    <a:pt x="63459" y="64643"/>
                    <a:pt x="57871" y="70710"/>
                  </a:cubicBezTo>
                  <a:cubicBezTo>
                    <a:pt x="20577" y="111216"/>
                    <a:pt x="37" y="163868"/>
                    <a:pt x="37" y="218963"/>
                  </a:cubicBezTo>
                  <a:cubicBezTo>
                    <a:pt x="37" y="277439"/>
                    <a:pt x="22809" y="332418"/>
                    <a:pt x="64159" y="373766"/>
                  </a:cubicBezTo>
                  <a:cubicBezTo>
                    <a:pt x="105507" y="415117"/>
                    <a:pt x="160487" y="437889"/>
                    <a:pt x="218963" y="437889"/>
                  </a:cubicBezTo>
                  <a:cubicBezTo>
                    <a:pt x="277439" y="437889"/>
                    <a:pt x="332418" y="415117"/>
                    <a:pt x="373766" y="373766"/>
                  </a:cubicBezTo>
                  <a:cubicBezTo>
                    <a:pt x="415117" y="332418"/>
                    <a:pt x="437889" y="277439"/>
                    <a:pt x="437889" y="218963"/>
                  </a:cubicBezTo>
                  <a:cubicBezTo>
                    <a:pt x="437889" y="160487"/>
                    <a:pt x="415117" y="105507"/>
                    <a:pt x="373766" y="64159"/>
                  </a:cubicBezTo>
                  <a:close/>
                  <a:moveTo>
                    <a:pt x="364696" y="364696"/>
                  </a:moveTo>
                  <a:cubicBezTo>
                    <a:pt x="327228" y="402161"/>
                    <a:pt x="277879" y="423418"/>
                    <a:pt x="225149" y="424960"/>
                  </a:cubicBezTo>
                  <a:cubicBezTo>
                    <a:pt x="226104" y="412618"/>
                    <a:pt x="228693" y="385621"/>
                    <a:pt x="239899" y="377588"/>
                  </a:cubicBezTo>
                  <a:cubicBezTo>
                    <a:pt x="243012" y="375357"/>
                    <a:pt x="246582" y="374859"/>
                    <a:pt x="251136" y="376033"/>
                  </a:cubicBezTo>
                  <a:cubicBezTo>
                    <a:pt x="295330" y="387406"/>
                    <a:pt x="312057" y="368592"/>
                    <a:pt x="324270" y="354853"/>
                  </a:cubicBezTo>
                  <a:cubicBezTo>
                    <a:pt x="333760" y="344182"/>
                    <a:pt x="338450" y="339639"/>
                    <a:pt x="350142" y="343883"/>
                  </a:cubicBezTo>
                  <a:cubicBezTo>
                    <a:pt x="361256" y="347910"/>
                    <a:pt x="369825" y="350898"/>
                    <a:pt x="375706" y="352793"/>
                  </a:cubicBezTo>
                  <a:cubicBezTo>
                    <a:pt x="372205" y="356876"/>
                    <a:pt x="368539" y="360853"/>
                    <a:pt x="364696" y="36469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61"/>
            <p:cNvSpPr/>
            <p:nvPr/>
          </p:nvSpPr>
          <p:spPr>
            <a:xfrm>
              <a:off x="9231155" y="5145634"/>
              <a:ext cx="77992" cy="76624"/>
            </a:xfrm>
            <a:custGeom>
              <a:avLst/>
              <a:gdLst/>
              <a:ahLst/>
              <a:cxnLst/>
              <a:rect l="l" t="t" r="r" b="b"/>
              <a:pathLst>
                <a:path w="77992" h="76624" extrusionOk="0">
                  <a:moveTo>
                    <a:pt x="1651" y="2191"/>
                  </a:moveTo>
                  <a:cubicBezTo>
                    <a:pt x="436" y="3564"/>
                    <a:pt x="-136" y="5390"/>
                    <a:pt x="83" y="7212"/>
                  </a:cubicBezTo>
                  <a:cubicBezTo>
                    <a:pt x="163" y="7891"/>
                    <a:pt x="2130" y="24022"/>
                    <a:pt x="7288" y="40433"/>
                  </a:cubicBezTo>
                  <a:cubicBezTo>
                    <a:pt x="14909" y="64686"/>
                    <a:pt x="25607" y="76984"/>
                    <a:pt x="39076" y="76984"/>
                  </a:cubicBezTo>
                  <a:cubicBezTo>
                    <a:pt x="69871" y="76984"/>
                    <a:pt x="77327" y="14270"/>
                    <a:pt x="78080" y="7118"/>
                  </a:cubicBezTo>
                  <a:cubicBezTo>
                    <a:pt x="78271" y="5310"/>
                    <a:pt x="77682" y="3508"/>
                    <a:pt x="76467" y="2156"/>
                  </a:cubicBezTo>
                  <a:cubicBezTo>
                    <a:pt x="75250" y="804"/>
                    <a:pt x="73516" y="37"/>
                    <a:pt x="71699" y="37"/>
                  </a:cubicBezTo>
                  <a:lnTo>
                    <a:pt x="6449" y="37"/>
                  </a:lnTo>
                  <a:cubicBezTo>
                    <a:pt x="4615" y="37"/>
                    <a:pt x="2871" y="819"/>
                    <a:pt x="1651" y="2191"/>
                  </a:cubicBezTo>
                  <a:close/>
                  <a:moveTo>
                    <a:pt x="64385" y="12865"/>
                  </a:moveTo>
                  <a:cubicBezTo>
                    <a:pt x="61207" y="33148"/>
                    <a:pt x="52554" y="64156"/>
                    <a:pt x="39076" y="64156"/>
                  </a:cubicBezTo>
                  <a:cubicBezTo>
                    <a:pt x="32179" y="64156"/>
                    <a:pt x="25073" y="54159"/>
                    <a:pt x="19573" y="36734"/>
                  </a:cubicBezTo>
                  <a:cubicBezTo>
                    <a:pt x="16770" y="27857"/>
                    <a:pt x="14950" y="18869"/>
                    <a:pt x="13915" y="1286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61"/>
            <p:cNvSpPr/>
            <p:nvPr/>
          </p:nvSpPr>
          <p:spPr>
            <a:xfrm>
              <a:off x="9172119" y="5048720"/>
              <a:ext cx="76624" cy="44469"/>
            </a:xfrm>
            <a:custGeom>
              <a:avLst/>
              <a:gdLst/>
              <a:ahLst/>
              <a:cxnLst/>
              <a:rect l="l" t="t" r="r" b="b"/>
              <a:pathLst>
                <a:path w="76624" h="44469" extrusionOk="0">
                  <a:moveTo>
                    <a:pt x="38616" y="37"/>
                  </a:moveTo>
                  <a:cubicBezTo>
                    <a:pt x="17344" y="37"/>
                    <a:pt x="37" y="17309"/>
                    <a:pt x="37" y="38536"/>
                  </a:cubicBezTo>
                  <a:cubicBezTo>
                    <a:pt x="37" y="46829"/>
                    <a:pt x="12865" y="46829"/>
                    <a:pt x="12865" y="38536"/>
                  </a:cubicBezTo>
                  <a:cubicBezTo>
                    <a:pt x="12865" y="24383"/>
                    <a:pt x="24415" y="12865"/>
                    <a:pt x="38616" y="12865"/>
                  </a:cubicBezTo>
                  <a:cubicBezTo>
                    <a:pt x="52820" y="12865"/>
                    <a:pt x="64373" y="24380"/>
                    <a:pt x="64373" y="38536"/>
                  </a:cubicBezTo>
                  <a:cubicBezTo>
                    <a:pt x="64373" y="46829"/>
                    <a:pt x="77201" y="46829"/>
                    <a:pt x="77201" y="38536"/>
                  </a:cubicBezTo>
                  <a:cubicBezTo>
                    <a:pt x="77201" y="17309"/>
                    <a:pt x="59894" y="37"/>
                    <a:pt x="38616" y="3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61"/>
            <p:cNvSpPr/>
            <p:nvPr/>
          </p:nvSpPr>
          <p:spPr>
            <a:xfrm>
              <a:off x="9288226" y="5048720"/>
              <a:ext cx="76624" cy="44469"/>
            </a:xfrm>
            <a:custGeom>
              <a:avLst/>
              <a:gdLst/>
              <a:ahLst/>
              <a:cxnLst/>
              <a:rect l="l" t="t" r="r" b="b"/>
              <a:pathLst>
                <a:path w="76624" h="44469" extrusionOk="0">
                  <a:moveTo>
                    <a:pt x="12865" y="38536"/>
                  </a:moveTo>
                  <a:cubicBezTo>
                    <a:pt x="12865" y="24383"/>
                    <a:pt x="24418" y="12865"/>
                    <a:pt x="38621" y="12865"/>
                  </a:cubicBezTo>
                  <a:cubicBezTo>
                    <a:pt x="52823" y="12865"/>
                    <a:pt x="64373" y="24380"/>
                    <a:pt x="64373" y="38536"/>
                  </a:cubicBezTo>
                  <a:cubicBezTo>
                    <a:pt x="64373" y="46829"/>
                    <a:pt x="77201" y="46829"/>
                    <a:pt x="77201" y="38536"/>
                  </a:cubicBezTo>
                  <a:cubicBezTo>
                    <a:pt x="77201" y="17309"/>
                    <a:pt x="59894" y="37"/>
                    <a:pt x="38621" y="37"/>
                  </a:cubicBezTo>
                  <a:cubicBezTo>
                    <a:pt x="17344" y="37"/>
                    <a:pt x="37" y="17309"/>
                    <a:pt x="37" y="38536"/>
                  </a:cubicBezTo>
                  <a:cubicBezTo>
                    <a:pt x="37" y="46829"/>
                    <a:pt x="12865" y="46829"/>
                    <a:pt x="12865" y="385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4" name="Google Shape;1554;p61"/>
          <p:cNvSpPr txBox="1">
            <a:spLocks noGrp="1"/>
          </p:cNvSpPr>
          <p:nvPr>
            <p:ph type="subTitle" idx="4294967295"/>
          </p:nvPr>
        </p:nvSpPr>
        <p:spPr>
          <a:xfrm>
            <a:off x="2085700" y="3762200"/>
            <a:ext cx="3042316" cy="612300"/>
          </a:xfrm>
          <a:prstGeom prst="rect">
            <a:avLst/>
          </a:prstGeom>
        </p:spPr>
        <p:txBody>
          <a:bodyPr spcFirstLastPara="1" wrap="square" lIns="91425" tIns="91425" rIns="91425" bIns="91425" anchor="t" anchorCtr="0">
            <a:normAutofit fontScale="77500" lnSpcReduction="20000"/>
          </a:bodyPr>
          <a:lstStyle/>
          <a:p>
            <a:pPr marL="0" lvl="0" indent="0" algn="l" rtl="0">
              <a:lnSpc>
                <a:spcPct val="100000"/>
              </a:lnSpc>
              <a:spcBef>
                <a:spcPts val="0"/>
              </a:spcBef>
              <a:spcAft>
                <a:spcPts val="1200"/>
              </a:spcAft>
              <a:buClr>
                <a:schemeClr val="dk1"/>
              </a:buClr>
              <a:buSzPts val="1100"/>
              <a:buFont typeface="Arial"/>
              <a:buNone/>
            </a:pPr>
            <a:r>
              <a:rPr lang="en" sz="1400" dirty="0"/>
              <a:t>As </a:t>
            </a:r>
            <a:r>
              <a:rPr lang="en" sz="1400" b="1" dirty="0"/>
              <a:t>ações governamentais relacionadas ao clima</a:t>
            </a:r>
            <a:r>
              <a:rPr lang="en" sz="1400" dirty="0"/>
              <a:t>.</a:t>
            </a:r>
            <a:endParaRPr sz="1400" dirty="0">
              <a:solidFill>
                <a:schemeClr val="lt1"/>
              </a:solidFill>
            </a:endParaRPr>
          </a:p>
        </p:txBody>
      </p:sp>
      <p:sp>
        <p:nvSpPr>
          <p:cNvPr id="1555" name="Google Shape;1555;p61"/>
          <p:cNvSpPr txBox="1">
            <a:spLocks noGrp="1"/>
          </p:cNvSpPr>
          <p:nvPr>
            <p:ph type="subTitle" idx="4294967295"/>
          </p:nvPr>
        </p:nvSpPr>
        <p:spPr>
          <a:xfrm>
            <a:off x="2085699" y="2862352"/>
            <a:ext cx="2906943" cy="612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Clr>
                <a:schemeClr val="dk1"/>
              </a:buClr>
              <a:buSzPts val="1100"/>
              <a:buFont typeface="Arial"/>
              <a:buNone/>
            </a:pPr>
            <a:r>
              <a:rPr lang="en" sz="1100" dirty="0">
                <a:solidFill>
                  <a:schemeClr val="lt1"/>
                </a:solidFill>
              </a:rPr>
              <a:t>Não vamos “escanear” o clima no sentido das condições atmosféricas/meteorológicas. </a:t>
            </a:r>
            <a:endParaRPr sz="1100" dirty="0">
              <a:solidFill>
                <a:schemeClr val="lt1"/>
              </a:solidFill>
            </a:endParaRPr>
          </a:p>
        </p:txBody>
      </p:sp>
      <p:sp>
        <p:nvSpPr>
          <p:cNvPr id="1556" name="Google Shape;1556;p61"/>
          <p:cNvSpPr txBox="1">
            <a:spLocks noGrp="1"/>
          </p:cNvSpPr>
          <p:nvPr>
            <p:ph type="subTitle" idx="4294967295"/>
          </p:nvPr>
        </p:nvSpPr>
        <p:spPr>
          <a:xfrm>
            <a:off x="2085700" y="1695050"/>
            <a:ext cx="2818698" cy="612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Clr>
                <a:schemeClr val="dk1"/>
              </a:buClr>
              <a:buSzPts val="1100"/>
              <a:buFont typeface="Arial"/>
              <a:buNone/>
            </a:pPr>
            <a:r>
              <a:rPr lang="pt-BR" sz="1100" i="1" dirty="0">
                <a:solidFill>
                  <a:schemeClr val="lt1"/>
                </a:solidFill>
              </a:rPr>
              <a:t>Passar algo para formato digital; digitalizar um documento, foto, imagem etc., usando um escâner (scanner); digitalizar: escanear um livro antigo.</a:t>
            </a:r>
            <a:endParaRPr lang="en-US" sz="1100" i="1" dirty="0">
              <a:solidFill>
                <a:schemeClr val="lt1"/>
              </a:solidFill>
            </a:endParaRPr>
          </a:p>
        </p:txBody>
      </p:sp>
      <p:sp>
        <p:nvSpPr>
          <p:cNvPr id="1557" name="Google Shape;1557;p61"/>
          <p:cNvSpPr txBox="1">
            <a:spLocks noGrp="1"/>
          </p:cNvSpPr>
          <p:nvPr>
            <p:ph type="subTitle" idx="4294967295"/>
          </p:nvPr>
        </p:nvSpPr>
        <p:spPr>
          <a:xfrm>
            <a:off x="2085699" y="3455475"/>
            <a:ext cx="2839337" cy="32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b="1" dirty="0">
                <a:solidFill>
                  <a:schemeClr val="lt1"/>
                </a:solidFill>
                <a:latin typeface="Montserrat"/>
                <a:ea typeface="Montserrat"/>
                <a:cs typeface="Montserrat"/>
                <a:sym typeface="Montserrat"/>
              </a:rPr>
              <a:t>O que vamos </a:t>
            </a:r>
            <a:r>
              <a:rPr lang="en" sz="1600" b="1" i="1" dirty="0">
                <a:solidFill>
                  <a:schemeClr val="lt1"/>
                </a:solidFill>
                <a:latin typeface="Montserrat"/>
                <a:ea typeface="Montserrat"/>
                <a:cs typeface="Montserrat"/>
                <a:sym typeface="Montserrat"/>
              </a:rPr>
              <a:t>escanear</a:t>
            </a:r>
            <a:r>
              <a:rPr lang="en" sz="1600" b="1" dirty="0">
                <a:solidFill>
                  <a:schemeClr val="lt1"/>
                </a:solidFill>
                <a:latin typeface="Montserrat"/>
                <a:ea typeface="Montserrat"/>
                <a:cs typeface="Montserrat"/>
                <a:sym typeface="Montserrat"/>
              </a:rPr>
              <a:t>?</a:t>
            </a:r>
            <a:endParaRPr sz="1600" b="1" dirty="0">
              <a:solidFill>
                <a:schemeClr val="lt1"/>
              </a:solidFill>
              <a:latin typeface="Montserrat"/>
              <a:ea typeface="Montserrat"/>
              <a:cs typeface="Montserrat"/>
              <a:sym typeface="Montserrat"/>
            </a:endParaRPr>
          </a:p>
        </p:txBody>
      </p:sp>
      <p:sp>
        <p:nvSpPr>
          <p:cNvPr id="1558" name="Google Shape;1558;p61"/>
          <p:cNvSpPr txBox="1">
            <a:spLocks noGrp="1"/>
          </p:cNvSpPr>
          <p:nvPr>
            <p:ph type="subTitle" idx="4294967295"/>
          </p:nvPr>
        </p:nvSpPr>
        <p:spPr>
          <a:xfrm>
            <a:off x="2085700" y="2542974"/>
            <a:ext cx="2487000" cy="32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b="1" dirty="0">
                <a:solidFill>
                  <a:schemeClr val="lt1"/>
                </a:solidFill>
                <a:latin typeface="Montserrat"/>
                <a:ea typeface="Montserrat"/>
                <a:cs typeface="Montserrat"/>
                <a:sym typeface="Montserrat"/>
              </a:rPr>
              <a:t>Clima</a:t>
            </a:r>
            <a:endParaRPr sz="1600" b="1" dirty="0">
              <a:solidFill>
                <a:schemeClr val="lt1"/>
              </a:solidFill>
              <a:latin typeface="Montserrat"/>
              <a:ea typeface="Montserrat"/>
              <a:cs typeface="Montserrat"/>
              <a:sym typeface="Montserrat"/>
            </a:endParaRPr>
          </a:p>
        </p:txBody>
      </p:sp>
      <p:sp>
        <p:nvSpPr>
          <p:cNvPr id="1559" name="Google Shape;1559;p61"/>
          <p:cNvSpPr txBox="1">
            <a:spLocks noGrp="1"/>
          </p:cNvSpPr>
          <p:nvPr>
            <p:ph type="subTitle" idx="4294967295"/>
          </p:nvPr>
        </p:nvSpPr>
        <p:spPr>
          <a:xfrm>
            <a:off x="2085700" y="1388300"/>
            <a:ext cx="2487000" cy="32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b="1" dirty="0">
                <a:solidFill>
                  <a:schemeClr val="lt1"/>
                </a:solidFill>
                <a:latin typeface="Montserrat"/>
                <a:ea typeface="Montserrat"/>
                <a:cs typeface="Montserrat"/>
                <a:sym typeface="Montserrat"/>
              </a:rPr>
              <a:t>Escanear</a:t>
            </a:r>
            <a:endParaRPr sz="1600" b="1" dirty="0">
              <a:solidFill>
                <a:schemeClr val="lt1"/>
              </a:solidFill>
              <a:latin typeface="Montserrat"/>
              <a:ea typeface="Montserrat"/>
              <a:cs typeface="Montserrat"/>
              <a:sym typeface="Montserrat"/>
            </a:endParaRPr>
          </a:p>
        </p:txBody>
      </p:sp>
      <p:grpSp>
        <p:nvGrpSpPr>
          <p:cNvPr id="1561" name="Google Shape;1561;p61"/>
          <p:cNvGrpSpPr/>
          <p:nvPr/>
        </p:nvGrpSpPr>
        <p:grpSpPr>
          <a:xfrm rot="1942975">
            <a:off x="4957129" y="4539511"/>
            <a:ext cx="199098" cy="409037"/>
            <a:chOff x="7979194" y="1303731"/>
            <a:chExt cx="289839" cy="595461"/>
          </a:xfrm>
        </p:grpSpPr>
        <p:sp>
          <p:nvSpPr>
            <p:cNvPr id="1562" name="Google Shape;1562;p61"/>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3" name="Google Shape;1563;p61"/>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4" name="Google Shape;1564;p61"/>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5" name="Google Shape;1565;p61"/>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66" name="Google Shape;1566;p61"/>
          <p:cNvGrpSpPr/>
          <p:nvPr/>
        </p:nvGrpSpPr>
        <p:grpSpPr>
          <a:xfrm rot="-2382969" flipH="1">
            <a:off x="374170" y="3170836"/>
            <a:ext cx="218768" cy="449533"/>
            <a:chOff x="7979194" y="1303731"/>
            <a:chExt cx="289839" cy="595461"/>
          </a:xfrm>
        </p:grpSpPr>
        <p:sp>
          <p:nvSpPr>
            <p:cNvPr id="1567" name="Google Shape;1567;p61"/>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8" name="Google Shape;1568;p61"/>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9" name="Google Shape;1569;p61"/>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0" name="Google Shape;1570;p61"/>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71" name="Google Shape;1571;p61"/>
          <p:cNvGrpSpPr/>
          <p:nvPr/>
        </p:nvGrpSpPr>
        <p:grpSpPr>
          <a:xfrm rot="-4092131" flipH="1">
            <a:off x="8240391" y="408737"/>
            <a:ext cx="171874" cy="353086"/>
            <a:chOff x="7979194" y="1303731"/>
            <a:chExt cx="289839" cy="595461"/>
          </a:xfrm>
        </p:grpSpPr>
        <p:sp>
          <p:nvSpPr>
            <p:cNvPr id="1572" name="Google Shape;1572;p61"/>
            <p:cNvSpPr/>
            <p:nvPr/>
          </p:nvSpPr>
          <p:spPr>
            <a:xfrm>
              <a:off x="7979194" y="1303731"/>
              <a:ext cx="289839" cy="169100"/>
            </a:xfrm>
            <a:custGeom>
              <a:avLst/>
              <a:gdLst/>
              <a:ahLst/>
              <a:cxnLst/>
              <a:rect l="l" t="t" r="r" b="b"/>
              <a:pathLst>
                <a:path w="289839" h="169100" extrusionOk="0">
                  <a:moveTo>
                    <a:pt x="238880" y="622"/>
                  </a:moveTo>
                  <a:cubicBezTo>
                    <a:pt x="238881" y="-235"/>
                    <a:pt x="239928" y="-425"/>
                    <a:pt x="239928" y="1480"/>
                  </a:cubicBezTo>
                  <a:cubicBezTo>
                    <a:pt x="239971" y="4697"/>
                    <a:pt x="239554" y="7905"/>
                    <a:pt x="238690" y="11005"/>
                  </a:cubicBezTo>
                  <a:cubicBezTo>
                    <a:pt x="236198" y="20265"/>
                    <a:pt x="230620" y="28397"/>
                    <a:pt x="222878" y="34055"/>
                  </a:cubicBezTo>
                  <a:cubicBezTo>
                    <a:pt x="220497" y="56640"/>
                    <a:pt x="215204" y="78722"/>
                    <a:pt x="207199" y="99774"/>
                  </a:cubicBezTo>
                  <a:lnTo>
                    <a:pt x="183751" y="143472"/>
                  </a:lnTo>
                  <a:lnTo>
                    <a:pt x="179395" y="151590"/>
                  </a:lnTo>
                  <a:lnTo>
                    <a:pt x="234308" y="102159"/>
                  </a:lnTo>
                  <a:cubicBezTo>
                    <a:pt x="242311" y="91492"/>
                    <a:pt x="249145" y="79996"/>
                    <a:pt x="254692" y="67869"/>
                  </a:cubicBezTo>
                  <a:cubicBezTo>
                    <a:pt x="256526" y="63906"/>
                    <a:pt x="258116" y="59834"/>
                    <a:pt x="259454" y="55677"/>
                  </a:cubicBezTo>
                  <a:cubicBezTo>
                    <a:pt x="259454" y="55677"/>
                    <a:pt x="259454" y="55677"/>
                    <a:pt x="258883" y="54915"/>
                  </a:cubicBezTo>
                  <a:cubicBezTo>
                    <a:pt x="258311" y="54153"/>
                    <a:pt x="258883" y="54915"/>
                    <a:pt x="258216" y="53772"/>
                  </a:cubicBezTo>
                  <a:cubicBezTo>
                    <a:pt x="257534" y="52621"/>
                    <a:pt x="256960" y="51409"/>
                    <a:pt x="256502" y="50152"/>
                  </a:cubicBezTo>
                  <a:cubicBezTo>
                    <a:pt x="255822" y="48249"/>
                    <a:pt x="255249" y="46309"/>
                    <a:pt x="254787" y="44342"/>
                  </a:cubicBezTo>
                  <a:cubicBezTo>
                    <a:pt x="254323" y="42171"/>
                    <a:pt x="253973" y="39977"/>
                    <a:pt x="253740" y="37770"/>
                  </a:cubicBezTo>
                  <a:cubicBezTo>
                    <a:pt x="253602" y="35232"/>
                    <a:pt x="253602" y="32688"/>
                    <a:pt x="253740" y="30150"/>
                  </a:cubicBezTo>
                  <a:cubicBezTo>
                    <a:pt x="253739" y="28150"/>
                    <a:pt x="255263" y="27959"/>
                    <a:pt x="255930" y="29578"/>
                  </a:cubicBezTo>
                  <a:cubicBezTo>
                    <a:pt x="256597" y="31198"/>
                    <a:pt x="257264" y="33484"/>
                    <a:pt x="257835" y="35484"/>
                  </a:cubicBezTo>
                  <a:cubicBezTo>
                    <a:pt x="258406" y="37484"/>
                    <a:pt x="258788" y="39103"/>
                    <a:pt x="259549" y="41199"/>
                  </a:cubicBezTo>
                  <a:cubicBezTo>
                    <a:pt x="260538" y="43559"/>
                    <a:pt x="261683" y="45850"/>
                    <a:pt x="262978" y="48057"/>
                  </a:cubicBezTo>
                  <a:cubicBezTo>
                    <a:pt x="264979" y="41961"/>
                    <a:pt x="266884" y="35770"/>
                    <a:pt x="269456" y="29959"/>
                  </a:cubicBezTo>
                  <a:cubicBezTo>
                    <a:pt x="269932" y="28721"/>
                    <a:pt x="270980" y="29959"/>
                    <a:pt x="271075" y="30721"/>
                  </a:cubicBezTo>
                  <a:cubicBezTo>
                    <a:pt x="271473" y="37133"/>
                    <a:pt x="270830" y="43566"/>
                    <a:pt x="269170" y="49771"/>
                  </a:cubicBezTo>
                  <a:cubicBezTo>
                    <a:pt x="269170" y="49771"/>
                    <a:pt x="269741" y="49771"/>
                    <a:pt x="270217" y="49771"/>
                  </a:cubicBezTo>
                  <a:cubicBezTo>
                    <a:pt x="271112" y="49441"/>
                    <a:pt x="271973" y="49026"/>
                    <a:pt x="272789" y="48533"/>
                  </a:cubicBezTo>
                  <a:cubicBezTo>
                    <a:pt x="273489" y="48213"/>
                    <a:pt x="274158" y="47830"/>
                    <a:pt x="274789" y="47390"/>
                  </a:cubicBezTo>
                  <a:cubicBezTo>
                    <a:pt x="276123" y="46533"/>
                    <a:pt x="279838" y="43866"/>
                    <a:pt x="281457" y="42532"/>
                  </a:cubicBezTo>
                  <a:cubicBezTo>
                    <a:pt x="283076" y="41199"/>
                    <a:pt x="284886" y="39294"/>
                    <a:pt x="286029" y="38056"/>
                  </a:cubicBezTo>
                  <a:cubicBezTo>
                    <a:pt x="287172" y="36817"/>
                    <a:pt x="289172" y="34246"/>
                    <a:pt x="289839" y="33769"/>
                  </a:cubicBezTo>
                  <a:cubicBezTo>
                    <a:pt x="289159" y="36626"/>
                    <a:pt x="288034" y="39358"/>
                    <a:pt x="286505" y="41866"/>
                  </a:cubicBezTo>
                  <a:cubicBezTo>
                    <a:pt x="284614" y="44593"/>
                    <a:pt x="282444" y="47115"/>
                    <a:pt x="280028" y="49390"/>
                  </a:cubicBezTo>
                  <a:cubicBezTo>
                    <a:pt x="277721" y="51219"/>
                    <a:pt x="275303" y="52905"/>
                    <a:pt x="272789" y="54439"/>
                  </a:cubicBezTo>
                  <a:cubicBezTo>
                    <a:pt x="270789" y="56058"/>
                    <a:pt x="267836" y="55582"/>
                    <a:pt x="266789" y="57391"/>
                  </a:cubicBezTo>
                  <a:cubicBezTo>
                    <a:pt x="264861" y="61642"/>
                    <a:pt x="263176" y="65999"/>
                    <a:pt x="261740" y="70441"/>
                  </a:cubicBezTo>
                  <a:cubicBezTo>
                    <a:pt x="255910" y="83506"/>
                    <a:pt x="248727" y="95924"/>
                    <a:pt x="240309" y="107493"/>
                  </a:cubicBezTo>
                  <a:cubicBezTo>
                    <a:pt x="223151" y="129613"/>
                    <a:pt x="202027" y="148346"/>
                    <a:pt x="178015" y="162738"/>
                  </a:cubicBezTo>
                  <a:lnTo>
                    <a:pt x="176033" y="162357"/>
                  </a:lnTo>
                  <a:lnTo>
                    <a:pt x="174301" y="163976"/>
                  </a:lnTo>
                  <a:lnTo>
                    <a:pt x="172838" y="163686"/>
                  </a:lnTo>
                  <a:lnTo>
                    <a:pt x="139685" y="167978"/>
                  </a:lnTo>
                  <a:lnTo>
                    <a:pt x="131045" y="169097"/>
                  </a:lnTo>
                  <a:cubicBezTo>
                    <a:pt x="116762" y="169193"/>
                    <a:pt x="102468" y="167550"/>
                    <a:pt x="88481" y="164167"/>
                  </a:cubicBezTo>
                  <a:cubicBezTo>
                    <a:pt x="75370" y="160664"/>
                    <a:pt x="62874" y="155171"/>
                    <a:pt x="51428" y="147879"/>
                  </a:cubicBezTo>
                  <a:cubicBezTo>
                    <a:pt x="46604" y="144572"/>
                    <a:pt x="42135" y="140773"/>
                    <a:pt x="38093" y="136544"/>
                  </a:cubicBezTo>
                  <a:cubicBezTo>
                    <a:pt x="34120" y="136137"/>
                    <a:pt x="30195" y="135339"/>
                    <a:pt x="26378" y="134163"/>
                  </a:cubicBezTo>
                  <a:cubicBezTo>
                    <a:pt x="22627" y="133051"/>
                    <a:pt x="18991" y="131584"/>
                    <a:pt x="15519" y="129782"/>
                  </a:cubicBezTo>
                  <a:cubicBezTo>
                    <a:pt x="12426" y="127990"/>
                    <a:pt x="9550" y="125849"/>
                    <a:pt x="6947" y="123400"/>
                  </a:cubicBezTo>
                  <a:cubicBezTo>
                    <a:pt x="4947" y="121495"/>
                    <a:pt x="4470" y="120638"/>
                    <a:pt x="3232" y="119304"/>
                  </a:cubicBezTo>
                  <a:cubicBezTo>
                    <a:pt x="2067" y="118011"/>
                    <a:pt x="1191" y="116485"/>
                    <a:pt x="660" y="114827"/>
                  </a:cubicBezTo>
                  <a:cubicBezTo>
                    <a:pt x="-102" y="113494"/>
                    <a:pt x="-292" y="113494"/>
                    <a:pt x="565" y="113780"/>
                  </a:cubicBezTo>
                  <a:cubicBezTo>
                    <a:pt x="1517" y="113780"/>
                    <a:pt x="2565" y="115780"/>
                    <a:pt x="3708" y="116923"/>
                  </a:cubicBezTo>
                  <a:cubicBezTo>
                    <a:pt x="4952" y="118260"/>
                    <a:pt x="6324" y="119473"/>
                    <a:pt x="7804" y="120542"/>
                  </a:cubicBezTo>
                  <a:cubicBezTo>
                    <a:pt x="10798" y="122599"/>
                    <a:pt x="13989" y="124354"/>
                    <a:pt x="17329" y="125781"/>
                  </a:cubicBezTo>
                  <a:cubicBezTo>
                    <a:pt x="20688" y="127210"/>
                    <a:pt x="24161" y="128357"/>
                    <a:pt x="27711" y="129210"/>
                  </a:cubicBezTo>
                  <a:cubicBezTo>
                    <a:pt x="29711" y="129686"/>
                    <a:pt x="32188" y="130639"/>
                    <a:pt x="32378" y="130163"/>
                  </a:cubicBezTo>
                  <a:cubicBezTo>
                    <a:pt x="32569" y="129686"/>
                    <a:pt x="29140" y="126448"/>
                    <a:pt x="28283" y="125210"/>
                  </a:cubicBezTo>
                  <a:cubicBezTo>
                    <a:pt x="27426" y="123971"/>
                    <a:pt x="26092" y="122638"/>
                    <a:pt x="25235" y="121495"/>
                  </a:cubicBezTo>
                  <a:cubicBezTo>
                    <a:pt x="24377" y="120352"/>
                    <a:pt x="23234" y="117971"/>
                    <a:pt x="22663" y="117113"/>
                  </a:cubicBezTo>
                  <a:cubicBezTo>
                    <a:pt x="22092" y="116256"/>
                    <a:pt x="22663" y="115685"/>
                    <a:pt x="22663" y="116256"/>
                  </a:cubicBezTo>
                  <a:cubicBezTo>
                    <a:pt x="22663" y="116828"/>
                    <a:pt x="24092" y="117113"/>
                    <a:pt x="25235" y="118161"/>
                  </a:cubicBezTo>
                  <a:cubicBezTo>
                    <a:pt x="26378" y="119209"/>
                    <a:pt x="27902" y="121114"/>
                    <a:pt x="29331" y="122733"/>
                  </a:cubicBezTo>
                  <a:cubicBezTo>
                    <a:pt x="30759" y="124352"/>
                    <a:pt x="34760" y="128353"/>
                    <a:pt x="36093" y="129401"/>
                  </a:cubicBezTo>
                  <a:cubicBezTo>
                    <a:pt x="36862" y="125309"/>
                    <a:pt x="36862" y="121110"/>
                    <a:pt x="36093" y="117018"/>
                  </a:cubicBezTo>
                  <a:cubicBezTo>
                    <a:pt x="35512" y="114405"/>
                    <a:pt x="34683" y="111854"/>
                    <a:pt x="33617" y="109398"/>
                  </a:cubicBezTo>
                  <a:cubicBezTo>
                    <a:pt x="32664" y="106922"/>
                    <a:pt x="31140" y="102731"/>
                    <a:pt x="30664" y="101207"/>
                  </a:cubicBezTo>
                  <a:cubicBezTo>
                    <a:pt x="30188" y="99683"/>
                    <a:pt x="30664" y="99968"/>
                    <a:pt x="31235" y="100540"/>
                  </a:cubicBezTo>
                  <a:cubicBezTo>
                    <a:pt x="32230" y="101655"/>
                    <a:pt x="33152" y="102832"/>
                    <a:pt x="33998" y="104064"/>
                  </a:cubicBezTo>
                  <a:cubicBezTo>
                    <a:pt x="35026" y="105226"/>
                    <a:pt x="35862" y="106544"/>
                    <a:pt x="36474" y="107969"/>
                  </a:cubicBezTo>
                  <a:cubicBezTo>
                    <a:pt x="37867" y="110610"/>
                    <a:pt x="38985" y="113387"/>
                    <a:pt x="39808" y="116256"/>
                  </a:cubicBezTo>
                  <a:cubicBezTo>
                    <a:pt x="41060" y="121590"/>
                    <a:pt x="41383" y="127100"/>
                    <a:pt x="40761" y="132544"/>
                  </a:cubicBezTo>
                  <a:cubicBezTo>
                    <a:pt x="40760" y="132544"/>
                    <a:pt x="40760" y="132544"/>
                    <a:pt x="40760" y="132544"/>
                  </a:cubicBezTo>
                  <a:cubicBezTo>
                    <a:pt x="44748" y="136020"/>
                    <a:pt x="48982" y="139203"/>
                    <a:pt x="53429" y="142069"/>
                  </a:cubicBezTo>
                  <a:cubicBezTo>
                    <a:pt x="65538" y="149125"/>
                    <a:pt x="78592" y="154417"/>
                    <a:pt x="92195" y="157785"/>
                  </a:cubicBezTo>
                  <a:lnTo>
                    <a:pt x="132391" y="162392"/>
                  </a:lnTo>
                  <a:lnTo>
                    <a:pt x="153890" y="159928"/>
                  </a:lnTo>
                  <a:lnTo>
                    <a:pt x="151727" y="159499"/>
                  </a:lnTo>
                  <a:cubicBezTo>
                    <a:pt x="144343" y="157375"/>
                    <a:pt x="137117" y="154734"/>
                    <a:pt x="130105" y="151593"/>
                  </a:cubicBezTo>
                  <a:cubicBezTo>
                    <a:pt x="116121" y="145503"/>
                    <a:pt x="102966" y="137661"/>
                    <a:pt x="90957" y="128257"/>
                  </a:cubicBezTo>
                  <a:cubicBezTo>
                    <a:pt x="73167" y="113943"/>
                    <a:pt x="58566" y="96066"/>
                    <a:pt x="48095" y="75774"/>
                  </a:cubicBezTo>
                  <a:cubicBezTo>
                    <a:pt x="47618" y="74822"/>
                    <a:pt x="46285" y="75298"/>
                    <a:pt x="45237" y="74346"/>
                  </a:cubicBezTo>
                  <a:cubicBezTo>
                    <a:pt x="44189" y="73393"/>
                    <a:pt x="42761" y="73012"/>
                    <a:pt x="41046" y="71583"/>
                  </a:cubicBezTo>
                  <a:cubicBezTo>
                    <a:pt x="38607" y="69802"/>
                    <a:pt x="36342" y="67793"/>
                    <a:pt x="34283" y="65583"/>
                  </a:cubicBezTo>
                  <a:cubicBezTo>
                    <a:pt x="32301" y="63091"/>
                    <a:pt x="30517" y="60448"/>
                    <a:pt x="28949" y="57677"/>
                  </a:cubicBezTo>
                  <a:cubicBezTo>
                    <a:pt x="28204" y="56351"/>
                    <a:pt x="27536" y="54984"/>
                    <a:pt x="26949" y="53581"/>
                  </a:cubicBezTo>
                  <a:cubicBezTo>
                    <a:pt x="26175" y="51186"/>
                    <a:pt x="25884" y="48660"/>
                    <a:pt x="26092" y="46152"/>
                  </a:cubicBezTo>
                  <a:cubicBezTo>
                    <a:pt x="26092" y="44913"/>
                    <a:pt x="26092" y="45485"/>
                    <a:pt x="26854" y="46152"/>
                  </a:cubicBezTo>
                  <a:cubicBezTo>
                    <a:pt x="27842" y="47120"/>
                    <a:pt x="28706" y="48208"/>
                    <a:pt x="29425" y="49390"/>
                  </a:cubicBezTo>
                  <a:cubicBezTo>
                    <a:pt x="30057" y="50696"/>
                    <a:pt x="30756" y="51967"/>
                    <a:pt x="31521" y="53200"/>
                  </a:cubicBezTo>
                  <a:cubicBezTo>
                    <a:pt x="33087" y="55558"/>
                    <a:pt x="34839" y="57788"/>
                    <a:pt x="36760" y="59868"/>
                  </a:cubicBezTo>
                  <a:cubicBezTo>
                    <a:pt x="38604" y="61842"/>
                    <a:pt x="40611" y="63659"/>
                    <a:pt x="42760" y="65297"/>
                  </a:cubicBezTo>
                  <a:cubicBezTo>
                    <a:pt x="43808" y="65964"/>
                    <a:pt x="45332" y="67583"/>
                    <a:pt x="45237" y="66821"/>
                  </a:cubicBezTo>
                  <a:cubicBezTo>
                    <a:pt x="44084" y="61988"/>
                    <a:pt x="43225" y="57089"/>
                    <a:pt x="42665" y="52152"/>
                  </a:cubicBezTo>
                  <a:cubicBezTo>
                    <a:pt x="42665" y="52152"/>
                    <a:pt x="43141" y="52152"/>
                    <a:pt x="43332" y="52152"/>
                  </a:cubicBezTo>
                  <a:cubicBezTo>
                    <a:pt x="45904" y="58153"/>
                    <a:pt x="48475" y="64059"/>
                    <a:pt x="51238" y="70059"/>
                  </a:cubicBezTo>
                  <a:cubicBezTo>
                    <a:pt x="51809" y="68535"/>
                    <a:pt x="51905" y="68916"/>
                    <a:pt x="52571" y="67011"/>
                  </a:cubicBezTo>
                  <a:cubicBezTo>
                    <a:pt x="53506" y="64457"/>
                    <a:pt x="54145" y="61805"/>
                    <a:pt x="54477" y="59106"/>
                  </a:cubicBezTo>
                  <a:cubicBezTo>
                    <a:pt x="54787" y="52666"/>
                    <a:pt x="53982" y="46221"/>
                    <a:pt x="52095" y="40056"/>
                  </a:cubicBezTo>
                  <a:cubicBezTo>
                    <a:pt x="52095" y="39389"/>
                    <a:pt x="52095" y="37960"/>
                    <a:pt x="53143" y="40056"/>
                  </a:cubicBezTo>
                  <a:cubicBezTo>
                    <a:pt x="54191" y="42151"/>
                    <a:pt x="56762" y="46247"/>
                    <a:pt x="57905" y="49009"/>
                  </a:cubicBezTo>
                  <a:cubicBezTo>
                    <a:pt x="59161" y="52025"/>
                    <a:pt x="59777" y="55268"/>
                    <a:pt x="59715" y="58534"/>
                  </a:cubicBezTo>
                  <a:cubicBezTo>
                    <a:pt x="59612" y="61504"/>
                    <a:pt x="59132" y="64448"/>
                    <a:pt x="58286" y="67297"/>
                  </a:cubicBezTo>
                  <a:cubicBezTo>
                    <a:pt x="57474" y="70651"/>
                    <a:pt x="56158" y="73863"/>
                    <a:pt x="54381" y="76822"/>
                  </a:cubicBezTo>
                  <a:cubicBezTo>
                    <a:pt x="56701" y="81569"/>
                    <a:pt x="59343" y="86151"/>
                    <a:pt x="62287" y="90538"/>
                  </a:cubicBezTo>
                  <a:cubicBezTo>
                    <a:pt x="70967" y="103022"/>
                    <a:pt x="81539" y="114077"/>
                    <a:pt x="93624" y="123304"/>
                  </a:cubicBezTo>
                  <a:cubicBezTo>
                    <a:pt x="105460" y="132041"/>
                    <a:pt x="118241" y="139422"/>
                    <a:pt x="131724" y="145307"/>
                  </a:cubicBezTo>
                  <a:cubicBezTo>
                    <a:pt x="138582" y="148260"/>
                    <a:pt x="144964" y="150355"/>
                    <a:pt x="152203" y="152736"/>
                  </a:cubicBezTo>
                  <a:lnTo>
                    <a:pt x="165195" y="155809"/>
                  </a:lnTo>
                  <a:lnTo>
                    <a:pt x="124200" y="122638"/>
                  </a:lnTo>
                  <a:cubicBezTo>
                    <a:pt x="117006" y="113366"/>
                    <a:pt x="110632" y="103487"/>
                    <a:pt x="105150" y="93110"/>
                  </a:cubicBezTo>
                  <a:cubicBezTo>
                    <a:pt x="102102" y="87586"/>
                    <a:pt x="99626" y="81680"/>
                    <a:pt x="97054" y="75965"/>
                  </a:cubicBezTo>
                  <a:cubicBezTo>
                    <a:pt x="96535" y="74564"/>
                    <a:pt x="95931" y="73196"/>
                    <a:pt x="95244" y="71869"/>
                  </a:cubicBezTo>
                  <a:cubicBezTo>
                    <a:pt x="94768" y="71108"/>
                    <a:pt x="94577" y="71869"/>
                    <a:pt x="94101" y="71869"/>
                  </a:cubicBezTo>
                  <a:lnTo>
                    <a:pt x="93530" y="71869"/>
                  </a:lnTo>
                  <a:lnTo>
                    <a:pt x="92482" y="71869"/>
                  </a:lnTo>
                  <a:lnTo>
                    <a:pt x="90386" y="70917"/>
                  </a:lnTo>
                  <a:cubicBezTo>
                    <a:pt x="89584" y="70545"/>
                    <a:pt x="88819" y="70098"/>
                    <a:pt x="88101" y="69584"/>
                  </a:cubicBezTo>
                  <a:cubicBezTo>
                    <a:pt x="87302" y="69032"/>
                    <a:pt x="86567" y="68393"/>
                    <a:pt x="85910" y="67678"/>
                  </a:cubicBezTo>
                  <a:cubicBezTo>
                    <a:pt x="84841" y="66544"/>
                    <a:pt x="83854" y="65334"/>
                    <a:pt x="82957" y="64059"/>
                  </a:cubicBezTo>
                  <a:cubicBezTo>
                    <a:pt x="82481" y="63106"/>
                    <a:pt x="82385" y="62821"/>
                    <a:pt x="82099" y="62154"/>
                  </a:cubicBezTo>
                  <a:lnTo>
                    <a:pt x="81528" y="60725"/>
                  </a:lnTo>
                  <a:cubicBezTo>
                    <a:pt x="81186" y="59888"/>
                    <a:pt x="80899" y="59029"/>
                    <a:pt x="80671" y="58153"/>
                  </a:cubicBezTo>
                  <a:cubicBezTo>
                    <a:pt x="81147" y="56820"/>
                    <a:pt x="81623" y="56820"/>
                    <a:pt x="81909" y="57296"/>
                  </a:cubicBezTo>
                  <a:lnTo>
                    <a:pt x="83243" y="58820"/>
                  </a:lnTo>
                  <a:lnTo>
                    <a:pt x="84005" y="59677"/>
                  </a:lnTo>
                  <a:lnTo>
                    <a:pt x="85052" y="60440"/>
                  </a:lnTo>
                  <a:cubicBezTo>
                    <a:pt x="86116" y="61426"/>
                    <a:pt x="87264" y="62318"/>
                    <a:pt x="88481" y="63106"/>
                  </a:cubicBezTo>
                  <a:cubicBezTo>
                    <a:pt x="89529" y="63106"/>
                    <a:pt x="93053" y="66059"/>
                    <a:pt x="93434" y="65488"/>
                  </a:cubicBezTo>
                  <a:cubicBezTo>
                    <a:pt x="93815" y="64916"/>
                    <a:pt x="91624" y="60059"/>
                    <a:pt x="91720" y="58820"/>
                  </a:cubicBezTo>
                  <a:cubicBezTo>
                    <a:pt x="91815" y="57582"/>
                    <a:pt x="91720" y="55677"/>
                    <a:pt x="93434" y="57296"/>
                  </a:cubicBezTo>
                  <a:cubicBezTo>
                    <a:pt x="95209" y="59591"/>
                    <a:pt x="96711" y="62085"/>
                    <a:pt x="97911" y="64726"/>
                  </a:cubicBezTo>
                  <a:cubicBezTo>
                    <a:pt x="100711" y="59533"/>
                    <a:pt x="101998" y="53659"/>
                    <a:pt x="101626" y="47771"/>
                  </a:cubicBezTo>
                  <a:cubicBezTo>
                    <a:pt x="101626" y="45580"/>
                    <a:pt x="100769" y="42247"/>
                    <a:pt x="100864" y="40913"/>
                  </a:cubicBezTo>
                  <a:cubicBezTo>
                    <a:pt x="100959" y="39580"/>
                    <a:pt x="100864" y="40056"/>
                    <a:pt x="101626" y="40342"/>
                  </a:cubicBezTo>
                  <a:cubicBezTo>
                    <a:pt x="102506" y="41048"/>
                    <a:pt x="103140" y="42015"/>
                    <a:pt x="103436" y="43104"/>
                  </a:cubicBezTo>
                  <a:cubicBezTo>
                    <a:pt x="104086" y="44667"/>
                    <a:pt x="104565" y="46296"/>
                    <a:pt x="104864" y="47962"/>
                  </a:cubicBezTo>
                  <a:cubicBezTo>
                    <a:pt x="105231" y="50584"/>
                    <a:pt x="105231" y="53245"/>
                    <a:pt x="104864" y="55868"/>
                  </a:cubicBezTo>
                  <a:cubicBezTo>
                    <a:pt x="104048" y="60685"/>
                    <a:pt x="102404" y="65326"/>
                    <a:pt x="100006" y="69584"/>
                  </a:cubicBezTo>
                  <a:cubicBezTo>
                    <a:pt x="100006" y="69584"/>
                    <a:pt x="100483" y="70917"/>
                    <a:pt x="100769" y="71584"/>
                  </a:cubicBezTo>
                  <a:cubicBezTo>
                    <a:pt x="103436" y="76822"/>
                    <a:pt x="106103" y="82156"/>
                    <a:pt x="109055" y="87300"/>
                  </a:cubicBezTo>
                  <a:cubicBezTo>
                    <a:pt x="114803" y="98112"/>
                    <a:pt x="121429" y="108434"/>
                    <a:pt x="128867" y="118161"/>
                  </a:cubicBezTo>
                  <a:lnTo>
                    <a:pt x="165254" y="148160"/>
                  </a:lnTo>
                  <a:lnTo>
                    <a:pt x="140908" y="99119"/>
                  </a:lnTo>
                  <a:cubicBezTo>
                    <a:pt x="133209" y="76804"/>
                    <a:pt x="128369" y="53503"/>
                    <a:pt x="126581" y="29769"/>
                  </a:cubicBezTo>
                  <a:cubicBezTo>
                    <a:pt x="123150" y="27069"/>
                    <a:pt x="119963" y="24073"/>
                    <a:pt x="117056" y="20816"/>
                  </a:cubicBezTo>
                  <a:cubicBezTo>
                    <a:pt x="115550" y="19047"/>
                    <a:pt x="114330" y="17055"/>
                    <a:pt x="113437" y="14910"/>
                  </a:cubicBezTo>
                  <a:cubicBezTo>
                    <a:pt x="112861" y="13740"/>
                    <a:pt x="112475" y="12486"/>
                    <a:pt x="112294" y="11195"/>
                  </a:cubicBezTo>
                  <a:cubicBezTo>
                    <a:pt x="111934" y="9829"/>
                    <a:pt x="111805" y="8413"/>
                    <a:pt x="111913" y="7004"/>
                  </a:cubicBezTo>
                  <a:cubicBezTo>
                    <a:pt x="111913" y="6052"/>
                    <a:pt x="112484" y="6433"/>
                    <a:pt x="112865" y="7004"/>
                  </a:cubicBezTo>
                  <a:cubicBezTo>
                    <a:pt x="113246" y="7576"/>
                    <a:pt x="113722" y="8338"/>
                    <a:pt x="114294" y="9195"/>
                  </a:cubicBezTo>
                  <a:cubicBezTo>
                    <a:pt x="114743" y="10086"/>
                    <a:pt x="115252" y="10945"/>
                    <a:pt x="115818" y="11767"/>
                  </a:cubicBezTo>
                  <a:cubicBezTo>
                    <a:pt x="117023" y="13544"/>
                    <a:pt x="118394" y="15203"/>
                    <a:pt x="119913" y="16720"/>
                  </a:cubicBezTo>
                  <a:cubicBezTo>
                    <a:pt x="121980" y="18705"/>
                    <a:pt x="124175" y="20550"/>
                    <a:pt x="126486" y="22244"/>
                  </a:cubicBezTo>
                  <a:cubicBezTo>
                    <a:pt x="126486" y="16053"/>
                    <a:pt x="126486" y="9767"/>
                    <a:pt x="126486" y="3194"/>
                  </a:cubicBezTo>
                  <a:cubicBezTo>
                    <a:pt x="126486" y="2147"/>
                    <a:pt x="127629" y="3194"/>
                    <a:pt x="127724" y="3194"/>
                  </a:cubicBezTo>
                  <a:cubicBezTo>
                    <a:pt x="128391" y="9005"/>
                    <a:pt x="129153" y="15005"/>
                    <a:pt x="130010" y="20720"/>
                  </a:cubicBezTo>
                  <a:cubicBezTo>
                    <a:pt x="130783" y="20137"/>
                    <a:pt x="131516" y="19501"/>
                    <a:pt x="132201" y="18815"/>
                  </a:cubicBezTo>
                  <a:cubicBezTo>
                    <a:pt x="133795" y="17280"/>
                    <a:pt x="135231" y="15589"/>
                    <a:pt x="136487" y="13767"/>
                  </a:cubicBezTo>
                  <a:cubicBezTo>
                    <a:pt x="137503" y="12187"/>
                    <a:pt x="138394" y="10532"/>
                    <a:pt x="139154" y="8814"/>
                  </a:cubicBezTo>
                  <a:cubicBezTo>
                    <a:pt x="139726" y="7481"/>
                    <a:pt x="139726" y="7004"/>
                    <a:pt x="140107" y="5957"/>
                  </a:cubicBezTo>
                  <a:cubicBezTo>
                    <a:pt x="140488" y="4909"/>
                    <a:pt x="140869" y="3766"/>
                    <a:pt x="141154" y="3099"/>
                  </a:cubicBezTo>
                  <a:cubicBezTo>
                    <a:pt x="141440" y="2432"/>
                    <a:pt x="142012" y="3099"/>
                    <a:pt x="142012" y="3575"/>
                  </a:cubicBezTo>
                  <a:cubicBezTo>
                    <a:pt x="142167" y="4841"/>
                    <a:pt x="142167" y="6120"/>
                    <a:pt x="142012" y="7385"/>
                  </a:cubicBezTo>
                  <a:cubicBezTo>
                    <a:pt x="141833" y="8513"/>
                    <a:pt x="141578" y="9626"/>
                    <a:pt x="141250" y="10719"/>
                  </a:cubicBezTo>
                  <a:cubicBezTo>
                    <a:pt x="140609" y="12836"/>
                    <a:pt x="139747" y="14879"/>
                    <a:pt x="138678" y="16815"/>
                  </a:cubicBezTo>
                  <a:cubicBezTo>
                    <a:pt x="136501" y="20353"/>
                    <a:pt x="133614" y="23401"/>
                    <a:pt x="130201" y="25769"/>
                  </a:cubicBezTo>
                  <a:cubicBezTo>
                    <a:pt x="133557" y="49248"/>
                    <a:pt x="139130" y="72301"/>
                    <a:pt x="146816" y="94627"/>
                  </a:cubicBezTo>
                  <a:lnTo>
                    <a:pt x="155757" y="114309"/>
                  </a:lnTo>
                  <a:lnTo>
                    <a:pt x="172786" y="151798"/>
                  </a:lnTo>
                  <a:lnTo>
                    <a:pt x="174587" y="144545"/>
                  </a:lnTo>
                  <a:cubicBezTo>
                    <a:pt x="175536" y="139897"/>
                    <a:pt x="176140" y="135185"/>
                    <a:pt x="176397" y="130448"/>
                  </a:cubicBezTo>
                  <a:cubicBezTo>
                    <a:pt x="177064" y="119536"/>
                    <a:pt x="177064" y="108594"/>
                    <a:pt x="176397" y="97682"/>
                  </a:cubicBezTo>
                  <a:cubicBezTo>
                    <a:pt x="175713" y="87221"/>
                    <a:pt x="174345" y="76817"/>
                    <a:pt x="172301" y="66535"/>
                  </a:cubicBezTo>
                  <a:cubicBezTo>
                    <a:pt x="172008" y="64928"/>
                    <a:pt x="171626" y="63338"/>
                    <a:pt x="171158" y="61773"/>
                  </a:cubicBezTo>
                  <a:cubicBezTo>
                    <a:pt x="171158" y="61011"/>
                    <a:pt x="171158" y="61773"/>
                    <a:pt x="170491" y="61773"/>
                  </a:cubicBezTo>
                  <a:cubicBezTo>
                    <a:pt x="165575" y="59299"/>
                    <a:pt x="161253" y="55789"/>
                    <a:pt x="157823" y="51486"/>
                  </a:cubicBezTo>
                  <a:cubicBezTo>
                    <a:pt x="156143" y="49196"/>
                    <a:pt x="154767" y="46699"/>
                    <a:pt x="153727" y="44056"/>
                  </a:cubicBezTo>
                  <a:cubicBezTo>
                    <a:pt x="152731" y="40986"/>
                    <a:pt x="152374" y="37744"/>
                    <a:pt x="152680" y="34531"/>
                  </a:cubicBezTo>
                  <a:cubicBezTo>
                    <a:pt x="152679" y="32817"/>
                    <a:pt x="152679" y="33579"/>
                    <a:pt x="153441" y="34531"/>
                  </a:cubicBezTo>
                  <a:cubicBezTo>
                    <a:pt x="154216" y="37100"/>
                    <a:pt x="155304" y="39563"/>
                    <a:pt x="156680" y="41865"/>
                  </a:cubicBezTo>
                  <a:cubicBezTo>
                    <a:pt x="158089" y="44001"/>
                    <a:pt x="159682" y="46009"/>
                    <a:pt x="161442" y="47866"/>
                  </a:cubicBezTo>
                  <a:cubicBezTo>
                    <a:pt x="163783" y="50011"/>
                    <a:pt x="166300" y="51955"/>
                    <a:pt x="168967" y="53676"/>
                  </a:cubicBezTo>
                  <a:cubicBezTo>
                    <a:pt x="167179" y="47797"/>
                    <a:pt x="165904" y="41774"/>
                    <a:pt x="165157" y="35674"/>
                  </a:cubicBezTo>
                  <a:cubicBezTo>
                    <a:pt x="165157" y="34912"/>
                    <a:pt x="165729" y="34436"/>
                    <a:pt x="166300" y="35103"/>
                  </a:cubicBezTo>
                  <a:cubicBezTo>
                    <a:pt x="169101" y="39362"/>
                    <a:pt x="171162" y="44063"/>
                    <a:pt x="172396" y="49009"/>
                  </a:cubicBezTo>
                  <a:cubicBezTo>
                    <a:pt x="172396" y="49771"/>
                    <a:pt x="172396" y="51200"/>
                    <a:pt x="173063" y="51105"/>
                  </a:cubicBezTo>
                  <a:cubicBezTo>
                    <a:pt x="173730" y="51009"/>
                    <a:pt x="174587" y="49581"/>
                    <a:pt x="175349" y="48438"/>
                  </a:cubicBezTo>
                  <a:cubicBezTo>
                    <a:pt x="176358" y="46684"/>
                    <a:pt x="177188" y="44833"/>
                    <a:pt x="177825" y="42913"/>
                  </a:cubicBezTo>
                  <a:cubicBezTo>
                    <a:pt x="178426" y="41178"/>
                    <a:pt x="178872" y="39393"/>
                    <a:pt x="179159" y="37579"/>
                  </a:cubicBezTo>
                  <a:cubicBezTo>
                    <a:pt x="179247" y="36565"/>
                    <a:pt x="179247" y="35545"/>
                    <a:pt x="179159" y="34531"/>
                  </a:cubicBezTo>
                  <a:cubicBezTo>
                    <a:pt x="179208" y="34024"/>
                    <a:pt x="179208" y="33514"/>
                    <a:pt x="179159" y="33007"/>
                  </a:cubicBezTo>
                  <a:cubicBezTo>
                    <a:pt x="179159" y="32340"/>
                    <a:pt x="179159" y="31388"/>
                    <a:pt x="179159" y="30816"/>
                  </a:cubicBezTo>
                  <a:cubicBezTo>
                    <a:pt x="179159" y="30245"/>
                    <a:pt x="179635" y="30340"/>
                    <a:pt x="179921" y="30816"/>
                  </a:cubicBezTo>
                  <a:cubicBezTo>
                    <a:pt x="180207" y="31293"/>
                    <a:pt x="180397" y="31293"/>
                    <a:pt x="180778" y="31959"/>
                  </a:cubicBezTo>
                  <a:cubicBezTo>
                    <a:pt x="181146" y="32806"/>
                    <a:pt x="181371" y="33707"/>
                    <a:pt x="181445" y="34626"/>
                  </a:cubicBezTo>
                  <a:cubicBezTo>
                    <a:pt x="181702" y="35818"/>
                    <a:pt x="181861" y="37029"/>
                    <a:pt x="181921" y="38246"/>
                  </a:cubicBezTo>
                  <a:cubicBezTo>
                    <a:pt x="182087" y="40685"/>
                    <a:pt x="181830" y="43134"/>
                    <a:pt x="181159" y="45485"/>
                  </a:cubicBezTo>
                  <a:cubicBezTo>
                    <a:pt x="180492" y="48723"/>
                    <a:pt x="175920" y="53391"/>
                    <a:pt x="174587" y="56724"/>
                  </a:cubicBezTo>
                  <a:cubicBezTo>
                    <a:pt x="173253" y="60058"/>
                    <a:pt x="176016" y="62344"/>
                    <a:pt x="176492" y="65106"/>
                  </a:cubicBezTo>
                  <a:cubicBezTo>
                    <a:pt x="178397" y="75965"/>
                    <a:pt x="180778" y="88347"/>
                    <a:pt x="181540" y="99206"/>
                  </a:cubicBezTo>
                  <a:cubicBezTo>
                    <a:pt x="182302" y="109733"/>
                    <a:pt x="182302" y="120302"/>
                    <a:pt x="181540" y="130829"/>
                  </a:cubicBezTo>
                  <a:lnTo>
                    <a:pt x="178854" y="141868"/>
                  </a:lnTo>
                  <a:lnTo>
                    <a:pt x="185793" y="127682"/>
                  </a:lnTo>
                  <a:lnTo>
                    <a:pt x="200943" y="96711"/>
                  </a:lnTo>
                  <a:cubicBezTo>
                    <a:pt x="208653" y="75625"/>
                    <a:pt x="214165" y="53735"/>
                    <a:pt x="217354" y="31388"/>
                  </a:cubicBezTo>
                  <a:cubicBezTo>
                    <a:pt x="215184" y="29774"/>
                    <a:pt x="213203" y="27921"/>
                    <a:pt x="211448" y="25864"/>
                  </a:cubicBezTo>
                  <a:cubicBezTo>
                    <a:pt x="209504" y="23588"/>
                    <a:pt x="207691" y="21203"/>
                    <a:pt x="206019" y="18720"/>
                  </a:cubicBezTo>
                  <a:cubicBezTo>
                    <a:pt x="204452" y="16195"/>
                    <a:pt x="203021" y="13588"/>
                    <a:pt x="201733" y="10909"/>
                  </a:cubicBezTo>
                  <a:cubicBezTo>
                    <a:pt x="201053" y="9604"/>
                    <a:pt x="200510" y="8231"/>
                    <a:pt x="200113" y="6814"/>
                  </a:cubicBezTo>
                  <a:cubicBezTo>
                    <a:pt x="199542" y="5194"/>
                    <a:pt x="199256" y="3385"/>
                    <a:pt x="198875" y="1861"/>
                  </a:cubicBezTo>
                  <a:cubicBezTo>
                    <a:pt x="198494" y="337"/>
                    <a:pt x="199733" y="-616"/>
                    <a:pt x="200495" y="813"/>
                  </a:cubicBezTo>
                  <a:cubicBezTo>
                    <a:pt x="201228" y="2232"/>
                    <a:pt x="202056" y="3600"/>
                    <a:pt x="202971" y="4909"/>
                  </a:cubicBezTo>
                  <a:cubicBezTo>
                    <a:pt x="203828" y="6242"/>
                    <a:pt x="204114" y="7004"/>
                    <a:pt x="205162" y="8719"/>
                  </a:cubicBezTo>
                  <a:cubicBezTo>
                    <a:pt x="206210" y="10433"/>
                    <a:pt x="208210" y="13386"/>
                    <a:pt x="209543" y="15100"/>
                  </a:cubicBezTo>
                  <a:cubicBezTo>
                    <a:pt x="210877" y="16815"/>
                    <a:pt x="213544" y="19672"/>
                    <a:pt x="214782" y="20911"/>
                  </a:cubicBezTo>
                  <a:lnTo>
                    <a:pt x="217640" y="23673"/>
                  </a:lnTo>
                  <a:cubicBezTo>
                    <a:pt x="218211" y="24149"/>
                    <a:pt x="218116" y="24244"/>
                    <a:pt x="218116" y="23673"/>
                  </a:cubicBezTo>
                  <a:cubicBezTo>
                    <a:pt x="218878" y="16720"/>
                    <a:pt x="218973" y="9385"/>
                    <a:pt x="219259" y="2337"/>
                  </a:cubicBezTo>
                  <a:cubicBezTo>
                    <a:pt x="219259" y="1003"/>
                    <a:pt x="220497" y="2337"/>
                    <a:pt x="220592" y="2337"/>
                  </a:cubicBezTo>
                  <a:cubicBezTo>
                    <a:pt x="222019" y="10901"/>
                    <a:pt x="222783" y="19563"/>
                    <a:pt x="222878" y="28245"/>
                  </a:cubicBezTo>
                  <a:cubicBezTo>
                    <a:pt x="230728" y="20744"/>
                    <a:pt x="236278" y="11163"/>
                    <a:pt x="238880" y="6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3" name="Google Shape;1573;p61"/>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rgbClr val="BA6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4" name="Google Shape;1574;p61"/>
            <p:cNvSpPr/>
            <p:nvPr/>
          </p:nvSpPr>
          <p:spPr>
            <a:xfrm>
              <a:off x="8071199" y="1447218"/>
              <a:ext cx="104775" cy="428625"/>
            </a:xfrm>
            <a:custGeom>
              <a:avLst/>
              <a:gdLst/>
              <a:ahLst/>
              <a:cxnLst/>
              <a:rect l="l" t="t" r="r" b="b"/>
              <a:pathLst>
                <a:path w="104775" h="428625" extrusionOk="0">
                  <a:moveTo>
                    <a:pt x="73343" y="10107"/>
                  </a:moveTo>
                  <a:cubicBezTo>
                    <a:pt x="77057" y="23823"/>
                    <a:pt x="81344" y="37253"/>
                    <a:pt x="84487" y="51159"/>
                  </a:cubicBezTo>
                  <a:cubicBezTo>
                    <a:pt x="87227" y="63740"/>
                    <a:pt x="89293" y="76458"/>
                    <a:pt x="90678" y="89259"/>
                  </a:cubicBezTo>
                  <a:cubicBezTo>
                    <a:pt x="93296" y="115865"/>
                    <a:pt x="93296" y="142664"/>
                    <a:pt x="90678" y="169269"/>
                  </a:cubicBezTo>
                  <a:cubicBezTo>
                    <a:pt x="84394" y="225632"/>
                    <a:pt x="70984" y="280970"/>
                    <a:pt x="50768" y="333957"/>
                  </a:cubicBezTo>
                  <a:cubicBezTo>
                    <a:pt x="39490" y="366647"/>
                    <a:pt x="24871" y="398087"/>
                    <a:pt x="7144" y="427778"/>
                  </a:cubicBezTo>
                  <a:cubicBezTo>
                    <a:pt x="7144" y="427778"/>
                    <a:pt x="7144" y="428445"/>
                    <a:pt x="7144" y="427778"/>
                  </a:cubicBezTo>
                  <a:cubicBezTo>
                    <a:pt x="29623" y="405966"/>
                    <a:pt x="42577" y="376724"/>
                    <a:pt x="53816" y="347863"/>
                  </a:cubicBezTo>
                  <a:cubicBezTo>
                    <a:pt x="64820" y="320470"/>
                    <a:pt x="74297" y="292487"/>
                    <a:pt x="82201" y="264043"/>
                  </a:cubicBezTo>
                  <a:cubicBezTo>
                    <a:pt x="97859" y="210015"/>
                    <a:pt x="104046" y="153685"/>
                    <a:pt x="100489" y="97546"/>
                  </a:cubicBezTo>
                  <a:cubicBezTo>
                    <a:pt x="98972" y="67006"/>
                    <a:pt x="92139" y="36965"/>
                    <a:pt x="80296" y="8773"/>
                  </a:cubicBezTo>
                  <a:cubicBezTo>
                    <a:pt x="79153" y="6011"/>
                    <a:pt x="72676" y="6963"/>
                    <a:pt x="73343" y="101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5" name="Google Shape;1575;p61"/>
            <p:cNvSpPr/>
            <p:nvPr/>
          </p:nvSpPr>
          <p:spPr>
            <a:xfrm>
              <a:off x="8050428" y="1822992"/>
              <a:ext cx="66675" cy="76200"/>
            </a:xfrm>
            <a:custGeom>
              <a:avLst/>
              <a:gdLst/>
              <a:ahLst/>
              <a:cxnLst/>
              <a:rect l="l" t="t" r="r" b="b"/>
              <a:pathLst>
                <a:path w="66675" h="76200" extrusionOk="0">
                  <a:moveTo>
                    <a:pt x="55347" y="9428"/>
                  </a:moveTo>
                  <a:cubicBezTo>
                    <a:pt x="37345" y="-3717"/>
                    <a:pt x="20867" y="43432"/>
                    <a:pt x="11532" y="60291"/>
                  </a:cubicBezTo>
                  <a:cubicBezTo>
                    <a:pt x="2198" y="77150"/>
                    <a:pt x="8675" y="82484"/>
                    <a:pt x="22295" y="69816"/>
                  </a:cubicBezTo>
                  <a:cubicBezTo>
                    <a:pt x="35916" y="57148"/>
                    <a:pt x="73635" y="22477"/>
                    <a:pt x="55347" y="9428"/>
                  </a:cubicBezTo>
                  <a:close/>
                </a:path>
              </a:pathLst>
            </a:custGeom>
            <a:solidFill>
              <a:srgbClr val="B2403A"/>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 name="Google Shape;2589;p79">
            <a:extLst>
              <a:ext uri="{FF2B5EF4-FFF2-40B4-BE49-F238E27FC236}">
                <a16:creationId xmlns:a16="http://schemas.microsoft.com/office/drawing/2014/main" id="{5BB91194-E6E8-727A-29EC-361B31B556FD}"/>
              </a:ext>
            </a:extLst>
          </p:cNvPr>
          <p:cNvGrpSpPr/>
          <p:nvPr/>
        </p:nvGrpSpPr>
        <p:grpSpPr>
          <a:xfrm>
            <a:off x="5250281" y="2733619"/>
            <a:ext cx="343165" cy="342662"/>
            <a:chOff x="2658656" y="2007032"/>
            <a:chExt cx="438493" cy="437851"/>
          </a:xfrm>
          <a:solidFill>
            <a:srgbClr val="002060"/>
          </a:solidFill>
        </p:grpSpPr>
        <p:sp>
          <p:nvSpPr>
            <p:cNvPr id="3" name="Google Shape;2590;p79">
              <a:extLst>
                <a:ext uri="{FF2B5EF4-FFF2-40B4-BE49-F238E27FC236}">
                  <a16:creationId xmlns:a16="http://schemas.microsoft.com/office/drawing/2014/main" id="{C0203236-E22E-6938-C05B-4ED1C27FAFCA}"/>
                </a:ext>
              </a:extLst>
            </p:cNvPr>
            <p:cNvSpPr/>
            <p:nvPr/>
          </p:nvSpPr>
          <p:spPr>
            <a:xfrm>
              <a:off x="2658656" y="2007032"/>
              <a:ext cx="438493" cy="437851"/>
            </a:xfrm>
            <a:custGeom>
              <a:avLst/>
              <a:gdLst/>
              <a:ahLst/>
              <a:cxnLst/>
              <a:rect l="l" t="t" r="r" b="b"/>
              <a:pathLst>
                <a:path w="438493" h="437851" extrusionOk="0">
                  <a:moveTo>
                    <a:pt x="396765" y="278253"/>
                  </a:moveTo>
                  <a:lnTo>
                    <a:pt x="396765" y="88248"/>
                  </a:lnTo>
                  <a:cubicBezTo>
                    <a:pt x="396765" y="63854"/>
                    <a:pt x="376893" y="44009"/>
                    <a:pt x="352463" y="44009"/>
                  </a:cubicBezTo>
                  <a:cubicBezTo>
                    <a:pt x="343891" y="44009"/>
                    <a:pt x="335884" y="46459"/>
                    <a:pt x="329096" y="50687"/>
                  </a:cubicBezTo>
                  <a:cubicBezTo>
                    <a:pt x="293417" y="18473"/>
                    <a:pt x="247778" y="579"/>
                    <a:pt x="199266" y="47"/>
                  </a:cubicBezTo>
                  <a:cubicBezTo>
                    <a:pt x="170097" y="-242"/>
                    <a:pt x="141923" y="5643"/>
                    <a:pt x="115563" y="17621"/>
                  </a:cubicBezTo>
                  <a:cubicBezTo>
                    <a:pt x="108056" y="21036"/>
                    <a:pt x="113366" y="32709"/>
                    <a:pt x="120887" y="29297"/>
                  </a:cubicBezTo>
                  <a:cubicBezTo>
                    <a:pt x="145520" y="18102"/>
                    <a:pt x="171863" y="12559"/>
                    <a:pt x="199127" y="12875"/>
                  </a:cubicBezTo>
                  <a:cubicBezTo>
                    <a:pt x="200591" y="12891"/>
                    <a:pt x="202057" y="12925"/>
                    <a:pt x="203516" y="12974"/>
                  </a:cubicBezTo>
                  <a:cubicBezTo>
                    <a:pt x="200428" y="27536"/>
                    <a:pt x="191120" y="61991"/>
                    <a:pt x="170265" y="74691"/>
                  </a:cubicBezTo>
                  <a:cubicBezTo>
                    <a:pt x="130992" y="98606"/>
                    <a:pt x="116717" y="131707"/>
                    <a:pt x="132076" y="163231"/>
                  </a:cubicBezTo>
                  <a:cubicBezTo>
                    <a:pt x="147814" y="195536"/>
                    <a:pt x="180823" y="190276"/>
                    <a:pt x="209945" y="185640"/>
                  </a:cubicBezTo>
                  <a:cubicBezTo>
                    <a:pt x="214765" y="184873"/>
                    <a:pt x="226166" y="180829"/>
                    <a:pt x="230280" y="184483"/>
                  </a:cubicBezTo>
                  <a:cubicBezTo>
                    <a:pt x="237560" y="190953"/>
                    <a:pt x="237375" y="218131"/>
                    <a:pt x="237225" y="239967"/>
                  </a:cubicBezTo>
                  <a:cubicBezTo>
                    <a:pt x="237037" y="267611"/>
                    <a:pt x="236855" y="293721"/>
                    <a:pt x="246854" y="306719"/>
                  </a:cubicBezTo>
                  <a:cubicBezTo>
                    <a:pt x="253492" y="315346"/>
                    <a:pt x="264269" y="317720"/>
                    <a:pt x="274560" y="315411"/>
                  </a:cubicBezTo>
                  <a:cubicBezTo>
                    <a:pt x="267061" y="331351"/>
                    <a:pt x="264644" y="349495"/>
                    <a:pt x="267690" y="366838"/>
                  </a:cubicBezTo>
                  <a:cubicBezTo>
                    <a:pt x="245615" y="375979"/>
                    <a:pt x="221758" y="380773"/>
                    <a:pt x="197178" y="380773"/>
                  </a:cubicBezTo>
                  <a:cubicBezTo>
                    <a:pt x="196490" y="380773"/>
                    <a:pt x="195801" y="380768"/>
                    <a:pt x="195107" y="380759"/>
                  </a:cubicBezTo>
                  <a:cubicBezTo>
                    <a:pt x="156412" y="380337"/>
                    <a:pt x="119666" y="368092"/>
                    <a:pt x="88995" y="345804"/>
                  </a:cubicBezTo>
                  <a:cubicBezTo>
                    <a:pt x="90073" y="340756"/>
                    <a:pt x="95474" y="310074"/>
                    <a:pt x="74933" y="278106"/>
                  </a:cubicBezTo>
                  <a:cubicBezTo>
                    <a:pt x="73860" y="276436"/>
                    <a:pt x="73325" y="272486"/>
                    <a:pt x="76876" y="263140"/>
                  </a:cubicBezTo>
                  <a:cubicBezTo>
                    <a:pt x="79802" y="255438"/>
                    <a:pt x="67790" y="250879"/>
                    <a:pt x="64862" y="258592"/>
                  </a:cubicBezTo>
                  <a:cubicBezTo>
                    <a:pt x="61795" y="266668"/>
                    <a:pt x="58940" y="276970"/>
                    <a:pt x="64121" y="285035"/>
                  </a:cubicBezTo>
                  <a:cubicBezTo>
                    <a:pt x="77489" y="305840"/>
                    <a:pt x="78105" y="326269"/>
                    <a:pt x="77294" y="336549"/>
                  </a:cubicBezTo>
                  <a:cubicBezTo>
                    <a:pt x="73210" y="333043"/>
                    <a:pt x="69246" y="329350"/>
                    <a:pt x="65432" y="325461"/>
                  </a:cubicBezTo>
                  <a:cubicBezTo>
                    <a:pt x="31014" y="290340"/>
                    <a:pt x="12358" y="243936"/>
                    <a:pt x="12896" y="194804"/>
                  </a:cubicBezTo>
                  <a:cubicBezTo>
                    <a:pt x="13094" y="176521"/>
                    <a:pt x="16051" y="158346"/>
                    <a:pt x="21554" y="141010"/>
                  </a:cubicBezTo>
                  <a:cubicBezTo>
                    <a:pt x="24779" y="146002"/>
                    <a:pt x="28384" y="152822"/>
                    <a:pt x="31713" y="159115"/>
                  </a:cubicBezTo>
                  <a:cubicBezTo>
                    <a:pt x="38029" y="171067"/>
                    <a:pt x="43995" y="182352"/>
                    <a:pt x="49966" y="187345"/>
                  </a:cubicBezTo>
                  <a:cubicBezTo>
                    <a:pt x="54087" y="190789"/>
                    <a:pt x="60096" y="192634"/>
                    <a:pt x="66460" y="194584"/>
                  </a:cubicBezTo>
                  <a:cubicBezTo>
                    <a:pt x="84614" y="200159"/>
                    <a:pt x="87047" y="203713"/>
                    <a:pt x="85141" y="211567"/>
                  </a:cubicBezTo>
                  <a:cubicBezTo>
                    <a:pt x="84324" y="214935"/>
                    <a:pt x="83000" y="218783"/>
                    <a:pt x="81095" y="223326"/>
                  </a:cubicBezTo>
                  <a:cubicBezTo>
                    <a:pt x="77907" y="230929"/>
                    <a:pt x="89771" y="235841"/>
                    <a:pt x="92946" y="228278"/>
                  </a:cubicBezTo>
                  <a:cubicBezTo>
                    <a:pt x="95115" y="223102"/>
                    <a:pt x="96650" y="218623"/>
                    <a:pt x="97627" y="214587"/>
                  </a:cubicBezTo>
                  <a:cubicBezTo>
                    <a:pt x="102299" y="195327"/>
                    <a:pt x="85829" y="187109"/>
                    <a:pt x="70234" y="182323"/>
                  </a:cubicBezTo>
                  <a:cubicBezTo>
                    <a:pt x="65368" y="180829"/>
                    <a:pt x="60345" y="179287"/>
                    <a:pt x="58209" y="177502"/>
                  </a:cubicBezTo>
                  <a:cubicBezTo>
                    <a:pt x="54176" y="174135"/>
                    <a:pt x="48277" y="162975"/>
                    <a:pt x="43074" y="153127"/>
                  </a:cubicBezTo>
                  <a:cubicBezTo>
                    <a:pt x="37440" y="142464"/>
                    <a:pt x="32085" y="132346"/>
                    <a:pt x="26756" y="126739"/>
                  </a:cubicBezTo>
                  <a:cubicBezTo>
                    <a:pt x="29120" y="120988"/>
                    <a:pt x="31764" y="115349"/>
                    <a:pt x="34710" y="109873"/>
                  </a:cubicBezTo>
                  <a:cubicBezTo>
                    <a:pt x="48215" y="84774"/>
                    <a:pt x="67713" y="62809"/>
                    <a:pt x="91090" y="46358"/>
                  </a:cubicBezTo>
                  <a:cubicBezTo>
                    <a:pt x="97832" y="41614"/>
                    <a:pt x="90443" y="31119"/>
                    <a:pt x="83691" y="35871"/>
                  </a:cubicBezTo>
                  <a:cubicBezTo>
                    <a:pt x="58688" y="53469"/>
                    <a:pt x="37839" y="76957"/>
                    <a:pt x="23392" y="103804"/>
                  </a:cubicBezTo>
                  <a:cubicBezTo>
                    <a:pt x="8466" y="131547"/>
                    <a:pt x="394" y="162964"/>
                    <a:pt x="49" y="194664"/>
                  </a:cubicBezTo>
                  <a:cubicBezTo>
                    <a:pt x="-526" y="247223"/>
                    <a:pt x="19431" y="296861"/>
                    <a:pt x="56250" y="334433"/>
                  </a:cubicBezTo>
                  <a:cubicBezTo>
                    <a:pt x="93066" y="372002"/>
                    <a:pt x="142330" y="393012"/>
                    <a:pt x="194971" y="393587"/>
                  </a:cubicBezTo>
                  <a:cubicBezTo>
                    <a:pt x="195709" y="393593"/>
                    <a:pt x="196445" y="393601"/>
                    <a:pt x="197187" y="393601"/>
                  </a:cubicBezTo>
                  <a:cubicBezTo>
                    <a:pt x="222839" y="393595"/>
                    <a:pt x="247764" y="388715"/>
                    <a:pt x="270899" y="379397"/>
                  </a:cubicBezTo>
                  <a:cubicBezTo>
                    <a:pt x="282393" y="413366"/>
                    <a:pt x="314615" y="437888"/>
                    <a:pt x="352463" y="437888"/>
                  </a:cubicBezTo>
                  <a:cubicBezTo>
                    <a:pt x="376679" y="437888"/>
                    <a:pt x="399910" y="427612"/>
                    <a:pt x="416198" y="409702"/>
                  </a:cubicBezTo>
                  <a:cubicBezTo>
                    <a:pt x="421738" y="403609"/>
                    <a:pt x="412272" y="394940"/>
                    <a:pt x="406686" y="401078"/>
                  </a:cubicBezTo>
                  <a:cubicBezTo>
                    <a:pt x="392828" y="416319"/>
                    <a:pt x="373066" y="425060"/>
                    <a:pt x="352463" y="425060"/>
                  </a:cubicBezTo>
                  <a:cubicBezTo>
                    <a:pt x="312088" y="425060"/>
                    <a:pt x="279244" y="392259"/>
                    <a:pt x="279244" y="351945"/>
                  </a:cubicBezTo>
                  <a:cubicBezTo>
                    <a:pt x="279244" y="325079"/>
                    <a:pt x="293955" y="300429"/>
                    <a:pt x="317642" y="287615"/>
                  </a:cubicBezTo>
                  <a:cubicBezTo>
                    <a:pt x="319715" y="286492"/>
                    <a:pt x="321008" y="284330"/>
                    <a:pt x="321008" y="281975"/>
                  </a:cubicBezTo>
                  <a:lnTo>
                    <a:pt x="321008" y="265329"/>
                  </a:lnTo>
                  <a:lnTo>
                    <a:pt x="325700" y="265329"/>
                  </a:lnTo>
                  <a:cubicBezTo>
                    <a:pt x="333948" y="265329"/>
                    <a:pt x="333956" y="252501"/>
                    <a:pt x="325700" y="252501"/>
                  </a:cubicBezTo>
                  <a:lnTo>
                    <a:pt x="321008" y="252501"/>
                  </a:lnTo>
                  <a:lnTo>
                    <a:pt x="321008" y="235037"/>
                  </a:lnTo>
                  <a:lnTo>
                    <a:pt x="325700" y="235037"/>
                  </a:lnTo>
                  <a:cubicBezTo>
                    <a:pt x="333948" y="235037"/>
                    <a:pt x="333956" y="222209"/>
                    <a:pt x="325700" y="222209"/>
                  </a:cubicBezTo>
                  <a:lnTo>
                    <a:pt x="321008" y="222209"/>
                  </a:lnTo>
                  <a:lnTo>
                    <a:pt x="321008" y="204748"/>
                  </a:lnTo>
                  <a:lnTo>
                    <a:pt x="325700" y="204748"/>
                  </a:lnTo>
                  <a:cubicBezTo>
                    <a:pt x="333948" y="204748"/>
                    <a:pt x="333956" y="191920"/>
                    <a:pt x="325700" y="191920"/>
                  </a:cubicBezTo>
                  <a:lnTo>
                    <a:pt x="321008" y="191920"/>
                  </a:lnTo>
                  <a:lnTo>
                    <a:pt x="321008" y="174455"/>
                  </a:lnTo>
                  <a:lnTo>
                    <a:pt x="325700" y="174455"/>
                  </a:lnTo>
                  <a:cubicBezTo>
                    <a:pt x="333948" y="174455"/>
                    <a:pt x="333956" y="161628"/>
                    <a:pt x="325700" y="161628"/>
                  </a:cubicBezTo>
                  <a:lnTo>
                    <a:pt x="321008" y="161628"/>
                  </a:lnTo>
                  <a:lnTo>
                    <a:pt x="321008" y="144163"/>
                  </a:lnTo>
                  <a:lnTo>
                    <a:pt x="325700" y="144163"/>
                  </a:lnTo>
                  <a:cubicBezTo>
                    <a:pt x="333948" y="144163"/>
                    <a:pt x="333956" y="131336"/>
                    <a:pt x="325700" y="131336"/>
                  </a:cubicBezTo>
                  <a:lnTo>
                    <a:pt x="321008" y="131336"/>
                  </a:lnTo>
                  <a:lnTo>
                    <a:pt x="321008" y="113876"/>
                  </a:lnTo>
                  <a:lnTo>
                    <a:pt x="325700" y="113876"/>
                  </a:lnTo>
                  <a:cubicBezTo>
                    <a:pt x="333948" y="113876"/>
                    <a:pt x="333956" y="101049"/>
                    <a:pt x="325700" y="101049"/>
                  </a:cubicBezTo>
                  <a:lnTo>
                    <a:pt x="321008" y="101049"/>
                  </a:lnTo>
                  <a:lnTo>
                    <a:pt x="321008" y="88243"/>
                  </a:lnTo>
                  <a:cubicBezTo>
                    <a:pt x="321008" y="71163"/>
                    <a:pt x="335356" y="56834"/>
                    <a:pt x="352463" y="56836"/>
                  </a:cubicBezTo>
                  <a:cubicBezTo>
                    <a:pt x="369574" y="56836"/>
                    <a:pt x="383918" y="71163"/>
                    <a:pt x="383918" y="88243"/>
                  </a:cubicBezTo>
                  <a:lnTo>
                    <a:pt x="383918" y="101049"/>
                  </a:lnTo>
                  <a:lnTo>
                    <a:pt x="379227" y="101049"/>
                  </a:lnTo>
                  <a:cubicBezTo>
                    <a:pt x="370978" y="101049"/>
                    <a:pt x="370968" y="113876"/>
                    <a:pt x="379227" y="113876"/>
                  </a:cubicBezTo>
                  <a:lnTo>
                    <a:pt x="383918" y="113876"/>
                  </a:lnTo>
                  <a:lnTo>
                    <a:pt x="383918" y="131336"/>
                  </a:lnTo>
                  <a:lnTo>
                    <a:pt x="379227" y="131336"/>
                  </a:lnTo>
                  <a:cubicBezTo>
                    <a:pt x="375678" y="131336"/>
                    <a:pt x="372803" y="134208"/>
                    <a:pt x="372803" y="137750"/>
                  </a:cubicBezTo>
                  <a:cubicBezTo>
                    <a:pt x="372803" y="141296"/>
                    <a:pt x="375678" y="144163"/>
                    <a:pt x="379227" y="144163"/>
                  </a:cubicBezTo>
                  <a:lnTo>
                    <a:pt x="383918" y="144163"/>
                  </a:lnTo>
                  <a:lnTo>
                    <a:pt x="383918" y="161628"/>
                  </a:lnTo>
                  <a:lnTo>
                    <a:pt x="379227" y="161628"/>
                  </a:lnTo>
                  <a:cubicBezTo>
                    <a:pt x="370978" y="161628"/>
                    <a:pt x="370968" y="174455"/>
                    <a:pt x="379227" y="174455"/>
                  </a:cubicBezTo>
                  <a:lnTo>
                    <a:pt x="383918" y="174455"/>
                  </a:lnTo>
                  <a:lnTo>
                    <a:pt x="383918" y="191920"/>
                  </a:lnTo>
                  <a:lnTo>
                    <a:pt x="379227" y="191920"/>
                  </a:lnTo>
                  <a:cubicBezTo>
                    <a:pt x="370978" y="191920"/>
                    <a:pt x="370968" y="204748"/>
                    <a:pt x="379227" y="204748"/>
                  </a:cubicBezTo>
                  <a:lnTo>
                    <a:pt x="383918" y="204748"/>
                  </a:lnTo>
                  <a:lnTo>
                    <a:pt x="383918" y="222209"/>
                  </a:lnTo>
                  <a:lnTo>
                    <a:pt x="379227" y="222209"/>
                  </a:lnTo>
                  <a:cubicBezTo>
                    <a:pt x="370978" y="222209"/>
                    <a:pt x="370968" y="235037"/>
                    <a:pt x="379227" y="235037"/>
                  </a:cubicBezTo>
                  <a:lnTo>
                    <a:pt x="383918" y="235037"/>
                  </a:lnTo>
                  <a:lnTo>
                    <a:pt x="383918" y="252501"/>
                  </a:lnTo>
                  <a:lnTo>
                    <a:pt x="379227" y="252501"/>
                  </a:lnTo>
                  <a:cubicBezTo>
                    <a:pt x="370978" y="252501"/>
                    <a:pt x="370968" y="265329"/>
                    <a:pt x="379227" y="265329"/>
                  </a:cubicBezTo>
                  <a:lnTo>
                    <a:pt x="383918" y="265329"/>
                  </a:lnTo>
                  <a:lnTo>
                    <a:pt x="383918" y="281975"/>
                  </a:lnTo>
                  <a:cubicBezTo>
                    <a:pt x="383918" y="284330"/>
                    <a:pt x="385209" y="286492"/>
                    <a:pt x="387283" y="287615"/>
                  </a:cubicBezTo>
                  <a:cubicBezTo>
                    <a:pt x="410968" y="300426"/>
                    <a:pt x="425683" y="325074"/>
                    <a:pt x="425683" y="351945"/>
                  </a:cubicBezTo>
                  <a:cubicBezTo>
                    <a:pt x="425683" y="359318"/>
                    <a:pt x="424588" y="366590"/>
                    <a:pt x="422431" y="373563"/>
                  </a:cubicBezTo>
                  <a:cubicBezTo>
                    <a:pt x="419983" y="381481"/>
                    <a:pt x="432269" y="385215"/>
                    <a:pt x="434705" y="377352"/>
                  </a:cubicBezTo>
                  <a:cubicBezTo>
                    <a:pt x="437242" y="369153"/>
                    <a:pt x="438529" y="360604"/>
                    <a:pt x="438529" y="351945"/>
                  </a:cubicBezTo>
                  <a:cubicBezTo>
                    <a:pt x="438529" y="321654"/>
                    <a:pt x="422624" y="293766"/>
                    <a:pt x="396765" y="278253"/>
                  </a:cubicBezTo>
                  <a:close/>
                  <a:moveTo>
                    <a:pt x="277860" y="300875"/>
                  </a:moveTo>
                  <a:cubicBezTo>
                    <a:pt x="271236" y="303708"/>
                    <a:pt x="262252" y="305666"/>
                    <a:pt x="257046" y="298903"/>
                  </a:cubicBezTo>
                  <a:cubicBezTo>
                    <a:pt x="249737" y="289402"/>
                    <a:pt x="249913" y="263186"/>
                    <a:pt x="250072" y="240056"/>
                  </a:cubicBezTo>
                  <a:cubicBezTo>
                    <a:pt x="250272" y="210638"/>
                    <a:pt x="250446" y="185231"/>
                    <a:pt x="238817" y="174897"/>
                  </a:cubicBezTo>
                  <a:cubicBezTo>
                    <a:pt x="230349" y="167374"/>
                    <a:pt x="217835" y="171393"/>
                    <a:pt x="207921" y="172972"/>
                  </a:cubicBezTo>
                  <a:cubicBezTo>
                    <a:pt x="175115" y="178197"/>
                    <a:pt x="154421" y="179771"/>
                    <a:pt x="143627" y="157619"/>
                  </a:cubicBezTo>
                  <a:cubicBezTo>
                    <a:pt x="137081" y="144182"/>
                    <a:pt x="137292" y="130721"/>
                    <a:pt x="144256" y="117618"/>
                  </a:cubicBezTo>
                  <a:cubicBezTo>
                    <a:pt x="150458" y="105953"/>
                    <a:pt x="161760" y="94894"/>
                    <a:pt x="176954" y="85645"/>
                  </a:cubicBezTo>
                  <a:cubicBezTo>
                    <a:pt x="203158" y="69683"/>
                    <a:pt x="213464" y="28989"/>
                    <a:pt x="216470" y="13874"/>
                  </a:cubicBezTo>
                  <a:cubicBezTo>
                    <a:pt x="254723" y="17837"/>
                    <a:pt x="290372" y="33495"/>
                    <a:pt x="319215" y="59057"/>
                  </a:cubicBezTo>
                  <a:cubicBezTo>
                    <a:pt x="312342" y="66850"/>
                    <a:pt x="308162" y="77067"/>
                    <a:pt x="308162" y="88243"/>
                  </a:cubicBezTo>
                  <a:lnTo>
                    <a:pt x="308162" y="274905"/>
                  </a:lnTo>
                  <a:cubicBezTo>
                    <a:pt x="304029" y="280757"/>
                    <a:pt x="298856" y="284327"/>
                    <a:pt x="293715" y="289138"/>
                  </a:cubicBezTo>
                  <a:cubicBezTo>
                    <a:pt x="288641" y="293887"/>
                    <a:pt x="284452" y="298061"/>
                    <a:pt x="277860" y="3008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2591;p79">
              <a:extLst>
                <a:ext uri="{FF2B5EF4-FFF2-40B4-BE49-F238E27FC236}">
                  <a16:creationId xmlns:a16="http://schemas.microsoft.com/office/drawing/2014/main" id="{F2603E3A-7939-F451-4A2B-F7CC49613DA8}"/>
                </a:ext>
              </a:extLst>
            </p:cNvPr>
            <p:cNvSpPr/>
            <p:nvPr/>
          </p:nvSpPr>
          <p:spPr>
            <a:xfrm>
              <a:off x="2977253" y="2089111"/>
              <a:ext cx="67144" cy="303759"/>
            </a:xfrm>
            <a:custGeom>
              <a:avLst/>
              <a:gdLst/>
              <a:ahLst/>
              <a:cxnLst/>
              <a:rect l="l" t="t" r="r" b="b"/>
              <a:pathLst>
                <a:path w="67144" h="303759" extrusionOk="0">
                  <a:moveTo>
                    <a:pt x="40289" y="237308"/>
                  </a:moveTo>
                  <a:lnTo>
                    <a:pt x="40289" y="6217"/>
                  </a:lnTo>
                  <a:cubicBezTo>
                    <a:pt x="40289" y="-2016"/>
                    <a:pt x="27443" y="-2030"/>
                    <a:pt x="27443" y="6217"/>
                  </a:cubicBezTo>
                  <a:lnTo>
                    <a:pt x="27443" y="237308"/>
                  </a:lnTo>
                  <a:cubicBezTo>
                    <a:pt x="11850" y="240315"/>
                    <a:pt x="37" y="254037"/>
                    <a:pt x="37" y="270468"/>
                  </a:cubicBezTo>
                  <a:cubicBezTo>
                    <a:pt x="37" y="289094"/>
                    <a:pt x="15212" y="304247"/>
                    <a:pt x="33866" y="304247"/>
                  </a:cubicBezTo>
                  <a:cubicBezTo>
                    <a:pt x="52518" y="304247"/>
                    <a:pt x="67695" y="289094"/>
                    <a:pt x="67695" y="270468"/>
                  </a:cubicBezTo>
                  <a:cubicBezTo>
                    <a:pt x="67695" y="254037"/>
                    <a:pt x="55879" y="240315"/>
                    <a:pt x="40289" y="237308"/>
                  </a:cubicBezTo>
                  <a:close/>
                  <a:moveTo>
                    <a:pt x="33866" y="291420"/>
                  </a:moveTo>
                  <a:cubicBezTo>
                    <a:pt x="22296" y="291420"/>
                    <a:pt x="12883" y="282023"/>
                    <a:pt x="12883" y="270468"/>
                  </a:cubicBezTo>
                  <a:cubicBezTo>
                    <a:pt x="12883" y="258917"/>
                    <a:pt x="22296" y="249516"/>
                    <a:pt x="33866" y="249516"/>
                  </a:cubicBezTo>
                  <a:cubicBezTo>
                    <a:pt x="45436" y="249516"/>
                    <a:pt x="54849" y="258917"/>
                    <a:pt x="54849" y="270468"/>
                  </a:cubicBezTo>
                  <a:cubicBezTo>
                    <a:pt x="54849" y="282023"/>
                    <a:pt x="45436" y="291420"/>
                    <a:pt x="33866" y="29142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 name="Google Shape;10403;p96">
            <a:extLst>
              <a:ext uri="{FF2B5EF4-FFF2-40B4-BE49-F238E27FC236}">
                <a16:creationId xmlns:a16="http://schemas.microsoft.com/office/drawing/2014/main" id="{E7200A6C-45AC-A282-7FAD-0C839A564233}"/>
              </a:ext>
            </a:extLst>
          </p:cNvPr>
          <p:cNvGrpSpPr/>
          <p:nvPr/>
        </p:nvGrpSpPr>
        <p:grpSpPr>
          <a:xfrm>
            <a:off x="5742227" y="1812467"/>
            <a:ext cx="382519" cy="350682"/>
            <a:chOff x="2903337" y="4279032"/>
            <a:chExt cx="382519" cy="350682"/>
          </a:xfrm>
          <a:solidFill>
            <a:srgbClr val="002060"/>
          </a:solidFill>
        </p:grpSpPr>
        <p:sp>
          <p:nvSpPr>
            <p:cNvPr id="6" name="Google Shape;10404;p96">
              <a:extLst>
                <a:ext uri="{FF2B5EF4-FFF2-40B4-BE49-F238E27FC236}">
                  <a16:creationId xmlns:a16="http://schemas.microsoft.com/office/drawing/2014/main" id="{16CB161D-1610-13CB-E13F-149254B4FF60}"/>
                </a:ext>
              </a:extLst>
            </p:cNvPr>
            <p:cNvSpPr/>
            <p:nvPr/>
          </p:nvSpPr>
          <p:spPr>
            <a:xfrm>
              <a:off x="2966979" y="4320570"/>
              <a:ext cx="202248" cy="184183"/>
            </a:xfrm>
            <a:custGeom>
              <a:avLst/>
              <a:gdLst/>
              <a:ahLst/>
              <a:cxnLst/>
              <a:rect l="l" t="t" r="r" b="b"/>
              <a:pathLst>
                <a:path w="6359" h="5791" extrusionOk="0">
                  <a:moveTo>
                    <a:pt x="3179" y="361"/>
                  </a:moveTo>
                  <a:cubicBezTo>
                    <a:pt x="3834" y="361"/>
                    <a:pt x="4477" y="611"/>
                    <a:pt x="4989" y="1099"/>
                  </a:cubicBezTo>
                  <a:cubicBezTo>
                    <a:pt x="5965" y="2087"/>
                    <a:pt x="5965" y="3707"/>
                    <a:pt x="4965" y="4683"/>
                  </a:cubicBezTo>
                  <a:cubicBezTo>
                    <a:pt x="4465" y="5183"/>
                    <a:pt x="3813" y="5433"/>
                    <a:pt x="3164" y="5433"/>
                  </a:cubicBezTo>
                  <a:cubicBezTo>
                    <a:pt x="2515" y="5433"/>
                    <a:pt x="1870" y="5183"/>
                    <a:pt x="1381" y="4683"/>
                  </a:cubicBezTo>
                  <a:cubicBezTo>
                    <a:pt x="393" y="3695"/>
                    <a:pt x="381" y="2087"/>
                    <a:pt x="1381" y="1099"/>
                  </a:cubicBezTo>
                  <a:cubicBezTo>
                    <a:pt x="1870" y="611"/>
                    <a:pt x="2524" y="361"/>
                    <a:pt x="3179" y="361"/>
                  </a:cubicBezTo>
                  <a:close/>
                  <a:moveTo>
                    <a:pt x="3179" y="1"/>
                  </a:moveTo>
                  <a:cubicBezTo>
                    <a:pt x="2438" y="1"/>
                    <a:pt x="1697" y="284"/>
                    <a:pt x="1131" y="849"/>
                  </a:cubicBezTo>
                  <a:cubicBezTo>
                    <a:pt x="0" y="1980"/>
                    <a:pt x="0" y="3814"/>
                    <a:pt x="1131" y="4945"/>
                  </a:cubicBezTo>
                  <a:cubicBezTo>
                    <a:pt x="1691" y="5504"/>
                    <a:pt x="2441" y="5790"/>
                    <a:pt x="3167" y="5790"/>
                  </a:cubicBezTo>
                  <a:cubicBezTo>
                    <a:pt x="3917" y="5790"/>
                    <a:pt x="4644" y="5504"/>
                    <a:pt x="5203" y="4945"/>
                  </a:cubicBezTo>
                  <a:cubicBezTo>
                    <a:pt x="6358" y="3814"/>
                    <a:pt x="6358" y="1980"/>
                    <a:pt x="5227" y="849"/>
                  </a:cubicBezTo>
                  <a:cubicBezTo>
                    <a:pt x="4662" y="284"/>
                    <a:pt x="3920" y="1"/>
                    <a:pt x="3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405;p96">
              <a:extLst>
                <a:ext uri="{FF2B5EF4-FFF2-40B4-BE49-F238E27FC236}">
                  <a16:creationId xmlns:a16="http://schemas.microsoft.com/office/drawing/2014/main" id="{156E3F68-ED95-705D-0187-A6E201F3AFEB}"/>
                </a:ext>
              </a:extLst>
            </p:cNvPr>
            <p:cNvSpPr/>
            <p:nvPr/>
          </p:nvSpPr>
          <p:spPr>
            <a:xfrm>
              <a:off x="2903337" y="4279032"/>
              <a:ext cx="382519" cy="350682"/>
            </a:xfrm>
            <a:custGeom>
              <a:avLst/>
              <a:gdLst/>
              <a:ahLst/>
              <a:cxnLst/>
              <a:rect l="l" t="t" r="r" b="b"/>
              <a:pathLst>
                <a:path w="12027" h="11026" extrusionOk="0">
                  <a:moveTo>
                    <a:pt x="5168" y="1072"/>
                  </a:moveTo>
                  <a:cubicBezTo>
                    <a:pt x="5966" y="1072"/>
                    <a:pt x="6776" y="1381"/>
                    <a:pt x="7383" y="1988"/>
                  </a:cubicBezTo>
                  <a:cubicBezTo>
                    <a:pt x="8609" y="3215"/>
                    <a:pt x="8609" y="5203"/>
                    <a:pt x="7383" y="6429"/>
                  </a:cubicBezTo>
                  <a:cubicBezTo>
                    <a:pt x="6776" y="7037"/>
                    <a:pt x="5966" y="7346"/>
                    <a:pt x="5168" y="7346"/>
                  </a:cubicBezTo>
                  <a:cubicBezTo>
                    <a:pt x="4359" y="7334"/>
                    <a:pt x="3561" y="7037"/>
                    <a:pt x="2954" y="6429"/>
                  </a:cubicBezTo>
                  <a:cubicBezTo>
                    <a:pt x="1727" y="5203"/>
                    <a:pt x="1727" y="3215"/>
                    <a:pt x="2954" y="1988"/>
                  </a:cubicBezTo>
                  <a:cubicBezTo>
                    <a:pt x="3561" y="1381"/>
                    <a:pt x="4359" y="1072"/>
                    <a:pt x="5168" y="1072"/>
                  </a:cubicBezTo>
                  <a:close/>
                  <a:moveTo>
                    <a:pt x="7788" y="6513"/>
                  </a:moveTo>
                  <a:lnTo>
                    <a:pt x="8538" y="7263"/>
                  </a:lnTo>
                  <a:lnTo>
                    <a:pt x="8240" y="7561"/>
                  </a:lnTo>
                  <a:lnTo>
                    <a:pt x="7490" y="6810"/>
                  </a:lnTo>
                  <a:cubicBezTo>
                    <a:pt x="7550" y="6763"/>
                    <a:pt x="7597" y="6727"/>
                    <a:pt x="7633" y="6668"/>
                  </a:cubicBezTo>
                  <a:lnTo>
                    <a:pt x="7788" y="6513"/>
                  </a:lnTo>
                  <a:close/>
                  <a:moveTo>
                    <a:pt x="9038" y="7251"/>
                  </a:moveTo>
                  <a:cubicBezTo>
                    <a:pt x="9050" y="7251"/>
                    <a:pt x="9050" y="7251"/>
                    <a:pt x="9074" y="7275"/>
                  </a:cubicBezTo>
                  <a:lnTo>
                    <a:pt x="11276" y="9477"/>
                  </a:lnTo>
                  <a:lnTo>
                    <a:pt x="10455" y="10287"/>
                  </a:lnTo>
                  <a:lnTo>
                    <a:pt x="8252" y="8084"/>
                  </a:lnTo>
                  <a:cubicBezTo>
                    <a:pt x="8240" y="8073"/>
                    <a:pt x="8240" y="8061"/>
                    <a:pt x="8240" y="8061"/>
                  </a:cubicBezTo>
                  <a:cubicBezTo>
                    <a:pt x="8240" y="8049"/>
                    <a:pt x="8240" y="8049"/>
                    <a:pt x="8252" y="8037"/>
                  </a:cubicBezTo>
                  <a:lnTo>
                    <a:pt x="9014" y="7275"/>
                  </a:lnTo>
                  <a:cubicBezTo>
                    <a:pt x="9026" y="7251"/>
                    <a:pt x="9026" y="7251"/>
                    <a:pt x="9038" y="7251"/>
                  </a:cubicBezTo>
                  <a:close/>
                  <a:moveTo>
                    <a:pt x="11514" y="9716"/>
                  </a:moveTo>
                  <a:lnTo>
                    <a:pt x="11621" y="9835"/>
                  </a:lnTo>
                  <a:cubicBezTo>
                    <a:pt x="11645" y="9847"/>
                    <a:pt x="11645" y="9882"/>
                    <a:pt x="11633" y="9894"/>
                  </a:cubicBezTo>
                  <a:lnTo>
                    <a:pt x="10871" y="10656"/>
                  </a:lnTo>
                  <a:cubicBezTo>
                    <a:pt x="10859" y="10668"/>
                    <a:pt x="10859" y="10668"/>
                    <a:pt x="10836" y="10668"/>
                  </a:cubicBezTo>
                  <a:cubicBezTo>
                    <a:pt x="10824" y="10668"/>
                    <a:pt x="10824" y="10668"/>
                    <a:pt x="10812" y="10656"/>
                  </a:cubicBezTo>
                  <a:lnTo>
                    <a:pt x="10693" y="10537"/>
                  </a:lnTo>
                  <a:lnTo>
                    <a:pt x="11514" y="9716"/>
                  </a:lnTo>
                  <a:close/>
                  <a:moveTo>
                    <a:pt x="656" y="0"/>
                  </a:moveTo>
                  <a:cubicBezTo>
                    <a:pt x="299" y="0"/>
                    <a:pt x="1" y="298"/>
                    <a:pt x="1" y="655"/>
                  </a:cubicBezTo>
                  <a:lnTo>
                    <a:pt x="1" y="8715"/>
                  </a:lnTo>
                  <a:cubicBezTo>
                    <a:pt x="1" y="8942"/>
                    <a:pt x="180" y="9132"/>
                    <a:pt x="418" y="9132"/>
                  </a:cubicBezTo>
                  <a:lnTo>
                    <a:pt x="5859" y="9132"/>
                  </a:lnTo>
                  <a:cubicBezTo>
                    <a:pt x="5954" y="9132"/>
                    <a:pt x="6037" y="9061"/>
                    <a:pt x="6037" y="8954"/>
                  </a:cubicBezTo>
                  <a:cubicBezTo>
                    <a:pt x="6037" y="8846"/>
                    <a:pt x="5954" y="8775"/>
                    <a:pt x="5859" y="8775"/>
                  </a:cubicBezTo>
                  <a:lnTo>
                    <a:pt x="418" y="8775"/>
                  </a:lnTo>
                  <a:cubicBezTo>
                    <a:pt x="394" y="8775"/>
                    <a:pt x="358" y="8739"/>
                    <a:pt x="358" y="8715"/>
                  </a:cubicBezTo>
                  <a:lnTo>
                    <a:pt x="358" y="1631"/>
                  </a:lnTo>
                  <a:lnTo>
                    <a:pt x="2787" y="1631"/>
                  </a:lnTo>
                  <a:lnTo>
                    <a:pt x="2704" y="1727"/>
                  </a:lnTo>
                  <a:cubicBezTo>
                    <a:pt x="1346" y="3072"/>
                    <a:pt x="1346" y="5298"/>
                    <a:pt x="2704" y="6668"/>
                  </a:cubicBezTo>
                  <a:cubicBezTo>
                    <a:pt x="3382" y="7346"/>
                    <a:pt x="4275" y="7692"/>
                    <a:pt x="5168" y="7692"/>
                  </a:cubicBezTo>
                  <a:cubicBezTo>
                    <a:pt x="5883" y="7692"/>
                    <a:pt x="6597" y="7465"/>
                    <a:pt x="7204" y="7037"/>
                  </a:cubicBezTo>
                  <a:lnTo>
                    <a:pt x="7978" y="7811"/>
                  </a:lnTo>
                  <a:cubicBezTo>
                    <a:pt x="7919" y="7882"/>
                    <a:pt x="7883" y="7977"/>
                    <a:pt x="7883" y="8061"/>
                  </a:cubicBezTo>
                  <a:cubicBezTo>
                    <a:pt x="7883" y="8168"/>
                    <a:pt x="7919" y="8275"/>
                    <a:pt x="8002" y="8346"/>
                  </a:cubicBezTo>
                  <a:lnTo>
                    <a:pt x="8443" y="8787"/>
                  </a:lnTo>
                  <a:lnTo>
                    <a:pt x="6609" y="8787"/>
                  </a:lnTo>
                  <a:cubicBezTo>
                    <a:pt x="6514" y="8787"/>
                    <a:pt x="6430" y="8870"/>
                    <a:pt x="6430" y="8966"/>
                  </a:cubicBezTo>
                  <a:cubicBezTo>
                    <a:pt x="6430" y="9073"/>
                    <a:pt x="6514" y="9144"/>
                    <a:pt x="6609" y="9144"/>
                  </a:cubicBezTo>
                  <a:lnTo>
                    <a:pt x="8800" y="9144"/>
                  </a:lnTo>
                  <a:lnTo>
                    <a:pt x="10562" y="10906"/>
                  </a:lnTo>
                  <a:cubicBezTo>
                    <a:pt x="10633" y="10978"/>
                    <a:pt x="10740" y="11025"/>
                    <a:pt x="10836" y="11025"/>
                  </a:cubicBezTo>
                  <a:cubicBezTo>
                    <a:pt x="10943" y="11025"/>
                    <a:pt x="11050" y="10978"/>
                    <a:pt x="11121" y="10906"/>
                  </a:cubicBezTo>
                  <a:lnTo>
                    <a:pt x="11883" y="10144"/>
                  </a:lnTo>
                  <a:cubicBezTo>
                    <a:pt x="12026" y="9978"/>
                    <a:pt x="12026" y="9728"/>
                    <a:pt x="11872" y="9585"/>
                  </a:cubicBezTo>
                  <a:lnTo>
                    <a:pt x="11062" y="8775"/>
                  </a:lnTo>
                  <a:lnTo>
                    <a:pt x="11062" y="8727"/>
                  </a:lnTo>
                  <a:lnTo>
                    <a:pt x="11062" y="7025"/>
                  </a:lnTo>
                  <a:cubicBezTo>
                    <a:pt x="11062" y="6918"/>
                    <a:pt x="10990" y="6846"/>
                    <a:pt x="10883" y="6846"/>
                  </a:cubicBezTo>
                  <a:cubicBezTo>
                    <a:pt x="10776" y="6846"/>
                    <a:pt x="10705" y="6918"/>
                    <a:pt x="10705" y="7025"/>
                  </a:cubicBezTo>
                  <a:lnTo>
                    <a:pt x="10705" y="8430"/>
                  </a:lnTo>
                  <a:lnTo>
                    <a:pt x="9312" y="7037"/>
                  </a:lnTo>
                  <a:cubicBezTo>
                    <a:pt x="9233" y="6958"/>
                    <a:pt x="9132" y="6919"/>
                    <a:pt x="9034" y="6919"/>
                  </a:cubicBezTo>
                  <a:cubicBezTo>
                    <a:pt x="8939" y="6919"/>
                    <a:pt x="8846" y="6955"/>
                    <a:pt x="8776" y="7025"/>
                  </a:cubicBezTo>
                  <a:lnTo>
                    <a:pt x="8002" y="6251"/>
                  </a:lnTo>
                  <a:cubicBezTo>
                    <a:pt x="8978" y="4882"/>
                    <a:pt x="8859" y="2953"/>
                    <a:pt x="7633" y="1738"/>
                  </a:cubicBezTo>
                  <a:lnTo>
                    <a:pt x="7550" y="1643"/>
                  </a:lnTo>
                  <a:lnTo>
                    <a:pt x="10705" y="1643"/>
                  </a:lnTo>
                  <a:lnTo>
                    <a:pt x="10705" y="6251"/>
                  </a:lnTo>
                  <a:cubicBezTo>
                    <a:pt x="10705" y="6346"/>
                    <a:pt x="10776" y="6429"/>
                    <a:pt x="10883" y="6429"/>
                  </a:cubicBezTo>
                  <a:cubicBezTo>
                    <a:pt x="10990" y="6429"/>
                    <a:pt x="11062" y="6346"/>
                    <a:pt x="11062" y="6251"/>
                  </a:cubicBezTo>
                  <a:lnTo>
                    <a:pt x="11062" y="655"/>
                  </a:lnTo>
                  <a:cubicBezTo>
                    <a:pt x="11062" y="298"/>
                    <a:pt x="10764" y="0"/>
                    <a:pt x="10407" y="0"/>
                  </a:cubicBezTo>
                  <a:lnTo>
                    <a:pt x="8812" y="0"/>
                  </a:lnTo>
                  <a:cubicBezTo>
                    <a:pt x="8716" y="0"/>
                    <a:pt x="8633" y="72"/>
                    <a:pt x="8633" y="179"/>
                  </a:cubicBezTo>
                  <a:cubicBezTo>
                    <a:pt x="8633" y="274"/>
                    <a:pt x="8716" y="357"/>
                    <a:pt x="8812" y="357"/>
                  </a:cubicBezTo>
                  <a:lnTo>
                    <a:pt x="10407" y="357"/>
                  </a:lnTo>
                  <a:cubicBezTo>
                    <a:pt x="10574" y="357"/>
                    <a:pt x="10705" y="488"/>
                    <a:pt x="10705" y="655"/>
                  </a:cubicBezTo>
                  <a:lnTo>
                    <a:pt x="10705" y="1286"/>
                  </a:lnTo>
                  <a:lnTo>
                    <a:pt x="7109" y="1286"/>
                  </a:lnTo>
                  <a:cubicBezTo>
                    <a:pt x="6520" y="899"/>
                    <a:pt x="5841" y="706"/>
                    <a:pt x="5165" y="706"/>
                  </a:cubicBezTo>
                  <a:cubicBezTo>
                    <a:pt x="4490" y="706"/>
                    <a:pt x="3817" y="899"/>
                    <a:pt x="3239" y="1286"/>
                  </a:cubicBezTo>
                  <a:lnTo>
                    <a:pt x="358" y="1286"/>
                  </a:lnTo>
                  <a:lnTo>
                    <a:pt x="358" y="655"/>
                  </a:lnTo>
                  <a:cubicBezTo>
                    <a:pt x="358" y="488"/>
                    <a:pt x="501" y="357"/>
                    <a:pt x="656" y="357"/>
                  </a:cubicBezTo>
                  <a:lnTo>
                    <a:pt x="8062" y="357"/>
                  </a:lnTo>
                  <a:cubicBezTo>
                    <a:pt x="8157" y="357"/>
                    <a:pt x="8240" y="274"/>
                    <a:pt x="8240" y="179"/>
                  </a:cubicBezTo>
                  <a:cubicBezTo>
                    <a:pt x="8240" y="72"/>
                    <a:pt x="8157" y="0"/>
                    <a:pt x="8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406;p96">
              <a:extLst>
                <a:ext uri="{FF2B5EF4-FFF2-40B4-BE49-F238E27FC236}">
                  <a16:creationId xmlns:a16="http://schemas.microsoft.com/office/drawing/2014/main" id="{FD2189B2-2A71-844A-A41C-23F8E328126F}"/>
                </a:ext>
              </a:extLst>
            </p:cNvPr>
            <p:cNvSpPr/>
            <p:nvPr/>
          </p:nvSpPr>
          <p:spPr>
            <a:xfrm>
              <a:off x="2937814" y="4300215"/>
              <a:ext cx="11768" cy="11418"/>
            </a:xfrm>
            <a:custGeom>
              <a:avLst/>
              <a:gdLst/>
              <a:ahLst/>
              <a:cxnLst/>
              <a:rect l="l" t="t" r="r" b="b"/>
              <a:pathLst>
                <a:path w="370" h="359" extrusionOk="0">
                  <a:moveTo>
                    <a:pt x="191" y="1"/>
                  </a:moveTo>
                  <a:cubicBezTo>
                    <a:pt x="84" y="1"/>
                    <a:pt x="0" y="72"/>
                    <a:pt x="0" y="179"/>
                  </a:cubicBezTo>
                  <a:cubicBezTo>
                    <a:pt x="0" y="263"/>
                    <a:pt x="84" y="358"/>
                    <a:pt x="191" y="358"/>
                  </a:cubicBezTo>
                  <a:cubicBezTo>
                    <a:pt x="286" y="358"/>
                    <a:pt x="370" y="287"/>
                    <a:pt x="370" y="179"/>
                  </a:cubicBezTo>
                  <a:cubicBezTo>
                    <a:pt x="370" y="72"/>
                    <a:pt x="286" y="1"/>
                    <a:pt x="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407;p96">
              <a:extLst>
                <a:ext uri="{FF2B5EF4-FFF2-40B4-BE49-F238E27FC236}">
                  <a16:creationId xmlns:a16="http://schemas.microsoft.com/office/drawing/2014/main" id="{BFA06629-686E-7908-B4F8-307B2C00E323}"/>
                </a:ext>
              </a:extLst>
            </p:cNvPr>
            <p:cNvSpPr/>
            <p:nvPr/>
          </p:nvSpPr>
          <p:spPr>
            <a:xfrm>
              <a:off x="2952572" y="4300215"/>
              <a:ext cx="11386" cy="11418"/>
            </a:xfrm>
            <a:custGeom>
              <a:avLst/>
              <a:gdLst/>
              <a:ahLst/>
              <a:cxnLst/>
              <a:rect l="l" t="t" r="r" b="b"/>
              <a:pathLst>
                <a:path w="358" h="359" extrusionOk="0">
                  <a:moveTo>
                    <a:pt x="179" y="1"/>
                  </a:moveTo>
                  <a:cubicBezTo>
                    <a:pt x="84" y="1"/>
                    <a:pt x="1" y="72"/>
                    <a:pt x="1" y="179"/>
                  </a:cubicBezTo>
                  <a:cubicBezTo>
                    <a:pt x="1" y="263"/>
                    <a:pt x="84" y="358"/>
                    <a:pt x="179" y="358"/>
                  </a:cubicBezTo>
                  <a:cubicBezTo>
                    <a:pt x="287" y="358"/>
                    <a:pt x="358" y="287"/>
                    <a:pt x="358" y="179"/>
                  </a:cubicBezTo>
                  <a:cubicBezTo>
                    <a:pt x="358" y="72"/>
                    <a:pt x="275"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08;p96">
              <a:extLst>
                <a:ext uri="{FF2B5EF4-FFF2-40B4-BE49-F238E27FC236}">
                  <a16:creationId xmlns:a16="http://schemas.microsoft.com/office/drawing/2014/main" id="{7F06AE08-C8EE-2FA9-B8D8-B1167F2166D2}"/>
                </a:ext>
              </a:extLst>
            </p:cNvPr>
            <p:cNvSpPr/>
            <p:nvPr/>
          </p:nvSpPr>
          <p:spPr>
            <a:xfrm>
              <a:off x="2967361" y="4300215"/>
              <a:ext cx="11386" cy="11418"/>
            </a:xfrm>
            <a:custGeom>
              <a:avLst/>
              <a:gdLst/>
              <a:ahLst/>
              <a:cxnLst/>
              <a:rect l="l" t="t" r="r" b="b"/>
              <a:pathLst>
                <a:path w="358" h="359" extrusionOk="0">
                  <a:moveTo>
                    <a:pt x="179" y="1"/>
                  </a:moveTo>
                  <a:cubicBezTo>
                    <a:pt x="72" y="1"/>
                    <a:pt x="0" y="72"/>
                    <a:pt x="0" y="179"/>
                  </a:cubicBezTo>
                  <a:cubicBezTo>
                    <a:pt x="0" y="263"/>
                    <a:pt x="72" y="358"/>
                    <a:pt x="179" y="358"/>
                  </a:cubicBezTo>
                  <a:cubicBezTo>
                    <a:pt x="286" y="358"/>
                    <a:pt x="357" y="287"/>
                    <a:pt x="357" y="179"/>
                  </a:cubicBezTo>
                  <a:cubicBezTo>
                    <a:pt x="345" y="72"/>
                    <a:pt x="262"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409;p96">
              <a:extLst>
                <a:ext uri="{FF2B5EF4-FFF2-40B4-BE49-F238E27FC236}">
                  <a16:creationId xmlns:a16="http://schemas.microsoft.com/office/drawing/2014/main" id="{FA2222CF-CBD1-FC4C-6415-C0EC5C8433A3}"/>
                </a:ext>
              </a:extLst>
            </p:cNvPr>
            <p:cNvSpPr/>
            <p:nvPr/>
          </p:nvSpPr>
          <p:spPr>
            <a:xfrm>
              <a:off x="3016563" y="4424063"/>
              <a:ext cx="11418" cy="11386"/>
            </a:xfrm>
            <a:custGeom>
              <a:avLst/>
              <a:gdLst/>
              <a:ahLst/>
              <a:cxnLst/>
              <a:rect l="l" t="t" r="r" b="b"/>
              <a:pathLst>
                <a:path w="359" h="358" extrusionOk="0">
                  <a:moveTo>
                    <a:pt x="180" y="0"/>
                  </a:moveTo>
                  <a:cubicBezTo>
                    <a:pt x="72" y="0"/>
                    <a:pt x="1" y="84"/>
                    <a:pt x="1" y="179"/>
                  </a:cubicBezTo>
                  <a:cubicBezTo>
                    <a:pt x="1" y="286"/>
                    <a:pt x="72" y="357"/>
                    <a:pt x="180" y="357"/>
                  </a:cubicBezTo>
                  <a:cubicBezTo>
                    <a:pt x="287" y="357"/>
                    <a:pt x="358" y="286"/>
                    <a:pt x="358" y="179"/>
                  </a:cubicBezTo>
                  <a:cubicBezTo>
                    <a:pt x="358" y="84"/>
                    <a:pt x="287"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410;p96">
              <a:extLst>
                <a:ext uri="{FF2B5EF4-FFF2-40B4-BE49-F238E27FC236}">
                  <a16:creationId xmlns:a16="http://schemas.microsoft.com/office/drawing/2014/main" id="{B3DE6DDA-D9BB-2E8A-5836-BB248C6A099E}"/>
                </a:ext>
              </a:extLst>
            </p:cNvPr>
            <p:cNvSpPr/>
            <p:nvPr/>
          </p:nvSpPr>
          <p:spPr>
            <a:xfrm>
              <a:off x="3016563" y="4442606"/>
              <a:ext cx="11418" cy="11386"/>
            </a:xfrm>
            <a:custGeom>
              <a:avLst/>
              <a:gdLst/>
              <a:ahLst/>
              <a:cxnLst/>
              <a:rect l="l" t="t" r="r" b="b"/>
              <a:pathLst>
                <a:path w="359" h="358" extrusionOk="0">
                  <a:moveTo>
                    <a:pt x="180" y="1"/>
                  </a:moveTo>
                  <a:cubicBezTo>
                    <a:pt x="72" y="1"/>
                    <a:pt x="1" y="72"/>
                    <a:pt x="1" y="179"/>
                  </a:cubicBezTo>
                  <a:cubicBezTo>
                    <a:pt x="1" y="286"/>
                    <a:pt x="72" y="358"/>
                    <a:pt x="180" y="358"/>
                  </a:cubicBezTo>
                  <a:cubicBezTo>
                    <a:pt x="287" y="358"/>
                    <a:pt x="358" y="286"/>
                    <a:pt x="358" y="179"/>
                  </a:cubicBezTo>
                  <a:cubicBezTo>
                    <a:pt x="358" y="72"/>
                    <a:pt x="287"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411;p96">
              <a:extLst>
                <a:ext uri="{FF2B5EF4-FFF2-40B4-BE49-F238E27FC236}">
                  <a16:creationId xmlns:a16="http://schemas.microsoft.com/office/drawing/2014/main" id="{3CFAF04F-814D-984F-370E-06E0B6ED5729}"/>
                </a:ext>
              </a:extLst>
            </p:cNvPr>
            <p:cNvSpPr/>
            <p:nvPr/>
          </p:nvSpPr>
          <p:spPr>
            <a:xfrm>
              <a:off x="3032498" y="4424063"/>
              <a:ext cx="11768" cy="11386"/>
            </a:xfrm>
            <a:custGeom>
              <a:avLst/>
              <a:gdLst/>
              <a:ahLst/>
              <a:cxnLst/>
              <a:rect l="l" t="t" r="r" b="b"/>
              <a:pathLst>
                <a:path w="370" h="358" extrusionOk="0">
                  <a:moveTo>
                    <a:pt x="191" y="0"/>
                  </a:moveTo>
                  <a:cubicBezTo>
                    <a:pt x="83" y="0"/>
                    <a:pt x="0" y="84"/>
                    <a:pt x="0" y="179"/>
                  </a:cubicBezTo>
                  <a:cubicBezTo>
                    <a:pt x="0" y="286"/>
                    <a:pt x="83" y="357"/>
                    <a:pt x="191" y="357"/>
                  </a:cubicBezTo>
                  <a:cubicBezTo>
                    <a:pt x="286" y="357"/>
                    <a:pt x="369" y="286"/>
                    <a:pt x="369" y="179"/>
                  </a:cubicBezTo>
                  <a:cubicBezTo>
                    <a:pt x="369" y="84"/>
                    <a:pt x="274"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12;p96">
              <a:extLst>
                <a:ext uri="{FF2B5EF4-FFF2-40B4-BE49-F238E27FC236}">
                  <a16:creationId xmlns:a16="http://schemas.microsoft.com/office/drawing/2014/main" id="{FEFC7244-DB1B-4FA0-6576-C03A699BD661}"/>
                </a:ext>
              </a:extLst>
            </p:cNvPr>
            <p:cNvSpPr/>
            <p:nvPr/>
          </p:nvSpPr>
          <p:spPr>
            <a:xfrm>
              <a:off x="3032498" y="4442606"/>
              <a:ext cx="11768" cy="11386"/>
            </a:xfrm>
            <a:custGeom>
              <a:avLst/>
              <a:gdLst/>
              <a:ahLst/>
              <a:cxnLst/>
              <a:rect l="l" t="t" r="r" b="b"/>
              <a:pathLst>
                <a:path w="370" h="358" extrusionOk="0">
                  <a:moveTo>
                    <a:pt x="191" y="1"/>
                  </a:moveTo>
                  <a:cubicBezTo>
                    <a:pt x="83" y="1"/>
                    <a:pt x="0" y="72"/>
                    <a:pt x="0" y="179"/>
                  </a:cubicBezTo>
                  <a:cubicBezTo>
                    <a:pt x="0" y="286"/>
                    <a:pt x="83" y="358"/>
                    <a:pt x="191" y="358"/>
                  </a:cubicBezTo>
                  <a:cubicBezTo>
                    <a:pt x="286" y="358"/>
                    <a:pt x="369" y="286"/>
                    <a:pt x="369" y="179"/>
                  </a:cubicBezTo>
                  <a:cubicBezTo>
                    <a:pt x="369" y="72"/>
                    <a:pt x="274" y="1"/>
                    <a:pt x="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13;p96">
              <a:extLst>
                <a:ext uri="{FF2B5EF4-FFF2-40B4-BE49-F238E27FC236}">
                  <a16:creationId xmlns:a16="http://schemas.microsoft.com/office/drawing/2014/main" id="{BEF06AC4-086D-A745-4D0A-19803E6EE2A3}"/>
                </a:ext>
              </a:extLst>
            </p:cNvPr>
            <p:cNvSpPr/>
            <p:nvPr/>
          </p:nvSpPr>
          <p:spPr>
            <a:xfrm>
              <a:off x="3016213" y="4357527"/>
              <a:ext cx="112494" cy="111636"/>
            </a:xfrm>
            <a:custGeom>
              <a:avLst/>
              <a:gdLst/>
              <a:ahLst/>
              <a:cxnLst/>
              <a:rect l="l" t="t" r="r" b="b"/>
              <a:pathLst>
                <a:path w="3537" h="3510" extrusionOk="0">
                  <a:moveTo>
                    <a:pt x="2250" y="354"/>
                  </a:moveTo>
                  <a:lnTo>
                    <a:pt x="2096" y="1080"/>
                  </a:lnTo>
                  <a:lnTo>
                    <a:pt x="1357" y="913"/>
                  </a:lnTo>
                  <a:cubicBezTo>
                    <a:pt x="1336" y="909"/>
                    <a:pt x="1315" y="907"/>
                    <a:pt x="1293" y="907"/>
                  </a:cubicBezTo>
                  <a:cubicBezTo>
                    <a:pt x="1193" y="907"/>
                    <a:pt x="1093" y="950"/>
                    <a:pt x="1024" y="1009"/>
                  </a:cubicBezTo>
                  <a:cubicBezTo>
                    <a:pt x="929" y="1104"/>
                    <a:pt x="905" y="1211"/>
                    <a:pt x="929" y="1342"/>
                  </a:cubicBezTo>
                  <a:lnTo>
                    <a:pt x="953" y="1366"/>
                  </a:lnTo>
                  <a:lnTo>
                    <a:pt x="369" y="818"/>
                  </a:lnTo>
                  <a:lnTo>
                    <a:pt x="2250" y="354"/>
                  </a:lnTo>
                  <a:close/>
                  <a:moveTo>
                    <a:pt x="1274" y="1259"/>
                  </a:moveTo>
                  <a:lnTo>
                    <a:pt x="2036" y="1425"/>
                  </a:lnTo>
                  <a:lnTo>
                    <a:pt x="1869" y="2259"/>
                  </a:lnTo>
                  <a:lnTo>
                    <a:pt x="1429" y="1830"/>
                  </a:lnTo>
                  <a:lnTo>
                    <a:pt x="1274" y="1259"/>
                  </a:lnTo>
                  <a:close/>
                  <a:moveTo>
                    <a:pt x="2369" y="1521"/>
                  </a:moveTo>
                  <a:lnTo>
                    <a:pt x="3167" y="1699"/>
                  </a:lnTo>
                  <a:lnTo>
                    <a:pt x="1715" y="3152"/>
                  </a:lnTo>
                  <a:lnTo>
                    <a:pt x="1548" y="2449"/>
                  </a:lnTo>
                  <a:lnTo>
                    <a:pt x="1607" y="2509"/>
                  </a:lnTo>
                  <a:cubicBezTo>
                    <a:pt x="1679" y="2568"/>
                    <a:pt x="1774" y="2616"/>
                    <a:pt x="1857" y="2616"/>
                  </a:cubicBezTo>
                  <a:cubicBezTo>
                    <a:pt x="1893" y="2616"/>
                    <a:pt x="1929" y="2616"/>
                    <a:pt x="1965" y="2604"/>
                  </a:cubicBezTo>
                  <a:cubicBezTo>
                    <a:pt x="2084" y="2557"/>
                    <a:pt x="2191" y="2473"/>
                    <a:pt x="2203" y="2330"/>
                  </a:cubicBezTo>
                  <a:lnTo>
                    <a:pt x="2369" y="1521"/>
                  </a:lnTo>
                  <a:close/>
                  <a:moveTo>
                    <a:pt x="2239" y="0"/>
                  </a:moveTo>
                  <a:cubicBezTo>
                    <a:pt x="2211" y="0"/>
                    <a:pt x="2183" y="3"/>
                    <a:pt x="2155" y="9"/>
                  </a:cubicBezTo>
                  <a:lnTo>
                    <a:pt x="274" y="473"/>
                  </a:lnTo>
                  <a:cubicBezTo>
                    <a:pt x="167" y="509"/>
                    <a:pt x="60" y="604"/>
                    <a:pt x="24" y="723"/>
                  </a:cubicBezTo>
                  <a:cubicBezTo>
                    <a:pt x="0" y="842"/>
                    <a:pt x="24" y="985"/>
                    <a:pt x="119" y="1068"/>
                  </a:cubicBezTo>
                  <a:lnTo>
                    <a:pt x="1084" y="2009"/>
                  </a:lnTo>
                  <a:lnTo>
                    <a:pt x="1369" y="3223"/>
                  </a:lnTo>
                  <a:cubicBezTo>
                    <a:pt x="1393" y="3342"/>
                    <a:pt x="1488" y="3450"/>
                    <a:pt x="1619" y="3497"/>
                  </a:cubicBezTo>
                  <a:cubicBezTo>
                    <a:pt x="1655" y="3509"/>
                    <a:pt x="1679" y="3509"/>
                    <a:pt x="1726" y="3509"/>
                  </a:cubicBezTo>
                  <a:cubicBezTo>
                    <a:pt x="1810" y="3509"/>
                    <a:pt x="1905" y="3473"/>
                    <a:pt x="1976" y="3402"/>
                  </a:cubicBezTo>
                  <a:lnTo>
                    <a:pt x="3441" y="1949"/>
                  </a:lnTo>
                  <a:cubicBezTo>
                    <a:pt x="3512" y="1842"/>
                    <a:pt x="3536" y="1711"/>
                    <a:pt x="3512" y="1592"/>
                  </a:cubicBezTo>
                  <a:cubicBezTo>
                    <a:pt x="3477" y="1473"/>
                    <a:pt x="3381" y="1366"/>
                    <a:pt x="3239" y="1342"/>
                  </a:cubicBezTo>
                  <a:lnTo>
                    <a:pt x="2441" y="1152"/>
                  </a:lnTo>
                  <a:lnTo>
                    <a:pt x="2584" y="425"/>
                  </a:lnTo>
                  <a:cubicBezTo>
                    <a:pt x="2619" y="306"/>
                    <a:pt x="2572" y="187"/>
                    <a:pt x="2488" y="104"/>
                  </a:cubicBezTo>
                  <a:cubicBezTo>
                    <a:pt x="2416" y="31"/>
                    <a:pt x="2329" y="0"/>
                    <a:pt x="2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14;p96">
              <a:extLst>
                <a:ext uri="{FF2B5EF4-FFF2-40B4-BE49-F238E27FC236}">
                  <a16:creationId xmlns:a16="http://schemas.microsoft.com/office/drawing/2014/main" id="{127F1CB4-39EC-2427-95A5-CE7D244CCEAF}"/>
                </a:ext>
              </a:extLst>
            </p:cNvPr>
            <p:cNvSpPr/>
            <p:nvPr/>
          </p:nvSpPr>
          <p:spPr>
            <a:xfrm>
              <a:off x="2937051" y="4499791"/>
              <a:ext cx="14439" cy="11386"/>
            </a:xfrm>
            <a:custGeom>
              <a:avLst/>
              <a:gdLst/>
              <a:ahLst/>
              <a:cxnLst/>
              <a:rect l="l" t="t" r="r" b="b"/>
              <a:pathLst>
                <a:path w="454" h="358" extrusionOk="0">
                  <a:moveTo>
                    <a:pt x="179" y="0"/>
                  </a:moveTo>
                  <a:cubicBezTo>
                    <a:pt x="72" y="0"/>
                    <a:pt x="1" y="72"/>
                    <a:pt x="1" y="179"/>
                  </a:cubicBezTo>
                  <a:cubicBezTo>
                    <a:pt x="1" y="286"/>
                    <a:pt x="96" y="358"/>
                    <a:pt x="179" y="358"/>
                  </a:cubicBezTo>
                  <a:lnTo>
                    <a:pt x="274" y="358"/>
                  </a:lnTo>
                  <a:cubicBezTo>
                    <a:pt x="370" y="358"/>
                    <a:pt x="453" y="286"/>
                    <a:pt x="453" y="179"/>
                  </a:cubicBezTo>
                  <a:cubicBezTo>
                    <a:pt x="453" y="72"/>
                    <a:pt x="370"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5;p96">
              <a:extLst>
                <a:ext uri="{FF2B5EF4-FFF2-40B4-BE49-F238E27FC236}">
                  <a16:creationId xmlns:a16="http://schemas.microsoft.com/office/drawing/2014/main" id="{68F0CC69-3F52-4199-F9CD-D80F85D63113}"/>
                </a:ext>
              </a:extLst>
            </p:cNvPr>
            <p:cNvSpPr/>
            <p:nvPr/>
          </p:nvSpPr>
          <p:spPr>
            <a:xfrm>
              <a:off x="2953717" y="4499791"/>
              <a:ext cx="30310" cy="11386"/>
            </a:xfrm>
            <a:custGeom>
              <a:avLst/>
              <a:gdLst/>
              <a:ahLst/>
              <a:cxnLst/>
              <a:rect l="l" t="t" r="r" b="b"/>
              <a:pathLst>
                <a:path w="953" h="358" extrusionOk="0">
                  <a:moveTo>
                    <a:pt x="179" y="0"/>
                  </a:moveTo>
                  <a:cubicBezTo>
                    <a:pt x="72" y="0"/>
                    <a:pt x="1" y="84"/>
                    <a:pt x="1" y="179"/>
                  </a:cubicBezTo>
                  <a:cubicBezTo>
                    <a:pt x="1" y="286"/>
                    <a:pt x="72" y="358"/>
                    <a:pt x="179" y="358"/>
                  </a:cubicBezTo>
                  <a:lnTo>
                    <a:pt x="774" y="358"/>
                  </a:lnTo>
                  <a:cubicBezTo>
                    <a:pt x="882" y="358"/>
                    <a:pt x="953" y="286"/>
                    <a:pt x="953" y="179"/>
                  </a:cubicBezTo>
                  <a:cubicBezTo>
                    <a:pt x="953" y="96"/>
                    <a:pt x="858" y="0"/>
                    <a:pt x="7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16;p96">
              <a:extLst>
                <a:ext uri="{FF2B5EF4-FFF2-40B4-BE49-F238E27FC236}">
                  <a16:creationId xmlns:a16="http://schemas.microsoft.com/office/drawing/2014/main" id="{9C6720FD-28DB-0D2B-3E68-3EBE55938FEB}"/>
                </a:ext>
              </a:extLst>
            </p:cNvPr>
            <p:cNvSpPr/>
            <p:nvPr/>
          </p:nvSpPr>
          <p:spPr>
            <a:xfrm>
              <a:off x="2937051" y="4514930"/>
              <a:ext cx="46976" cy="11386"/>
            </a:xfrm>
            <a:custGeom>
              <a:avLst/>
              <a:gdLst/>
              <a:ahLst/>
              <a:cxnLst/>
              <a:rect l="l" t="t" r="r" b="b"/>
              <a:pathLst>
                <a:path w="1477" h="358" extrusionOk="0">
                  <a:moveTo>
                    <a:pt x="179" y="1"/>
                  </a:moveTo>
                  <a:cubicBezTo>
                    <a:pt x="72" y="1"/>
                    <a:pt x="1" y="84"/>
                    <a:pt x="1" y="179"/>
                  </a:cubicBezTo>
                  <a:cubicBezTo>
                    <a:pt x="1" y="286"/>
                    <a:pt x="72" y="358"/>
                    <a:pt x="179" y="358"/>
                  </a:cubicBezTo>
                  <a:lnTo>
                    <a:pt x="1298" y="358"/>
                  </a:lnTo>
                  <a:cubicBezTo>
                    <a:pt x="1406" y="358"/>
                    <a:pt x="1477" y="286"/>
                    <a:pt x="1477" y="179"/>
                  </a:cubicBezTo>
                  <a:cubicBezTo>
                    <a:pt x="1477" y="84"/>
                    <a:pt x="1382" y="1"/>
                    <a:pt x="12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17;p96">
              <a:extLst>
                <a:ext uri="{FF2B5EF4-FFF2-40B4-BE49-F238E27FC236}">
                  <a16:creationId xmlns:a16="http://schemas.microsoft.com/office/drawing/2014/main" id="{518685EB-AAB7-D113-46BD-C32F31DA671F}"/>
                </a:ext>
              </a:extLst>
            </p:cNvPr>
            <p:cNvSpPr/>
            <p:nvPr/>
          </p:nvSpPr>
          <p:spPr>
            <a:xfrm>
              <a:off x="2937051" y="4529719"/>
              <a:ext cx="46976" cy="11386"/>
            </a:xfrm>
            <a:custGeom>
              <a:avLst/>
              <a:gdLst/>
              <a:ahLst/>
              <a:cxnLst/>
              <a:rect l="l" t="t" r="r" b="b"/>
              <a:pathLst>
                <a:path w="1477" h="358" extrusionOk="0">
                  <a:moveTo>
                    <a:pt x="179" y="0"/>
                  </a:moveTo>
                  <a:cubicBezTo>
                    <a:pt x="72" y="0"/>
                    <a:pt x="1" y="71"/>
                    <a:pt x="1" y="179"/>
                  </a:cubicBezTo>
                  <a:cubicBezTo>
                    <a:pt x="1" y="286"/>
                    <a:pt x="72" y="357"/>
                    <a:pt x="179" y="357"/>
                  </a:cubicBezTo>
                  <a:lnTo>
                    <a:pt x="1298" y="357"/>
                  </a:lnTo>
                  <a:cubicBezTo>
                    <a:pt x="1406" y="357"/>
                    <a:pt x="1477" y="286"/>
                    <a:pt x="1477" y="179"/>
                  </a:cubicBezTo>
                  <a:cubicBezTo>
                    <a:pt x="1477" y="71"/>
                    <a:pt x="1382" y="0"/>
                    <a:pt x="12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18;p96">
              <a:extLst>
                <a:ext uri="{FF2B5EF4-FFF2-40B4-BE49-F238E27FC236}">
                  <a16:creationId xmlns:a16="http://schemas.microsoft.com/office/drawing/2014/main" id="{C7C555F3-F30D-0157-CE1A-1546EF5CC5A8}"/>
                </a:ext>
              </a:extLst>
            </p:cNvPr>
            <p:cNvSpPr/>
            <p:nvPr/>
          </p:nvSpPr>
          <p:spPr>
            <a:xfrm>
              <a:off x="3213881" y="4343787"/>
              <a:ext cx="11386" cy="126488"/>
            </a:xfrm>
            <a:custGeom>
              <a:avLst/>
              <a:gdLst/>
              <a:ahLst/>
              <a:cxnLst/>
              <a:rect l="l" t="t" r="r" b="b"/>
              <a:pathLst>
                <a:path w="358" h="3977" extrusionOk="0">
                  <a:moveTo>
                    <a:pt x="179" y="0"/>
                  </a:moveTo>
                  <a:cubicBezTo>
                    <a:pt x="83" y="0"/>
                    <a:pt x="0" y="83"/>
                    <a:pt x="0" y="179"/>
                  </a:cubicBezTo>
                  <a:lnTo>
                    <a:pt x="0" y="3798"/>
                  </a:lnTo>
                  <a:cubicBezTo>
                    <a:pt x="0" y="3893"/>
                    <a:pt x="83" y="3977"/>
                    <a:pt x="179" y="3977"/>
                  </a:cubicBezTo>
                  <a:cubicBezTo>
                    <a:pt x="286" y="3977"/>
                    <a:pt x="357" y="3893"/>
                    <a:pt x="357" y="3798"/>
                  </a:cubicBezTo>
                  <a:lnTo>
                    <a:pt x="357" y="179"/>
                  </a:lnTo>
                  <a:cubicBezTo>
                    <a:pt x="357" y="72"/>
                    <a:pt x="286"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Imagem 21" descr="Desenho de rosto de pessoa&#10;&#10;Descrição gerada automaticamente com confiança baixa">
            <a:extLst>
              <a:ext uri="{FF2B5EF4-FFF2-40B4-BE49-F238E27FC236}">
                <a16:creationId xmlns:a16="http://schemas.microsoft.com/office/drawing/2014/main" id="{6E1474F5-5D2D-63A3-898E-B47511579205}"/>
              </a:ext>
            </a:extLst>
          </p:cNvPr>
          <p:cNvPicPr>
            <a:picLocks noChangeAspect="1"/>
          </p:cNvPicPr>
          <p:nvPr/>
        </p:nvPicPr>
        <p:blipFill>
          <a:blip r:embed="rId3"/>
          <a:stretch>
            <a:fillRect/>
          </a:stretch>
        </p:blipFill>
        <p:spPr>
          <a:xfrm>
            <a:off x="7183988" y="2444989"/>
            <a:ext cx="931335" cy="919922"/>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pic>
        <p:nvPicPr>
          <p:cNvPr id="2" name="Google Shape;1352;p56">
            <a:extLst>
              <a:ext uri="{FF2B5EF4-FFF2-40B4-BE49-F238E27FC236}">
                <a16:creationId xmlns:a16="http://schemas.microsoft.com/office/drawing/2014/main" id="{C870C7DF-679F-8A03-B00D-9D5D660D71E6}"/>
              </a:ext>
            </a:extLst>
          </p:cNvPr>
          <p:cNvPicPr preferRelativeResize="0"/>
          <p:nvPr/>
        </p:nvPicPr>
        <p:blipFill rotWithShape="1">
          <a:blip r:embed="rId3">
            <a:alphaModFix/>
          </a:blip>
          <a:srcRect/>
          <a:stretch/>
        </p:blipFill>
        <p:spPr>
          <a:xfrm>
            <a:off x="5624046" y="1230134"/>
            <a:ext cx="3131752" cy="2946057"/>
          </a:xfrm>
          <a:prstGeom prst="rect">
            <a:avLst/>
          </a:prstGeom>
          <a:noFill/>
          <a:ln>
            <a:noFill/>
          </a:ln>
        </p:spPr>
      </p:pic>
      <p:sp>
        <p:nvSpPr>
          <p:cNvPr id="1655" name="Google Shape;1655;p64"/>
          <p:cNvSpPr txBox="1">
            <a:spLocks noGrp="1"/>
          </p:cNvSpPr>
          <p:nvPr>
            <p:ph type="ctrTitle"/>
          </p:nvPr>
        </p:nvSpPr>
        <p:spPr>
          <a:xfrm>
            <a:off x="741412" y="762031"/>
            <a:ext cx="6338463" cy="44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Quais ações especificamente?</a:t>
            </a:r>
            <a:endParaRPr dirty="0"/>
          </a:p>
        </p:txBody>
      </p:sp>
      <p:sp>
        <p:nvSpPr>
          <p:cNvPr id="1659" name="Google Shape;1659;p64"/>
          <p:cNvSpPr txBox="1">
            <a:spLocks noGrp="1"/>
          </p:cNvSpPr>
          <p:nvPr>
            <p:ph type="subTitle" idx="4"/>
          </p:nvPr>
        </p:nvSpPr>
        <p:spPr>
          <a:xfrm>
            <a:off x="1616198" y="3700722"/>
            <a:ext cx="2955802" cy="34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Financiamento Climático</a:t>
            </a:r>
            <a:endParaRPr dirty="0"/>
          </a:p>
        </p:txBody>
      </p:sp>
      <p:sp>
        <p:nvSpPr>
          <p:cNvPr id="1660" name="Google Shape;1660;p64"/>
          <p:cNvSpPr txBox="1">
            <a:spLocks noGrp="1"/>
          </p:cNvSpPr>
          <p:nvPr>
            <p:ph type="subTitle" idx="5"/>
          </p:nvPr>
        </p:nvSpPr>
        <p:spPr>
          <a:xfrm>
            <a:off x="1657777" y="2681673"/>
            <a:ext cx="2487000" cy="34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Políticas Públicas</a:t>
            </a:r>
            <a:endParaRPr dirty="0"/>
          </a:p>
        </p:txBody>
      </p:sp>
      <p:sp>
        <p:nvSpPr>
          <p:cNvPr id="1661" name="Google Shape;1661;p64"/>
          <p:cNvSpPr txBox="1">
            <a:spLocks noGrp="1"/>
          </p:cNvSpPr>
          <p:nvPr>
            <p:ph type="subTitle" idx="6"/>
          </p:nvPr>
        </p:nvSpPr>
        <p:spPr>
          <a:xfrm>
            <a:off x="1637094" y="1666138"/>
            <a:ext cx="2487000" cy="34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Governança</a:t>
            </a:r>
            <a:endParaRPr dirty="0"/>
          </a:p>
        </p:txBody>
      </p:sp>
      <p:sp>
        <p:nvSpPr>
          <p:cNvPr id="1704" name="Google Shape;1704;p64"/>
          <p:cNvSpPr/>
          <p:nvPr/>
        </p:nvSpPr>
        <p:spPr>
          <a:xfrm>
            <a:off x="711325" y="1482675"/>
            <a:ext cx="690000" cy="690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4"/>
          <p:cNvSpPr/>
          <p:nvPr/>
        </p:nvSpPr>
        <p:spPr>
          <a:xfrm>
            <a:off x="711325" y="2508000"/>
            <a:ext cx="690000" cy="690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4"/>
          <p:cNvSpPr/>
          <p:nvPr/>
        </p:nvSpPr>
        <p:spPr>
          <a:xfrm>
            <a:off x="711325" y="3533325"/>
            <a:ext cx="690000" cy="690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7" name="Google Shape;1707;p64"/>
          <p:cNvGrpSpPr/>
          <p:nvPr/>
        </p:nvGrpSpPr>
        <p:grpSpPr>
          <a:xfrm>
            <a:off x="885290" y="3707027"/>
            <a:ext cx="342058" cy="342595"/>
            <a:chOff x="4492367" y="4886760"/>
            <a:chExt cx="437079" cy="437765"/>
          </a:xfrm>
        </p:grpSpPr>
        <p:sp>
          <p:nvSpPr>
            <p:cNvPr id="1708" name="Google Shape;1708;p64"/>
            <p:cNvSpPr/>
            <p:nvPr/>
          </p:nvSpPr>
          <p:spPr>
            <a:xfrm>
              <a:off x="4492367" y="4886760"/>
              <a:ext cx="437079" cy="437765"/>
            </a:xfrm>
            <a:custGeom>
              <a:avLst/>
              <a:gdLst/>
              <a:ahLst/>
              <a:cxnLst/>
              <a:rect l="l" t="t" r="r" b="b"/>
              <a:pathLst>
                <a:path w="437079" h="437765" extrusionOk="0">
                  <a:moveTo>
                    <a:pt x="430408" y="361575"/>
                  </a:moveTo>
                  <a:cubicBezTo>
                    <a:pt x="425430" y="355769"/>
                    <a:pt x="418081" y="348472"/>
                    <a:pt x="408571" y="339881"/>
                  </a:cubicBezTo>
                  <a:cubicBezTo>
                    <a:pt x="388952" y="322153"/>
                    <a:pt x="362899" y="301475"/>
                    <a:pt x="337107" y="283153"/>
                  </a:cubicBezTo>
                  <a:cubicBezTo>
                    <a:pt x="330597" y="278527"/>
                    <a:pt x="324046" y="274134"/>
                    <a:pt x="317632" y="270092"/>
                  </a:cubicBezTo>
                  <a:cubicBezTo>
                    <a:pt x="310650" y="265691"/>
                    <a:pt x="303716" y="276495"/>
                    <a:pt x="310784" y="280952"/>
                  </a:cubicBezTo>
                  <a:cubicBezTo>
                    <a:pt x="316996" y="284871"/>
                    <a:pt x="323349" y="289130"/>
                    <a:pt x="329669" y="293619"/>
                  </a:cubicBezTo>
                  <a:cubicBezTo>
                    <a:pt x="353371" y="310454"/>
                    <a:pt x="376850" y="328946"/>
                    <a:pt x="395794" y="345681"/>
                  </a:cubicBezTo>
                  <a:cubicBezTo>
                    <a:pt x="409807" y="358067"/>
                    <a:pt x="417778" y="366397"/>
                    <a:pt x="421892" y="371393"/>
                  </a:cubicBezTo>
                  <a:cubicBezTo>
                    <a:pt x="405988" y="368461"/>
                    <a:pt x="365197" y="354486"/>
                    <a:pt x="309270" y="328943"/>
                  </a:cubicBezTo>
                  <a:cubicBezTo>
                    <a:pt x="274898" y="313244"/>
                    <a:pt x="248312" y="295962"/>
                    <a:pt x="234675" y="280955"/>
                  </a:cubicBezTo>
                  <a:cubicBezTo>
                    <a:pt x="244846" y="275522"/>
                    <a:pt x="251542" y="264830"/>
                    <a:pt x="252107" y="253327"/>
                  </a:cubicBezTo>
                  <a:cubicBezTo>
                    <a:pt x="261335" y="255599"/>
                    <a:pt x="272461" y="259906"/>
                    <a:pt x="284782" y="266125"/>
                  </a:cubicBezTo>
                  <a:cubicBezTo>
                    <a:pt x="292134" y="269834"/>
                    <a:pt x="298044" y="258435"/>
                    <a:pt x="290566" y="254659"/>
                  </a:cubicBezTo>
                  <a:cubicBezTo>
                    <a:pt x="274978" y="246792"/>
                    <a:pt x="261338" y="241815"/>
                    <a:pt x="249950" y="239740"/>
                  </a:cubicBezTo>
                  <a:cubicBezTo>
                    <a:pt x="249073" y="237438"/>
                    <a:pt x="247947" y="235232"/>
                    <a:pt x="246575" y="233166"/>
                  </a:cubicBezTo>
                  <a:cubicBezTo>
                    <a:pt x="251386" y="219364"/>
                    <a:pt x="253011" y="204460"/>
                    <a:pt x="253715" y="189941"/>
                  </a:cubicBezTo>
                  <a:lnTo>
                    <a:pt x="371189" y="189941"/>
                  </a:lnTo>
                  <a:cubicBezTo>
                    <a:pt x="379432" y="189941"/>
                    <a:pt x="379445" y="177099"/>
                    <a:pt x="371189" y="177099"/>
                  </a:cubicBezTo>
                  <a:lnTo>
                    <a:pt x="254053" y="177099"/>
                  </a:lnTo>
                  <a:cubicBezTo>
                    <a:pt x="254168" y="157598"/>
                    <a:pt x="252434" y="138198"/>
                    <a:pt x="250309" y="118833"/>
                  </a:cubicBezTo>
                  <a:lnTo>
                    <a:pt x="303730" y="118833"/>
                  </a:lnTo>
                  <a:cubicBezTo>
                    <a:pt x="311971" y="118833"/>
                    <a:pt x="311985" y="105994"/>
                    <a:pt x="303730" y="105994"/>
                  </a:cubicBezTo>
                  <a:lnTo>
                    <a:pt x="248832" y="105994"/>
                  </a:lnTo>
                  <a:cubicBezTo>
                    <a:pt x="246122" y="83442"/>
                    <a:pt x="242941" y="62324"/>
                    <a:pt x="239687" y="45476"/>
                  </a:cubicBezTo>
                  <a:cubicBezTo>
                    <a:pt x="232321" y="7330"/>
                    <a:pt x="226955" y="91"/>
                    <a:pt x="219630" y="83"/>
                  </a:cubicBezTo>
                  <a:cubicBezTo>
                    <a:pt x="219624" y="83"/>
                    <a:pt x="219617" y="83"/>
                    <a:pt x="219614" y="83"/>
                  </a:cubicBezTo>
                  <a:cubicBezTo>
                    <a:pt x="213331" y="83"/>
                    <a:pt x="209959" y="6451"/>
                    <a:pt x="206561" y="16727"/>
                  </a:cubicBezTo>
                  <a:cubicBezTo>
                    <a:pt x="203926" y="24674"/>
                    <a:pt x="201091" y="36087"/>
                    <a:pt x="198351" y="49729"/>
                  </a:cubicBezTo>
                  <a:cubicBezTo>
                    <a:pt x="196727" y="57821"/>
                    <a:pt x="209292" y="60456"/>
                    <a:pt x="210941" y="52257"/>
                  </a:cubicBezTo>
                  <a:cubicBezTo>
                    <a:pt x="214465" y="34690"/>
                    <a:pt x="217542" y="23940"/>
                    <a:pt x="219732" y="17941"/>
                  </a:cubicBezTo>
                  <a:cubicBezTo>
                    <a:pt x="225140" y="33428"/>
                    <a:pt x="233426" y="75986"/>
                    <a:pt x="239319" y="137463"/>
                  </a:cubicBezTo>
                  <a:cubicBezTo>
                    <a:pt x="242748" y="173234"/>
                    <a:pt x="241512" y="203615"/>
                    <a:pt x="236242" y="223264"/>
                  </a:cubicBezTo>
                  <a:cubicBezTo>
                    <a:pt x="236095" y="223173"/>
                    <a:pt x="235953" y="223080"/>
                    <a:pt x="235805" y="222994"/>
                  </a:cubicBezTo>
                  <a:cubicBezTo>
                    <a:pt x="228218" y="218553"/>
                    <a:pt x="219360" y="217346"/>
                    <a:pt x="210863" y="219600"/>
                  </a:cubicBezTo>
                  <a:cubicBezTo>
                    <a:pt x="207797" y="220413"/>
                    <a:pt x="204913" y="221646"/>
                    <a:pt x="202267" y="223238"/>
                  </a:cubicBezTo>
                  <a:cubicBezTo>
                    <a:pt x="197051" y="203318"/>
                    <a:pt x="195679" y="172596"/>
                    <a:pt x="198895" y="137338"/>
                  </a:cubicBezTo>
                  <a:cubicBezTo>
                    <a:pt x="200597" y="118704"/>
                    <a:pt x="202999" y="99253"/>
                    <a:pt x="205838" y="81089"/>
                  </a:cubicBezTo>
                  <a:cubicBezTo>
                    <a:pt x="207113" y="72943"/>
                    <a:pt x="194446" y="70837"/>
                    <a:pt x="193151" y="79105"/>
                  </a:cubicBezTo>
                  <a:cubicBezTo>
                    <a:pt x="191787" y="87849"/>
                    <a:pt x="190522" y="96889"/>
                    <a:pt x="189386" y="105994"/>
                  </a:cubicBezTo>
                  <a:lnTo>
                    <a:pt x="88988" y="105994"/>
                  </a:lnTo>
                  <a:cubicBezTo>
                    <a:pt x="73565" y="105994"/>
                    <a:pt x="61022" y="93445"/>
                    <a:pt x="61022" y="78022"/>
                  </a:cubicBezTo>
                  <a:cubicBezTo>
                    <a:pt x="61022" y="62600"/>
                    <a:pt x="73565" y="50054"/>
                    <a:pt x="88988" y="50054"/>
                  </a:cubicBezTo>
                  <a:cubicBezTo>
                    <a:pt x="98195" y="50054"/>
                    <a:pt x="106811" y="54586"/>
                    <a:pt x="112041" y="62179"/>
                  </a:cubicBezTo>
                  <a:cubicBezTo>
                    <a:pt x="116718" y="68969"/>
                    <a:pt x="127297" y="61692"/>
                    <a:pt x="122614" y="54894"/>
                  </a:cubicBezTo>
                  <a:cubicBezTo>
                    <a:pt x="114986" y="43822"/>
                    <a:pt x="102416" y="37215"/>
                    <a:pt x="88988" y="37215"/>
                  </a:cubicBezTo>
                  <a:cubicBezTo>
                    <a:pt x="66487" y="37215"/>
                    <a:pt x="48180" y="55522"/>
                    <a:pt x="48180" y="78022"/>
                  </a:cubicBezTo>
                  <a:cubicBezTo>
                    <a:pt x="48180" y="100526"/>
                    <a:pt x="66487" y="118833"/>
                    <a:pt x="88988" y="118833"/>
                  </a:cubicBezTo>
                  <a:lnTo>
                    <a:pt x="187871" y="118833"/>
                  </a:lnTo>
                  <a:cubicBezTo>
                    <a:pt x="187029" y="126442"/>
                    <a:pt x="186247" y="134062"/>
                    <a:pt x="185641" y="141695"/>
                  </a:cubicBezTo>
                  <a:lnTo>
                    <a:pt x="76677" y="141695"/>
                  </a:lnTo>
                  <a:cubicBezTo>
                    <a:pt x="41496" y="141695"/>
                    <a:pt x="12876" y="112802"/>
                    <a:pt x="12876" y="77285"/>
                  </a:cubicBezTo>
                  <a:cubicBezTo>
                    <a:pt x="12876" y="41772"/>
                    <a:pt x="41496" y="12878"/>
                    <a:pt x="76677" y="12878"/>
                  </a:cubicBezTo>
                  <a:cubicBezTo>
                    <a:pt x="84922" y="12878"/>
                    <a:pt x="84933" y="37"/>
                    <a:pt x="76677" y="37"/>
                  </a:cubicBezTo>
                  <a:cubicBezTo>
                    <a:pt x="34417" y="37"/>
                    <a:pt x="37" y="34690"/>
                    <a:pt x="37" y="77285"/>
                  </a:cubicBezTo>
                  <a:cubicBezTo>
                    <a:pt x="37" y="119880"/>
                    <a:pt x="34417" y="154537"/>
                    <a:pt x="76677" y="154537"/>
                  </a:cubicBezTo>
                  <a:lnTo>
                    <a:pt x="184808" y="154537"/>
                  </a:lnTo>
                  <a:cubicBezTo>
                    <a:pt x="184414" y="162390"/>
                    <a:pt x="184261" y="169927"/>
                    <a:pt x="184334" y="177099"/>
                  </a:cubicBezTo>
                  <a:lnTo>
                    <a:pt x="110974" y="177099"/>
                  </a:lnTo>
                  <a:cubicBezTo>
                    <a:pt x="98942" y="177099"/>
                    <a:pt x="89157" y="186890"/>
                    <a:pt x="89157" y="198917"/>
                  </a:cubicBezTo>
                  <a:cubicBezTo>
                    <a:pt x="89157" y="210949"/>
                    <a:pt x="98945" y="220739"/>
                    <a:pt x="110974" y="220739"/>
                  </a:cubicBezTo>
                  <a:cubicBezTo>
                    <a:pt x="119218" y="220739"/>
                    <a:pt x="119229" y="207899"/>
                    <a:pt x="110974" y="207899"/>
                  </a:cubicBezTo>
                  <a:cubicBezTo>
                    <a:pt x="106024" y="207899"/>
                    <a:pt x="101995" y="203870"/>
                    <a:pt x="101995" y="198917"/>
                  </a:cubicBezTo>
                  <a:cubicBezTo>
                    <a:pt x="101995" y="193969"/>
                    <a:pt x="106024" y="189941"/>
                    <a:pt x="110974" y="189941"/>
                  </a:cubicBezTo>
                  <a:lnTo>
                    <a:pt x="184738" y="189941"/>
                  </a:lnTo>
                  <a:cubicBezTo>
                    <a:pt x="185660" y="207191"/>
                    <a:pt x="188091" y="221836"/>
                    <a:pt x="191927" y="233109"/>
                  </a:cubicBezTo>
                  <a:cubicBezTo>
                    <a:pt x="191500" y="233745"/>
                    <a:pt x="191087" y="234390"/>
                    <a:pt x="190705" y="235055"/>
                  </a:cubicBezTo>
                  <a:cubicBezTo>
                    <a:pt x="189705" y="236786"/>
                    <a:pt x="188885" y="238577"/>
                    <a:pt x="188225" y="240397"/>
                  </a:cubicBezTo>
                  <a:cubicBezTo>
                    <a:pt x="165882" y="244782"/>
                    <a:pt x="135431" y="259751"/>
                    <a:pt x="102006" y="283247"/>
                  </a:cubicBezTo>
                  <a:cubicBezTo>
                    <a:pt x="76069" y="301480"/>
                    <a:pt x="49858" y="322065"/>
                    <a:pt x="30099" y="339720"/>
                  </a:cubicBezTo>
                  <a:cubicBezTo>
                    <a:pt x="20528" y="348275"/>
                    <a:pt x="13119" y="355550"/>
                    <a:pt x="8094" y="361334"/>
                  </a:cubicBezTo>
                  <a:cubicBezTo>
                    <a:pt x="1742" y="368646"/>
                    <a:pt x="-1877" y="374599"/>
                    <a:pt x="1120" y="379871"/>
                  </a:cubicBezTo>
                  <a:cubicBezTo>
                    <a:pt x="2747" y="382739"/>
                    <a:pt x="5432" y="384540"/>
                    <a:pt x="11190" y="384540"/>
                  </a:cubicBezTo>
                  <a:cubicBezTo>
                    <a:pt x="18290" y="384540"/>
                    <a:pt x="30059" y="381798"/>
                    <a:pt x="50274" y="374921"/>
                  </a:cubicBezTo>
                  <a:cubicBezTo>
                    <a:pt x="73509" y="367019"/>
                    <a:pt x="104303" y="354595"/>
                    <a:pt x="134762" y="340841"/>
                  </a:cubicBezTo>
                  <a:cubicBezTo>
                    <a:pt x="158329" y="330200"/>
                    <a:pt x="179013" y="318487"/>
                    <a:pt x="194583" y="306970"/>
                  </a:cubicBezTo>
                  <a:cubicBezTo>
                    <a:pt x="196028" y="305903"/>
                    <a:pt x="197405" y="304845"/>
                    <a:pt x="198753" y="303786"/>
                  </a:cubicBezTo>
                  <a:lnTo>
                    <a:pt x="188046" y="431359"/>
                  </a:lnTo>
                  <a:cubicBezTo>
                    <a:pt x="187735" y="435055"/>
                    <a:pt x="190734" y="438320"/>
                    <a:pt x="194443" y="438320"/>
                  </a:cubicBezTo>
                  <a:lnTo>
                    <a:pt x="215787" y="438320"/>
                  </a:lnTo>
                  <a:cubicBezTo>
                    <a:pt x="224028" y="438320"/>
                    <a:pt x="224039" y="425478"/>
                    <a:pt x="215787" y="425478"/>
                  </a:cubicBezTo>
                  <a:lnTo>
                    <a:pt x="201423" y="425478"/>
                  </a:lnTo>
                  <a:lnTo>
                    <a:pt x="212683" y="291323"/>
                  </a:lnTo>
                  <a:cubicBezTo>
                    <a:pt x="214768" y="289138"/>
                    <a:pt x="216631" y="286980"/>
                    <a:pt x="218279" y="284847"/>
                  </a:cubicBezTo>
                  <a:cubicBezTo>
                    <a:pt x="218547" y="284855"/>
                    <a:pt x="218818" y="284873"/>
                    <a:pt x="219089" y="284873"/>
                  </a:cubicBezTo>
                  <a:cubicBezTo>
                    <a:pt x="219796" y="284873"/>
                    <a:pt x="220504" y="284852"/>
                    <a:pt x="221212" y="284804"/>
                  </a:cubicBezTo>
                  <a:cubicBezTo>
                    <a:pt x="222447" y="286393"/>
                    <a:pt x="223795" y="287993"/>
                    <a:pt x="225269" y="289612"/>
                  </a:cubicBezTo>
                  <a:lnTo>
                    <a:pt x="237510" y="431895"/>
                  </a:lnTo>
                  <a:cubicBezTo>
                    <a:pt x="237945" y="440362"/>
                    <a:pt x="251096" y="439984"/>
                    <a:pt x="250352" y="431346"/>
                  </a:cubicBezTo>
                  <a:lnTo>
                    <a:pt x="239268" y="302574"/>
                  </a:lnTo>
                  <a:cubicBezTo>
                    <a:pt x="240917" y="303898"/>
                    <a:pt x="242619" y="305227"/>
                    <a:pt x="244412" y="306565"/>
                  </a:cubicBezTo>
                  <a:cubicBezTo>
                    <a:pt x="259888" y="318128"/>
                    <a:pt x="280473" y="329905"/>
                    <a:pt x="303936" y="340623"/>
                  </a:cubicBezTo>
                  <a:cubicBezTo>
                    <a:pt x="334287" y="354486"/>
                    <a:pt x="364985" y="367016"/>
                    <a:pt x="388155" y="375001"/>
                  </a:cubicBezTo>
                  <a:cubicBezTo>
                    <a:pt x="408419" y="381983"/>
                    <a:pt x="420179" y="384759"/>
                    <a:pt x="427266" y="384759"/>
                  </a:cubicBezTo>
                  <a:cubicBezTo>
                    <a:pt x="443964" y="384759"/>
                    <a:pt x="437071" y="369335"/>
                    <a:pt x="430408" y="361575"/>
                  </a:cubicBezTo>
                  <a:close/>
                  <a:moveTo>
                    <a:pt x="16566" y="371181"/>
                  </a:moveTo>
                  <a:cubicBezTo>
                    <a:pt x="20726" y="366196"/>
                    <a:pt x="28767" y="357901"/>
                    <a:pt x="42844" y="345590"/>
                  </a:cubicBezTo>
                  <a:cubicBezTo>
                    <a:pt x="61919" y="328919"/>
                    <a:pt x="85554" y="310505"/>
                    <a:pt x="109390" y="293754"/>
                  </a:cubicBezTo>
                  <a:cubicBezTo>
                    <a:pt x="138768" y="273102"/>
                    <a:pt x="166464" y="258936"/>
                    <a:pt x="186317" y="253887"/>
                  </a:cubicBezTo>
                  <a:cubicBezTo>
                    <a:pt x="187016" y="264525"/>
                    <a:pt x="192776" y="274632"/>
                    <a:pt x="202594" y="280376"/>
                  </a:cubicBezTo>
                  <a:cubicBezTo>
                    <a:pt x="203210" y="280738"/>
                    <a:pt x="203837" y="281076"/>
                    <a:pt x="204470" y="281395"/>
                  </a:cubicBezTo>
                  <a:cubicBezTo>
                    <a:pt x="190718" y="296361"/>
                    <a:pt x="163990" y="313550"/>
                    <a:pt x="129476" y="329139"/>
                  </a:cubicBezTo>
                  <a:cubicBezTo>
                    <a:pt x="73410" y="354456"/>
                    <a:pt x="32535" y="368287"/>
                    <a:pt x="16566" y="371181"/>
                  </a:cubicBezTo>
                  <a:close/>
                  <a:moveTo>
                    <a:pt x="214152" y="232013"/>
                  </a:moveTo>
                  <a:cubicBezTo>
                    <a:pt x="215848" y="231563"/>
                    <a:pt x="217574" y="231340"/>
                    <a:pt x="219287" y="231340"/>
                  </a:cubicBezTo>
                  <a:cubicBezTo>
                    <a:pt x="222782" y="231340"/>
                    <a:pt x="226226" y="232265"/>
                    <a:pt x="229322" y="234074"/>
                  </a:cubicBezTo>
                  <a:cubicBezTo>
                    <a:pt x="238931" y="239700"/>
                    <a:pt x="242184" y="252180"/>
                    <a:pt x="236575" y="261893"/>
                  </a:cubicBezTo>
                  <a:cubicBezTo>
                    <a:pt x="233852" y="266610"/>
                    <a:pt x="229475" y="269971"/>
                    <a:pt x="224248" y="271354"/>
                  </a:cubicBezTo>
                  <a:cubicBezTo>
                    <a:pt x="219080" y="272724"/>
                    <a:pt x="213693" y="271990"/>
                    <a:pt x="209078" y="269293"/>
                  </a:cubicBezTo>
                  <a:cubicBezTo>
                    <a:pt x="199469" y="263670"/>
                    <a:pt x="196215" y="251193"/>
                    <a:pt x="201822" y="241474"/>
                  </a:cubicBezTo>
                  <a:cubicBezTo>
                    <a:pt x="204548" y="236757"/>
                    <a:pt x="208925" y="233396"/>
                    <a:pt x="214152" y="2320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64"/>
            <p:cNvSpPr/>
            <p:nvPr/>
          </p:nvSpPr>
          <p:spPr>
            <a:xfrm>
              <a:off x="4822950" y="4992717"/>
              <a:ext cx="78221" cy="12350"/>
            </a:xfrm>
            <a:custGeom>
              <a:avLst/>
              <a:gdLst/>
              <a:ahLst/>
              <a:cxnLst/>
              <a:rect l="l" t="t" r="r" b="b"/>
              <a:pathLst>
                <a:path w="78221" h="12350" extrusionOk="0">
                  <a:moveTo>
                    <a:pt x="6226" y="12876"/>
                  </a:moveTo>
                  <a:lnTo>
                    <a:pt x="72379" y="12876"/>
                  </a:lnTo>
                  <a:cubicBezTo>
                    <a:pt x="80623" y="12876"/>
                    <a:pt x="80637" y="37"/>
                    <a:pt x="72379" y="37"/>
                  </a:cubicBezTo>
                  <a:lnTo>
                    <a:pt x="6226" y="37"/>
                  </a:lnTo>
                  <a:cubicBezTo>
                    <a:pt x="-2021" y="37"/>
                    <a:pt x="-2032" y="12876"/>
                    <a:pt x="6226" y="128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64"/>
            <p:cNvSpPr/>
            <p:nvPr/>
          </p:nvSpPr>
          <p:spPr>
            <a:xfrm>
              <a:off x="4766930" y="5028419"/>
              <a:ext cx="161932" cy="12350"/>
            </a:xfrm>
            <a:custGeom>
              <a:avLst/>
              <a:gdLst/>
              <a:ahLst/>
              <a:cxnLst/>
              <a:rect l="l" t="t" r="r" b="b"/>
              <a:pathLst>
                <a:path w="161932" h="12350" extrusionOk="0">
                  <a:moveTo>
                    <a:pt x="37" y="6457"/>
                  </a:moveTo>
                  <a:cubicBezTo>
                    <a:pt x="37" y="10003"/>
                    <a:pt x="2913" y="12878"/>
                    <a:pt x="6457" y="12878"/>
                  </a:cubicBezTo>
                  <a:lnTo>
                    <a:pt x="156282" y="12878"/>
                  </a:lnTo>
                  <a:cubicBezTo>
                    <a:pt x="164524" y="12878"/>
                    <a:pt x="164537" y="37"/>
                    <a:pt x="156282" y="37"/>
                  </a:cubicBezTo>
                  <a:lnTo>
                    <a:pt x="6457" y="37"/>
                  </a:lnTo>
                  <a:cubicBezTo>
                    <a:pt x="2913" y="37"/>
                    <a:pt x="37" y="2911"/>
                    <a:pt x="37" y="64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1" name="Google Shape;1711;p64"/>
          <p:cNvGrpSpPr/>
          <p:nvPr/>
        </p:nvGrpSpPr>
        <p:grpSpPr>
          <a:xfrm>
            <a:off x="894394" y="2681673"/>
            <a:ext cx="323862" cy="342662"/>
            <a:chOff x="9054170" y="3926813"/>
            <a:chExt cx="413828" cy="437851"/>
          </a:xfrm>
        </p:grpSpPr>
        <p:sp>
          <p:nvSpPr>
            <p:cNvPr id="1712" name="Google Shape;1712;p64"/>
            <p:cNvSpPr/>
            <p:nvPr/>
          </p:nvSpPr>
          <p:spPr>
            <a:xfrm>
              <a:off x="9165565" y="4098554"/>
              <a:ext cx="191155" cy="190876"/>
            </a:xfrm>
            <a:custGeom>
              <a:avLst/>
              <a:gdLst/>
              <a:ahLst/>
              <a:cxnLst/>
              <a:rect l="l" t="t" r="r" b="b"/>
              <a:pathLst>
                <a:path w="191155" h="190876" extrusionOk="0">
                  <a:moveTo>
                    <a:pt x="162315" y="144670"/>
                  </a:moveTo>
                  <a:cubicBezTo>
                    <a:pt x="157409" y="151289"/>
                    <a:pt x="167729" y="158926"/>
                    <a:pt x="172640" y="152299"/>
                  </a:cubicBezTo>
                  <a:cubicBezTo>
                    <a:pt x="184879" y="135781"/>
                    <a:pt x="191348" y="116157"/>
                    <a:pt x="191348" y="95553"/>
                  </a:cubicBezTo>
                  <a:cubicBezTo>
                    <a:pt x="191348" y="42887"/>
                    <a:pt x="148438" y="37"/>
                    <a:pt x="95692" y="37"/>
                  </a:cubicBezTo>
                  <a:cubicBezTo>
                    <a:pt x="42950" y="37"/>
                    <a:pt x="37" y="42887"/>
                    <a:pt x="37" y="95553"/>
                  </a:cubicBezTo>
                  <a:cubicBezTo>
                    <a:pt x="37" y="148216"/>
                    <a:pt x="42950" y="191065"/>
                    <a:pt x="95692" y="191065"/>
                  </a:cubicBezTo>
                  <a:cubicBezTo>
                    <a:pt x="111793" y="191065"/>
                    <a:pt x="127717" y="186993"/>
                    <a:pt x="141742" y="179288"/>
                  </a:cubicBezTo>
                  <a:cubicBezTo>
                    <a:pt x="148968" y="175316"/>
                    <a:pt x="142786" y="164074"/>
                    <a:pt x="135551" y="168047"/>
                  </a:cubicBezTo>
                  <a:cubicBezTo>
                    <a:pt x="123417" y="174713"/>
                    <a:pt x="109636" y="178238"/>
                    <a:pt x="95692" y="178238"/>
                  </a:cubicBezTo>
                  <a:cubicBezTo>
                    <a:pt x="78628" y="178238"/>
                    <a:pt x="62749" y="173053"/>
                    <a:pt x="49560" y="164183"/>
                  </a:cubicBezTo>
                  <a:cubicBezTo>
                    <a:pt x="50207" y="158684"/>
                    <a:pt x="50505" y="145768"/>
                    <a:pt x="41940" y="132590"/>
                  </a:cubicBezTo>
                  <a:cubicBezTo>
                    <a:pt x="41724" y="130436"/>
                    <a:pt x="44775" y="124025"/>
                    <a:pt x="46616" y="120157"/>
                  </a:cubicBezTo>
                  <a:cubicBezTo>
                    <a:pt x="48974" y="115211"/>
                    <a:pt x="51409" y="110093"/>
                    <a:pt x="52552" y="105144"/>
                  </a:cubicBezTo>
                  <a:cubicBezTo>
                    <a:pt x="53912" y="99260"/>
                    <a:pt x="52159" y="94123"/>
                    <a:pt x="47611" y="90676"/>
                  </a:cubicBezTo>
                  <a:cubicBezTo>
                    <a:pt x="44467" y="88291"/>
                    <a:pt x="40611" y="87150"/>
                    <a:pt x="37203" y="86146"/>
                  </a:cubicBezTo>
                  <a:cubicBezTo>
                    <a:pt x="35673" y="85694"/>
                    <a:pt x="33355" y="85010"/>
                    <a:pt x="32747" y="84585"/>
                  </a:cubicBezTo>
                  <a:cubicBezTo>
                    <a:pt x="31353" y="83431"/>
                    <a:pt x="28243" y="77698"/>
                    <a:pt x="26383" y="74269"/>
                  </a:cubicBezTo>
                  <a:cubicBezTo>
                    <a:pt x="23993" y="69868"/>
                    <a:pt x="21838" y="65902"/>
                    <a:pt x="19575" y="63002"/>
                  </a:cubicBezTo>
                  <a:cubicBezTo>
                    <a:pt x="31979" y="34191"/>
                    <a:pt x="60333" y="13773"/>
                    <a:pt x="93471" y="12897"/>
                  </a:cubicBezTo>
                  <a:cubicBezTo>
                    <a:pt x="91440" y="20711"/>
                    <a:pt x="87353" y="31484"/>
                    <a:pt x="80689" y="35644"/>
                  </a:cubicBezTo>
                  <a:cubicBezTo>
                    <a:pt x="61082" y="47879"/>
                    <a:pt x="53928" y="65525"/>
                    <a:pt x="62026" y="81693"/>
                  </a:cubicBezTo>
                  <a:cubicBezTo>
                    <a:pt x="70690" y="98992"/>
                    <a:pt x="88169" y="96017"/>
                    <a:pt x="102212" y="93620"/>
                  </a:cubicBezTo>
                  <a:cubicBezTo>
                    <a:pt x="104511" y="93230"/>
                    <a:pt x="106888" y="92824"/>
                    <a:pt x="109155" y="92514"/>
                  </a:cubicBezTo>
                  <a:cubicBezTo>
                    <a:pt x="111186" y="95643"/>
                    <a:pt x="111240" y="108511"/>
                    <a:pt x="111266" y="115556"/>
                  </a:cubicBezTo>
                  <a:cubicBezTo>
                    <a:pt x="111320" y="129100"/>
                    <a:pt x="111373" y="141890"/>
                    <a:pt x="116846" y="148841"/>
                  </a:cubicBezTo>
                  <a:cubicBezTo>
                    <a:pt x="119796" y="152593"/>
                    <a:pt x="123981" y="154520"/>
                    <a:pt x="128772" y="154520"/>
                  </a:cubicBezTo>
                  <a:cubicBezTo>
                    <a:pt x="131617" y="154520"/>
                    <a:pt x="134676" y="153841"/>
                    <a:pt x="137819" y="152457"/>
                  </a:cubicBezTo>
                  <a:cubicBezTo>
                    <a:pt x="144092" y="149693"/>
                    <a:pt x="150394" y="144391"/>
                    <a:pt x="155108" y="137914"/>
                  </a:cubicBezTo>
                  <a:cubicBezTo>
                    <a:pt x="160471" y="130545"/>
                    <a:pt x="162826" y="122894"/>
                    <a:pt x="161734" y="116373"/>
                  </a:cubicBezTo>
                  <a:cubicBezTo>
                    <a:pt x="160002" y="105983"/>
                    <a:pt x="158857" y="99115"/>
                    <a:pt x="161132" y="93968"/>
                  </a:cubicBezTo>
                  <a:cubicBezTo>
                    <a:pt x="163067" y="89604"/>
                    <a:pt x="167943" y="85237"/>
                    <a:pt x="177008" y="79900"/>
                  </a:cubicBezTo>
                  <a:cubicBezTo>
                    <a:pt x="177985" y="84970"/>
                    <a:pt x="178501" y="90199"/>
                    <a:pt x="178501" y="95553"/>
                  </a:cubicBezTo>
                  <a:cubicBezTo>
                    <a:pt x="178501" y="113388"/>
                    <a:pt x="172906" y="130374"/>
                    <a:pt x="162315" y="144670"/>
                  </a:cubicBezTo>
                  <a:close/>
                  <a:moveTo>
                    <a:pt x="15083" y="80376"/>
                  </a:moveTo>
                  <a:cubicBezTo>
                    <a:pt x="18407" y="86496"/>
                    <a:pt x="21274" y="91782"/>
                    <a:pt x="24611" y="94510"/>
                  </a:cubicBezTo>
                  <a:cubicBezTo>
                    <a:pt x="27095" y="96539"/>
                    <a:pt x="30384" y="97506"/>
                    <a:pt x="33564" y="98447"/>
                  </a:cubicBezTo>
                  <a:cubicBezTo>
                    <a:pt x="35501" y="99016"/>
                    <a:pt x="39537" y="100211"/>
                    <a:pt x="40142" y="101141"/>
                  </a:cubicBezTo>
                  <a:cubicBezTo>
                    <a:pt x="40142" y="101141"/>
                    <a:pt x="40219" y="101458"/>
                    <a:pt x="40035" y="102257"/>
                  </a:cubicBezTo>
                  <a:cubicBezTo>
                    <a:pt x="39205" y="105844"/>
                    <a:pt x="37075" y="110320"/>
                    <a:pt x="35014" y="114650"/>
                  </a:cubicBezTo>
                  <a:cubicBezTo>
                    <a:pt x="30641" y="123830"/>
                    <a:pt x="26512" y="132501"/>
                    <a:pt x="31045" y="139391"/>
                  </a:cubicBezTo>
                  <a:cubicBezTo>
                    <a:pt x="34326" y="144381"/>
                    <a:pt x="35884" y="149279"/>
                    <a:pt x="36561" y="153373"/>
                  </a:cubicBezTo>
                  <a:cubicBezTo>
                    <a:pt x="21927" y="138453"/>
                    <a:pt x="12883" y="118039"/>
                    <a:pt x="12883" y="95553"/>
                  </a:cubicBezTo>
                  <a:cubicBezTo>
                    <a:pt x="12883" y="89986"/>
                    <a:pt x="13443" y="84550"/>
                    <a:pt x="14494" y="79288"/>
                  </a:cubicBezTo>
                  <a:cubicBezTo>
                    <a:pt x="14703" y="79668"/>
                    <a:pt x="14901" y="80036"/>
                    <a:pt x="15083" y="80376"/>
                  </a:cubicBezTo>
                  <a:close/>
                  <a:moveTo>
                    <a:pt x="149067" y="118479"/>
                  </a:moveTo>
                  <a:cubicBezTo>
                    <a:pt x="150153" y="125011"/>
                    <a:pt x="141402" y="136855"/>
                    <a:pt x="132629" y="140717"/>
                  </a:cubicBezTo>
                  <a:cubicBezTo>
                    <a:pt x="130654" y="141588"/>
                    <a:pt x="128060" y="142331"/>
                    <a:pt x="126947" y="140914"/>
                  </a:cubicBezTo>
                  <a:cubicBezTo>
                    <a:pt x="124203" y="137427"/>
                    <a:pt x="124150" y="124754"/>
                    <a:pt x="124113" y="115502"/>
                  </a:cubicBezTo>
                  <a:cubicBezTo>
                    <a:pt x="124051" y="100906"/>
                    <a:pt x="124003" y="88297"/>
                    <a:pt x="117339" y="82508"/>
                  </a:cubicBezTo>
                  <a:cubicBezTo>
                    <a:pt x="114702" y="80216"/>
                    <a:pt x="111373" y="79264"/>
                    <a:pt x="107720" y="79759"/>
                  </a:cubicBezTo>
                  <a:cubicBezTo>
                    <a:pt x="105143" y="80106"/>
                    <a:pt x="102555" y="80547"/>
                    <a:pt x="100052" y="80974"/>
                  </a:cubicBezTo>
                  <a:cubicBezTo>
                    <a:pt x="84663" y="83596"/>
                    <a:pt x="77504" y="83914"/>
                    <a:pt x="73516" y="75953"/>
                  </a:cubicBezTo>
                  <a:cubicBezTo>
                    <a:pt x="66384" y="61712"/>
                    <a:pt x="80919" y="50621"/>
                    <a:pt x="87500" y="46516"/>
                  </a:cubicBezTo>
                  <a:cubicBezTo>
                    <a:pt x="99372" y="39108"/>
                    <a:pt x="104540" y="22622"/>
                    <a:pt x="106553" y="13575"/>
                  </a:cubicBezTo>
                  <a:cubicBezTo>
                    <a:pt x="137447" y="17635"/>
                    <a:pt x="163032" y="38763"/>
                    <a:pt x="173465" y="67136"/>
                  </a:cubicBezTo>
                  <a:cubicBezTo>
                    <a:pt x="144538" y="83431"/>
                    <a:pt x="145066" y="94499"/>
                    <a:pt x="149067" y="118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3" name="Google Shape;1713;p64"/>
            <p:cNvSpPr/>
            <p:nvPr/>
          </p:nvSpPr>
          <p:spPr>
            <a:xfrm>
              <a:off x="9054170" y="3926813"/>
              <a:ext cx="413828" cy="437851"/>
            </a:xfrm>
            <a:custGeom>
              <a:avLst/>
              <a:gdLst/>
              <a:ahLst/>
              <a:cxnLst/>
              <a:rect l="l" t="t" r="r" b="b"/>
              <a:pathLst>
                <a:path w="413828" h="437851" extrusionOk="0">
                  <a:moveTo>
                    <a:pt x="414099" y="430721"/>
                  </a:moveTo>
                  <a:lnTo>
                    <a:pt x="409351" y="390662"/>
                  </a:lnTo>
                  <a:cubicBezTo>
                    <a:pt x="408385" y="382487"/>
                    <a:pt x="395624" y="383980"/>
                    <a:pt x="396595" y="392166"/>
                  </a:cubicBezTo>
                  <a:lnTo>
                    <a:pt x="400492" y="425061"/>
                  </a:lnTo>
                  <a:lnTo>
                    <a:pt x="13684" y="425061"/>
                  </a:lnTo>
                  <a:lnTo>
                    <a:pt x="48873" y="128041"/>
                  </a:lnTo>
                  <a:lnTo>
                    <a:pt x="365303" y="128041"/>
                  </a:lnTo>
                  <a:lnTo>
                    <a:pt x="392225" y="355287"/>
                  </a:lnTo>
                  <a:cubicBezTo>
                    <a:pt x="393196" y="363461"/>
                    <a:pt x="405954" y="361970"/>
                    <a:pt x="404985" y="353782"/>
                  </a:cubicBezTo>
                  <a:lnTo>
                    <a:pt x="377393" y="120874"/>
                  </a:lnTo>
                  <a:cubicBezTo>
                    <a:pt x="377010" y="117645"/>
                    <a:pt x="374269" y="115214"/>
                    <a:pt x="371015" y="115214"/>
                  </a:cubicBezTo>
                  <a:lnTo>
                    <a:pt x="284006" y="115214"/>
                  </a:lnTo>
                  <a:lnTo>
                    <a:pt x="284006" y="76843"/>
                  </a:lnTo>
                  <a:cubicBezTo>
                    <a:pt x="284006" y="34490"/>
                    <a:pt x="249502" y="37"/>
                    <a:pt x="207088" y="37"/>
                  </a:cubicBezTo>
                  <a:cubicBezTo>
                    <a:pt x="193198" y="37"/>
                    <a:pt x="179583" y="3776"/>
                    <a:pt x="167716" y="10850"/>
                  </a:cubicBezTo>
                  <a:cubicBezTo>
                    <a:pt x="160634" y="15069"/>
                    <a:pt x="167207" y="26090"/>
                    <a:pt x="174300" y="21865"/>
                  </a:cubicBezTo>
                  <a:cubicBezTo>
                    <a:pt x="184176" y="15978"/>
                    <a:pt x="195513" y="12865"/>
                    <a:pt x="207088" y="12865"/>
                  </a:cubicBezTo>
                  <a:cubicBezTo>
                    <a:pt x="242416" y="12865"/>
                    <a:pt x="271160" y="41564"/>
                    <a:pt x="271160" y="76843"/>
                  </a:cubicBezTo>
                  <a:lnTo>
                    <a:pt x="271160" y="115214"/>
                  </a:lnTo>
                  <a:lnTo>
                    <a:pt x="253346" y="115214"/>
                  </a:lnTo>
                  <a:lnTo>
                    <a:pt x="253346" y="78182"/>
                  </a:lnTo>
                  <a:cubicBezTo>
                    <a:pt x="253346" y="52713"/>
                    <a:pt x="232594" y="31994"/>
                    <a:pt x="207085" y="31994"/>
                  </a:cubicBezTo>
                  <a:cubicBezTo>
                    <a:pt x="181580" y="31994"/>
                    <a:pt x="160827" y="52711"/>
                    <a:pt x="160827" y="78182"/>
                  </a:cubicBezTo>
                  <a:lnTo>
                    <a:pt x="160827" y="115214"/>
                  </a:lnTo>
                  <a:lnTo>
                    <a:pt x="143014" y="115214"/>
                  </a:lnTo>
                  <a:lnTo>
                    <a:pt x="143014" y="76843"/>
                  </a:lnTo>
                  <a:cubicBezTo>
                    <a:pt x="143014" y="63897"/>
                    <a:pt x="146865" y="51433"/>
                    <a:pt x="154144" y="40794"/>
                  </a:cubicBezTo>
                  <a:cubicBezTo>
                    <a:pt x="158796" y="33998"/>
                    <a:pt x="148197" y="26748"/>
                    <a:pt x="143535" y="33555"/>
                  </a:cubicBezTo>
                  <a:cubicBezTo>
                    <a:pt x="134789" y="46337"/>
                    <a:pt x="130167" y="61305"/>
                    <a:pt x="130167" y="76843"/>
                  </a:cubicBezTo>
                  <a:lnTo>
                    <a:pt x="130167" y="115214"/>
                  </a:lnTo>
                  <a:lnTo>
                    <a:pt x="43161" y="115214"/>
                  </a:lnTo>
                  <a:cubicBezTo>
                    <a:pt x="39907" y="115214"/>
                    <a:pt x="37166" y="117645"/>
                    <a:pt x="36786" y="120874"/>
                  </a:cubicBezTo>
                  <a:lnTo>
                    <a:pt x="80" y="430721"/>
                  </a:lnTo>
                  <a:cubicBezTo>
                    <a:pt x="-367" y="434457"/>
                    <a:pt x="2735" y="437889"/>
                    <a:pt x="6455" y="437889"/>
                  </a:cubicBezTo>
                  <a:lnTo>
                    <a:pt x="407718" y="437889"/>
                  </a:lnTo>
                  <a:cubicBezTo>
                    <a:pt x="411430" y="437889"/>
                    <a:pt x="414540" y="434444"/>
                    <a:pt x="414099" y="430721"/>
                  </a:cubicBezTo>
                  <a:close/>
                  <a:moveTo>
                    <a:pt x="173674" y="78182"/>
                  </a:moveTo>
                  <a:cubicBezTo>
                    <a:pt x="173674" y="59787"/>
                    <a:pt x="188664" y="44822"/>
                    <a:pt x="207088" y="44822"/>
                  </a:cubicBezTo>
                  <a:cubicBezTo>
                    <a:pt x="225512" y="44822"/>
                    <a:pt x="240502" y="59787"/>
                    <a:pt x="240502" y="78182"/>
                  </a:cubicBezTo>
                  <a:lnTo>
                    <a:pt x="240502" y="115214"/>
                  </a:lnTo>
                  <a:lnTo>
                    <a:pt x="173677" y="115214"/>
                  </a:lnTo>
                  <a:lnTo>
                    <a:pt x="173677" y="7818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4" name="Google Shape;1714;p64"/>
            <p:cNvSpPr/>
            <p:nvPr/>
          </p:nvSpPr>
          <p:spPr>
            <a:xfrm>
              <a:off x="9090566" y="4252468"/>
              <a:ext cx="34942" cy="77308"/>
            </a:xfrm>
            <a:custGeom>
              <a:avLst/>
              <a:gdLst/>
              <a:ahLst/>
              <a:cxnLst/>
              <a:rect l="l" t="t" r="r" b="b"/>
              <a:pathLst>
                <a:path w="34942" h="77308" extrusionOk="0">
                  <a:moveTo>
                    <a:pt x="29377" y="77749"/>
                  </a:moveTo>
                  <a:lnTo>
                    <a:pt x="6457" y="77749"/>
                  </a:lnTo>
                  <a:cubicBezTo>
                    <a:pt x="2753" y="77749"/>
                    <a:pt x="-352" y="74318"/>
                    <a:pt x="77" y="70603"/>
                  </a:cubicBezTo>
                  <a:lnTo>
                    <a:pt x="7570" y="5494"/>
                  </a:lnTo>
                  <a:cubicBezTo>
                    <a:pt x="8515" y="-2686"/>
                    <a:pt x="21279" y="-1237"/>
                    <a:pt x="20334" y="6956"/>
                  </a:cubicBezTo>
                  <a:lnTo>
                    <a:pt x="13664" y="64922"/>
                  </a:lnTo>
                  <a:lnTo>
                    <a:pt x="29375" y="64922"/>
                  </a:lnTo>
                  <a:cubicBezTo>
                    <a:pt x="37623" y="64922"/>
                    <a:pt x="37634" y="77749"/>
                    <a:pt x="29377" y="777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64"/>
            <p:cNvSpPr/>
            <p:nvPr/>
          </p:nvSpPr>
          <p:spPr>
            <a:xfrm>
              <a:off x="9142064" y="4317352"/>
              <a:ext cx="43164" cy="12314"/>
            </a:xfrm>
            <a:custGeom>
              <a:avLst/>
              <a:gdLst/>
              <a:ahLst/>
              <a:cxnLst/>
              <a:rect l="l" t="t" r="r" b="b"/>
              <a:pathLst>
                <a:path w="43164" h="12314" extrusionOk="0">
                  <a:moveTo>
                    <a:pt x="37153" y="12865"/>
                  </a:moveTo>
                  <a:lnTo>
                    <a:pt x="6227" y="12865"/>
                  </a:lnTo>
                  <a:cubicBezTo>
                    <a:pt x="-2021" y="12865"/>
                    <a:pt x="-2032" y="37"/>
                    <a:pt x="6227" y="37"/>
                  </a:cubicBezTo>
                  <a:lnTo>
                    <a:pt x="37153" y="37"/>
                  </a:lnTo>
                  <a:cubicBezTo>
                    <a:pt x="45401" y="37"/>
                    <a:pt x="45415" y="12865"/>
                    <a:pt x="37153" y="12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6" name="Google Shape;1716;p64"/>
          <p:cNvGrpSpPr/>
          <p:nvPr/>
        </p:nvGrpSpPr>
        <p:grpSpPr>
          <a:xfrm>
            <a:off x="885010" y="1656372"/>
            <a:ext cx="342645" cy="342595"/>
            <a:chOff x="7226197" y="2007089"/>
            <a:chExt cx="437829" cy="437765"/>
          </a:xfrm>
        </p:grpSpPr>
        <p:sp>
          <p:nvSpPr>
            <p:cNvPr id="1717" name="Google Shape;1717;p64"/>
            <p:cNvSpPr/>
            <p:nvPr/>
          </p:nvSpPr>
          <p:spPr>
            <a:xfrm>
              <a:off x="7377207" y="2178267"/>
              <a:ext cx="56264" cy="34307"/>
            </a:xfrm>
            <a:custGeom>
              <a:avLst/>
              <a:gdLst/>
              <a:ahLst/>
              <a:cxnLst/>
              <a:rect l="l" t="t" r="r" b="b"/>
              <a:pathLst>
                <a:path w="56264" h="34307" extrusionOk="0">
                  <a:moveTo>
                    <a:pt x="6459" y="34878"/>
                  </a:moveTo>
                  <a:cubicBezTo>
                    <a:pt x="10002" y="34878"/>
                    <a:pt x="12878" y="32002"/>
                    <a:pt x="12878" y="28458"/>
                  </a:cubicBezTo>
                  <a:cubicBezTo>
                    <a:pt x="12878" y="19865"/>
                    <a:pt x="19865" y="12876"/>
                    <a:pt x="28462" y="12876"/>
                  </a:cubicBezTo>
                  <a:cubicBezTo>
                    <a:pt x="37054" y="12876"/>
                    <a:pt x="44042" y="19865"/>
                    <a:pt x="44042" y="28458"/>
                  </a:cubicBezTo>
                  <a:cubicBezTo>
                    <a:pt x="44042" y="32002"/>
                    <a:pt x="46915" y="34878"/>
                    <a:pt x="50461" y="34878"/>
                  </a:cubicBezTo>
                  <a:cubicBezTo>
                    <a:pt x="54007" y="34878"/>
                    <a:pt x="56883" y="32002"/>
                    <a:pt x="56883" y="28458"/>
                  </a:cubicBezTo>
                  <a:cubicBezTo>
                    <a:pt x="56883" y="12787"/>
                    <a:pt x="44133" y="37"/>
                    <a:pt x="28462" y="37"/>
                  </a:cubicBezTo>
                  <a:cubicBezTo>
                    <a:pt x="12787" y="37"/>
                    <a:pt x="37" y="12787"/>
                    <a:pt x="37" y="28458"/>
                  </a:cubicBezTo>
                  <a:cubicBezTo>
                    <a:pt x="37" y="32002"/>
                    <a:pt x="2911" y="34878"/>
                    <a:pt x="6459" y="348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64"/>
            <p:cNvSpPr/>
            <p:nvPr/>
          </p:nvSpPr>
          <p:spPr>
            <a:xfrm>
              <a:off x="7456624" y="2178267"/>
              <a:ext cx="56264" cy="34307"/>
            </a:xfrm>
            <a:custGeom>
              <a:avLst/>
              <a:gdLst/>
              <a:ahLst/>
              <a:cxnLst/>
              <a:rect l="l" t="t" r="r" b="b"/>
              <a:pathLst>
                <a:path w="56264" h="34307" extrusionOk="0">
                  <a:moveTo>
                    <a:pt x="12873" y="28458"/>
                  </a:moveTo>
                  <a:cubicBezTo>
                    <a:pt x="12873" y="19865"/>
                    <a:pt x="19866" y="12876"/>
                    <a:pt x="28459" y="12876"/>
                  </a:cubicBezTo>
                  <a:cubicBezTo>
                    <a:pt x="37049" y="12876"/>
                    <a:pt x="44042" y="19865"/>
                    <a:pt x="44042" y="28458"/>
                  </a:cubicBezTo>
                  <a:cubicBezTo>
                    <a:pt x="44042" y="32002"/>
                    <a:pt x="46913" y="34878"/>
                    <a:pt x="50462" y="34878"/>
                  </a:cubicBezTo>
                  <a:cubicBezTo>
                    <a:pt x="54005" y="34878"/>
                    <a:pt x="56878" y="32002"/>
                    <a:pt x="56878" y="28458"/>
                  </a:cubicBezTo>
                  <a:cubicBezTo>
                    <a:pt x="56878" y="12787"/>
                    <a:pt x="44131" y="37"/>
                    <a:pt x="28459" y="37"/>
                  </a:cubicBezTo>
                  <a:cubicBezTo>
                    <a:pt x="12787" y="37"/>
                    <a:pt x="37" y="12787"/>
                    <a:pt x="37" y="28458"/>
                  </a:cubicBezTo>
                  <a:cubicBezTo>
                    <a:pt x="37" y="32002"/>
                    <a:pt x="2911" y="34878"/>
                    <a:pt x="6457" y="34878"/>
                  </a:cubicBezTo>
                  <a:cubicBezTo>
                    <a:pt x="10003" y="34878"/>
                    <a:pt x="12873" y="32002"/>
                    <a:pt x="12873" y="284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9" name="Google Shape;1719;p64"/>
            <p:cNvSpPr/>
            <p:nvPr/>
          </p:nvSpPr>
          <p:spPr>
            <a:xfrm>
              <a:off x="7375358" y="2229677"/>
              <a:ext cx="139975" cy="76162"/>
            </a:xfrm>
            <a:custGeom>
              <a:avLst/>
              <a:gdLst/>
              <a:ahLst/>
              <a:cxnLst/>
              <a:rect l="l" t="t" r="r" b="b"/>
              <a:pathLst>
                <a:path w="139975" h="76162" extrusionOk="0">
                  <a:moveTo>
                    <a:pt x="70016" y="76436"/>
                  </a:moveTo>
                  <a:cubicBezTo>
                    <a:pt x="108601" y="76436"/>
                    <a:pt x="139996" y="45042"/>
                    <a:pt x="139996" y="6457"/>
                  </a:cubicBezTo>
                  <a:cubicBezTo>
                    <a:pt x="139996" y="2913"/>
                    <a:pt x="137120" y="37"/>
                    <a:pt x="133577" y="37"/>
                  </a:cubicBezTo>
                  <a:lnTo>
                    <a:pt x="6459" y="37"/>
                  </a:lnTo>
                  <a:cubicBezTo>
                    <a:pt x="2910" y="37"/>
                    <a:pt x="37" y="2913"/>
                    <a:pt x="37" y="6457"/>
                  </a:cubicBezTo>
                  <a:cubicBezTo>
                    <a:pt x="37" y="45042"/>
                    <a:pt x="31429" y="76436"/>
                    <a:pt x="70016" y="76436"/>
                  </a:cubicBezTo>
                  <a:close/>
                  <a:moveTo>
                    <a:pt x="34390" y="51083"/>
                  </a:moveTo>
                  <a:cubicBezTo>
                    <a:pt x="46781" y="44994"/>
                    <a:pt x="74479" y="35465"/>
                    <a:pt x="105600" y="51121"/>
                  </a:cubicBezTo>
                  <a:cubicBezTo>
                    <a:pt x="95827" y="58918"/>
                    <a:pt x="83464" y="63597"/>
                    <a:pt x="70016" y="63597"/>
                  </a:cubicBezTo>
                  <a:cubicBezTo>
                    <a:pt x="56548" y="63597"/>
                    <a:pt x="44165" y="58904"/>
                    <a:pt x="34390" y="51083"/>
                  </a:cubicBezTo>
                  <a:close/>
                  <a:moveTo>
                    <a:pt x="126798" y="12878"/>
                  </a:moveTo>
                  <a:cubicBezTo>
                    <a:pt x="125592" y="23626"/>
                    <a:pt x="121384" y="33482"/>
                    <a:pt x="115045" y="41590"/>
                  </a:cubicBezTo>
                  <a:cubicBezTo>
                    <a:pt x="89534" y="27414"/>
                    <a:pt x="65878" y="28422"/>
                    <a:pt x="50161" y="31973"/>
                  </a:cubicBezTo>
                  <a:cubicBezTo>
                    <a:pt x="38812" y="34538"/>
                    <a:pt x="30016" y="38711"/>
                    <a:pt x="24940" y="41531"/>
                  </a:cubicBezTo>
                  <a:cubicBezTo>
                    <a:pt x="18622" y="33431"/>
                    <a:pt x="14441" y="23600"/>
                    <a:pt x="13237" y="128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64"/>
            <p:cNvSpPr/>
            <p:nvPr/>
          </p:nvSpPr>
          <p:spPr>
            <a:xfrm>
              <a:off x="7321934" y="2007291"/>
              <a:ext cx="12350" cy="23329"/>
            </a:xfrm>
            <a:custGeom>
              <a:avLst/>
              <a:gdLst/>
              <a:ahLst/>
              <a:cxnLst/>
              <a:rect l="l" t="t" r="r" b="b"/>
              <a:pathLst>
                <a:path w="12350" h="23329" extrusionOk="0">
                  <a:moveTo>
                    <a:pt x="6457" y="23771"/>
                  </a:moveTo>
                  <a:cubicBezTo>
                    <a:pt x="10003" y="23771"/>
                    <a:pt x="12878" y="20897"/>
                    <a:pt x="12878" y="17354"/>
                  </a:cubicBezTo>
                  <a:lnTo>
                    <a:pt x="12878" y="6225"/>
                  </a:lnTo>
                  <a:cubicBezTo>
                    <a:pt x="12878" y="-2019"/>
                    <a:pt x="37" y="-2032"/>
                    <a:pt x="37" y="6225"/>
                  </a:cubicBezTo>
                  <a:lnTo>
                    <a:pt x="37" y="17354"/>
                  </a:lnTo>
                  <a:cubicBezTo>
                    <a:pt x="37" y="20897"/>
                    <a:pt x="2911" y="23771"/>
                    <a:pt x="6457" y="237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64"/>
            <p:cNvSpPr/>
            <p:nvPr/>
          </p:nvSpPr>
          <p:spPr>
            <a:xfrm>
              <a:off x="7292220" y="2024722"/>
              <a:ext cx="21956" cy="18526"/>
            </a:xfrm>
            <a:custGeom>
              <a:avLst/>
              <a:gdLst/>
              <a:ahLst/>
              <a:cxnLst/>
              <a:rect l="l" t="t" r="r" b="b"/>
              <a:pathLst>
                <a:path w="21956" h="18526" extrusionOk="0">
                  <a:moveTo>
                    <a:pt x="3155" y="12057"/>
                  </a:moveTo>
                  <a:lnTo>
                    <a:pt x="12790" y="17618"/>
                  </a:lnTo>
                  <a:cubicBezTo>
                    <a:pt x="19871" y="21701"/>
                    <a:pt x="26390" y="10644"/>
                    <a:pt x="19212" y="6501"/>
                  </a:cubicBezTo>
                  <a:lnTo>
                    <a:pt x="9574" y="939"/>
                  </a:lnTo>
                  <a:cubicBezTo>
                    <a:pt x="2433" y="-3183"/>
                    <a:pt x="-3994" y="7927"/>
                    <a:pt x="3155" y="120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64"/>
            <p:cNvSpPr/>
            <p:nvPr/>
          </p:nvSpPr>
          <p:spPr>
            <a:xfrm>
              <a:off x="7292652" y="2053821"/>
              <a:ext cx="21956" cy="18526"/>
            </a:xfrm>
            <a:custGeom>
              <a:avLst/>
              <a:gdLst/>
              <a:ahLst/>
              <a:cxnLst/>
              <a:rect l="l" t="t" r="r" b="b"/>
              <a:pathLst>
                <a:path w="21956" h="18526" extrusionOk="0">
                  <a:moveTo>
                    <a:pt x="12787" y="940"/>
                  </a:moveTo>
                  <a:lnTo>
                    <a:pt x="3152" y="6502"/>
                  </a:lnTo>
                  <a:cubicBezTo>
                    <a:pt x="-4002" y="10632"/>
                    <a:pt x="2457" y="21726"/>
                    <a:pt x="9568" y="17622"/>
                  </a:cubicBezTo>
                  <a:lnTo>
                    <a:pt x="19204" y="12058"/>
                  </a:lnTo>
                  <a:cubicBezTo>
                    <a:pt x="26344" y="7936"/>
                    <a:pt x="19933" y="-3187"/>
                    <a:pt x="12787" y="9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64"/>
            <p:cNvSpPr/>
            <p:nvPr/>
          </p:nvSpPr>
          <p:spPr>
            <a:xfrm>
              <a:off x="7322789" y="2065260"/>
              <a:ext cx="12350" cy="23329"/>
            </a:xfrm>
            <a:custGeom>
              <a:avLst/>
              <a:gdLst/>
              <a:ahLst/>
              <a:cxnLst/>
              <a:rect l="l" t="t" r="r" b="b"/>
              <a:pathLst>
                <a:path w="12350" h="23329" extrusionOk="0">
                  <a:moveTo>
                    <a:pt x="6459" y="37"/>
                  </a:moveTo>
                  <a:cubicBezTo>
                    <a:pt x="2911" y="37"/>
                    <a:pt x="37" y="2910"/>
                    <a:pt x="37" y="6459"/>
                  </a:cubicBezTo>
                  <a:lnTo>
                    <a:pt x="37" y="17587"/>
                  </a:lnTo>
                  <a:cubicBezTo>
                    <a:pt x="37" y="25829"/>
                    <a:pt x="12878" y="25840"/>
                    <a:pt x="12878" y="17587"/>
                  </a:cubicBezTo>
                  <a:lnTo>
                    <a:pt x="12878" y="6459"/>
                  </a:lnTo>
                  <a:cubicBezTo>
                    <a:pt x="12878" y="2913"/>
                    <a:pt x="10003" y="37"/>
                    <a:pt x="6459"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64"/>
            <p:cNvSpPr/>
            <p:nvPr/>
          </p:nvSpPr>
          <p:spPr>
            <a:xfrm>
              <a:off x="7343052" y="2053081"/>
              <a:ext cx="21956" cy="18526"/>
            </a:xfrm>
            <a:custGeom>
              <a:avLst/>
              <a:gdLst/>
              <a:ahLst/>
              <a:cxnLst/>
              <a:rect l="l" t="t" r="r" b="b"/>
              <a:pathLst>
                <a:path w="21956" h="18526" extrusionOk="0">
                  <a:moveTo>
                    <a:pt x="19212" y="6502"/>
                  </a:moveTo>
                  <a:lnTo>
                    <a:pt x="9576" y="938"/>
                  </a:lnTo>
                  <a:cubicBezTo>
                    <a:pt x="2433" y="-3182"/>
                    <a:pt x="-3994" y="7931"/>
                    <a:pt x="3154" y="12058"/>
                  </a:cubicBezTo>
                  <a:lnTo>
                    <a:pt x="12793" y="17620"/>
                  </a:lnTo>
                  <a:cubicBezTo>
                    <a:pt x="19868" y="21705"/>
                    <a:pt x="26392" y="10648"/>
                    <a:pt x="19212" y="65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64"/>
            <p:cNvSpPr/>
            <p:nvPr/>
          </p:nvSpPr>
          <p:spPr>
            <a:xfrm>
              <a:off x="7342625" y="2023978"/>
              <a:ext cx="21956" cy="17839"/>
            </a:xfrm>
            <a:custGeom>
              <a:avLst/>
              <a:gdLst/>
              <a:ahLst/>
              <a:cxnLst/>
              <a:rect l="l" t="t" r="r" b="b"/>
              <a:pathLst>
                <a:path w="21956" h="17839" extrusionOk="0">
                  <a:moveTo>
                    <a:pt x="6368" y="18485"/>
                  </a:moveTo>
                  <a:cubicBezTo>
                    <a:pt x="7457" y="18485"/>
                    <a:pt x="8563" y="18207"/>
                    <a:pt x="9574" y="17622"/>
                  </a:cubicBezTo>
                  <a:lnTo>
                    <a:pt x="19212" y="12058"/>
                  </a:lnTo>
                  <a:cubicBezTo>
                    <a:pt x="26347" y="7936"/>
                    <a:pt x="19939" y="-3187"/>
                    <a:pt x="12791" y="940"/>
                  </a:cubicBezTo>
                  <a:lnTo>
                    <a:pt x="3155" y="6505"/>
                  </a:lnTo>
                  <a:cubicBezTo>
                    <a:pt x="-2383" y="9700"/>
                    <a:pt x="-70" y="18485"/>
                    <a:pt x="6368" y="184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6" name="Google Shape;1726;p64"/>
            <p:cNvSpPr/>
            <p:nvPr/>
          </p:nvSpPr>
          <p:spPr>
            <a:xfrm>
              <a:off x="7620952" y="2363356"/>
              <a:ext cx="12350" cy="23329"/>
            </a:xfrm>
            <a:custGeom>
              <a:avLst/>
              <a:gdLst/>
              <a:ahLst/>
              <a:cxnLst/>
              <a:rect l="l" t="t" r="r" b="b"/>
              <a:pathLst>
                <a:path w="12350" h="23329" extrusionOk="0">
                  <a:moveTo>
                    <a:pt x="6457" y="23769"/>
                  </a:moveTo>
                  <a:cubicBezTo>
                    <a:pt x="10003" y="23769"/>
                    <a:pt x="12873" y="20895"/>
                    <a:pt x="12873" y="17352"/>
                  </a:cubicBezTo>
                  <a:lnTo>
                    <a:pt x="12873" y="6223"/>
                  </a:lnTo>
                  <a:cubicBezTo>
                    <a:pt x="12873" y="-2018"/>
                    <a:pt x="37" y="-2032"/>
                    <a:pt x="37" y="6223"/>
                  </a:cubicBezTo>
                  <a:lnTo>
                    <a:pt x="37" y="17352"/>
                  </a:lnTo>
                  <a:cubicBezTo>
                    <a:pt x="37" y="20895"/>
                    <a:pt x="2911" y="23769"/>
                    <a:pt x="6457" y="237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64"/>
            <p:cNvSpPr/>
            <p:nvPr/>
          </p:nvSpPr>
          <p:spPr>
            <a:xfrm>
              <a:off x="7591238" y="2380786"/>
              <a:ext cx="21956" cy="18526"/>
            </a:xfrm>
            <a:custGeom>
              <a:avLst/>
              <a:gdLst/>
              <a:ahLst/>
              <a:cxnLst/>
              <a:rect l="l" t="t" r="r" b="b"/>
              <a:pathLst>
                <a:path w="21956" h="18526" extrusionOk="0">
                  <a:moveTo>
                    <a:pt x="3155" y="12056"/>
                  </a:moveTo>
                  <a:lnTo>
                    <a:pt x="12791" y="17620"/>
                  </a:lnTo>
                  <a:cubicBezTo>
                    <a:pt x="19866" y="21702"/>
                    <a:pt x="26390" y="10646"/>
                    <a:pt x="19212" y="6502"/>
                  </a:cubicBezTo>
                  <a:lnTo>
                    <a:pt x="9574" y="938"/>
                  </a:lnTo>
                  <a:cubicBezTo>
                    <a:pt x="2431" y="-3181"/>
                    <a:pt x="-3993" y="7931"/>
                    <a:pt x="3155" y="120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64"/>
            <p:cNvSpPr/>
            <p:nvPr/>
          </p:nvSpPr>
          <p:spPr>
            <a:xfrm>
              <a:off x="7591670" y="2409885"/>
              <a:ext cx="21956" cy="18526"/>
            </a:xfrm>
            <a:custGeom>
              <a:avLst/>
              <a:gdLst/>
              <a:ahLst/>
              <a:cxnLst/>
              <a:rect l="l" t="t" r="r" b="b"/>
              <a:pathLst>
                <a:path w="21956" h="18526" extrusionOk="0">
                  <a:moveTo>
                    <a:pt x="12787" y="941"/>
                  </a:moveTo>
                  <a:lnTo>
                    <a:pt x="3152" y="6503"/>
                  </a:lnTo>
                  <a:cubicBezTo>
                    <a:pt x="-4002" y="10631"/>
                    <a:pt x="2457" y="21724"/>
                    <a:pt x="9571" y="17623"/>
                  </a:cubicBezTo>
                  <a:lnTo>
                    <a:pt x="19206" y="12059"/>
                  </a:lnTo>
                  <a:cubicBezTo>
                    <a:pt x="26344" y="7934"/>
                    <a:pt x="19933" y="-3189"/>
                    <a:pt x="12787" y="9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64"/>
            <p:cNvSpPr/>
            <p:nvPr/>
          </p:nvSpPr>
          <p:spPr>
            <a:xfrm>
              <a:off x="7621807" y="2421325"/>
              <a:ext cx="12350" cy="23329"/>
            </a:xfrm>
            <a:custGeom>
              <a:avLst/>
              <a:gdLst/>
              <a:ahLst/>
              <a:cxnLst/>
              <a:rect l="l" t="t" r="r" b="b"/>
              <a:pathLst>
                <a:path w="12350" h="23329" extrusionOk="0">
                  <a:moveTo>
                    <a:pt x="6459" y="37"/>
                  </a:moveTo>
                  <a:cubicBezTo>
                    <a:pt x="2910" y="37"/>
                    <a:pt x="37" y="2913"/>
                    <a:pt x="37" y="6456"/>
                  </a:cubicBezTo>
                  <a:lnTo>
                    <a:pt x="37" y="17585"/>
                  </a:lnTo>
                  <a:cubicBezTo>
                    <a:pt x="37" y="25827"/>
                    <a:pt x="12875" y="25838"/>
                    <a:pt x="12875" y="17585"/>
                  </a:cubicBezTo>
                  <a:lnTo>
                    <a:pt x="12875" y="6456"/>
                  </a:lnTo>
                  <a:cubicBezTo>
                    <a:pt x="12875" y="2913"/>
                    <a:pt x="10002" y="37"/>
                    <a:pt x="6459"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64"/>
            <p:cNvSpPr/>
            <p:nvPr/>
          </p:nvSpPr>
          <p:spPr>
            <a:xfrm>
              <a:off x="7642070" y="2409145"/>
              <a:ext cx="21956" cy="18526"/>
            </a:xfrm>
            <a:custGeom>
              <a:avLst/>
              <a:gdLst/>
              <a:ahLst/>
              <a:cxnLst/>
              <a:rect l="l" t="t" r="r" b="b"/>
              <a:pathLst>
                <a:path w="21956" h="18526" extrusionOk="0">
                  <a:moveTo>
                    <a:pt x="19212" y="6502"/>
                  </a:moveTo>
                  <a:lnTo>
                    <a:pt x="9576" y="938"/>
                  </a:lnTo>
                  <a:cubicBezTo>
                    <a:pt x="2433" y="-3181"/>
                    <a:pt x="-3994" y="7928"/>
                    <a:pt x="3154" y="12056"/>
                  </a:cubicBezTo>
                  <a:lnTo>
                    <a:pt x="12793" y="17620"/>
                  </a:lnTo>
                  <a:cubicBezTo>
                    <a:pt x="19868" y="21702"/>
                    <a:pt x="26392" y="10649"/>
                    <a:pt x="19212" y="65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1" name="Google Shape;1731;p64"/>
            <p:cNvSpPr/>
            <p:nvPr/>
          </p:nvSpPr>
          <p:spPr>
            <a:xfrm>
              <a:off x="7641643" y="2380042"/>
              <a:ext cx="21956" cy="17839"/>
            </a:xfrm>
            <a:custGeom>
              <a:avLst/>
              <a:gdLst/>
              <a:ahLst/>
              <a:cxnLst/>
              <a:rect l="l" t="t" r="r" b="b"/>
              <a:pathLst>
                <a:path w="21956" h="17839" extrusionOk="0">
                  <a:moveTo>
                    <a:pt x="6371" y="18485"/>
                  </a:moveTo>
                  <a:cubicBezTo>
                    <a:pt x="7456" y="18485"/>
                    <a:pt x="8563" y="18205"/>
                    <a:pt x="9574" y="17622"/>
                  </a:cubicBezTo>
                  <a:lnTo>
                    <a:pt x="19210" y="12058"/>
                  </a:lnTo>
                  <a:cubicBezTo>
                    <a:pt x="26350" y="7938"/>
                    <a:pt x="19939" y="-3185"/>
                    <a:pt x="12791" y="939"/>
                  </a:cubicBezTo>
                  <a:lnTo>
                    <a:pt x="3155" y="6504"/>
                  </a:lnTo>
                  <a:cubicBezTo>
                    <a:pt x="-2383" y="9701"/>
                    <a:pt x="-70" y="18485"/>
                    <a:pt x="6371" y="184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2" name="Google Shape;1732;p64"/>
            <p:cNvSpPr/>
            <p:nvPr/>
          </p:nvSpPr>
          <p:spPr>
            <a:xfrm>
              <a:off x="7226197" y="2007089"/>
              <a:ext cx="437765" cy="437765"/>
            </a:xfrm>
            <a:custGeom>
              <a:avLst/>
              <a:gdLst/>
              <a:ahLst/>
              <a:cxnLst/>
              <a:rect l="l" t="t" r="r" b="b"/>
              <a:pathLst>
                <a:path w="437765" h="437765" extrusionOk="0">
                  <a:moveTo>
                    <a:pt x="424066" y="115960"/>
                  </a:moveTo>
                  <a:cubicBezTo>
                    <a:pt x="428103" y="111734"/>
                    <a:pt x="430590" y="106017"/>
                    <a:pt x="430590" y="99723"/>
                  </a:cubicBezTo>
                  <a:cubicBezTo>
                    <a:pt x="430590" y="86745"/>
                    <a:pt x="420033" y="76185"/>
                    <a:pt x="407055" y="76185"/>
                  </a:cubicBezTo>
                  <a:cubicBezTo>
                    <a:pt x="394074" y="76185"/>
                    <a:pt x="383514" y="86745"/>
                    <a:pt x="383514" y="99723"/>
                  </a:cubicBezTo>
                  <a:cubicBezTo>
                    <a:pt x="383514" y="112701"/>
                    <a:pt x="394074" y="123259"/>
                    <a:pt x="407055" y="123259"/>
                  </a:cubicBezTo>
                  <a:cubicBezTo>
                    <a:pt x="409105" y="123259"/>
                    <a:pt x="411091" y="122996"/>
                    <a:pt x="412989" y="122501"/>
                  </a:cubicBezTo>
                  <a:cubicBezTo>
                    <a:pt x="428475" y="152453"/>
                    <a:pt x="429585" y="181561"/>
                    <a:pt x="415982" y="204959"/>
                  </a:cubicBezTo>
                  <a:cubicBezTo>
                    <a:pt x="406288" y="221639"/>
                    <a:pt x="389716" y="233558"/>
                    <a:pt x="373055" y="236429"/>
                  </a:cubicBezTo>
                  <a:cubicBezTo>
                    <a:pt x="373926" y="229714"/>
                    <a:pt x="374371" y="222901"/>
                    <a:pt x="374371" y="216018"/>
                  </a:cubicBezTo>
                  <a:cubicBezTo>
                    <a:pt x="374371" y="184667"/>
                    <a:pt x="365065" y="155457"/>
                    <a:pt x="349093" y="131005"/>
                  </a:cubicBezTo>
                  <a:lnTo>
                    <a:pt x="364743" y="7232"/>
                  </a:lnTo>
                  <a:cubicBezTo>
                    <a:pt x="365387" y="2161"/>
                    <a:pt x="359712" y="-1701"/>
                    <a:pt x="355221" y="840"/>
                  </a:cubicBezTo>
                  <a:lnTo>
                    <a:pt x="246588" y="62218"/>
                  </a:lnTo>
                  <a:cubicBezTo>
                    <a:pt x="246318" y="62374"/>
                    <a:pt x="246066" y="62545"/>
                    <a:pt x="245827" y="62730"/>
                  </a:cubicBezTo>
                  <a:cubicBezTo>
                    <a:pt x="237165" y="61221"/>
                    <a:pt x="228263" y="60430"/>
                    <a:pt x="219177" y="60430"/>
                  </a:cubicBezTo>
                  <a:cubicBezTo>
                    <a:pt x="174711" y="60430"/>
                    <a:pt x="132301" y="79608"/>
                    <a:pt x="102837" y="113039"/>
                  </a:cubicBezTo>
                  <a:cubicBezTo>
                    <a:pt x="97385" y="119225"/>
                    <a:pt x="107013" y="127722"/>
                    <a:pt x="112470" y="121528"/>
                  </a:cubicBezTo>
                  <a:cubicBezTo>
                    <a:pt x="133215" y="97987"/>
                    <a:pt x="160956" y="82165"/>
                    <a:pt x="191174" y="76075"/>
                  </a:cubicBezTo>
                  <a:cubicBezTo>
                    <a:pt x="188199" y="84105"/>
                    <a:pt x="187349" y="94387"/>
                    <a:pt x="193208" y="104848"/>
                  </a:cubicBezTo>
                  <a:cubicBezTo>
                    <a:pt x="199389" y="115888"/>
                    <a:pt x="212356" y="117633"/>
                    <a:pt x="224900" y="119319"/>
                  </a:cubicBezTo>
                  <a:cubicBezTo>
                    <a:pt x="238934" y="121206"/>
                    <a:pt x="253444" y="123160"/>
                    <a:pt x="263067" y="136213"/>
                  </a:cubicBezTo>
                  <a:cubicBezTo>
                    <a:pt x="264809" y="138582"/>
                    <a:pt x="266768" y="141796"/>
                    <a:pt x="268843" y="145202"/>
                  </a:cubicBezTo>
                  <a:cubicBezTo>
                    <a:pt x="275557" y="156229"/>
                    <a:pt x="283917" y="169952"/>
                    <a:pt x="297565" y="177794"/>
                  </a:cubicBezTo>
                  <a:cubicBezTo>
                    <a:pt x="304391" y="181721"/>
                    <a:pt x="311811" y="183681"/>
                    <a:pt x="319793" y="183681"/>
                  </a:cubicBezTo>
                  <a:cubicBezTo>
                    <a:pt x="330530" y="183681"/>
                    <a:pt x="342277" y="180118"/>
                    <a:pt x="354934" y="173029"/>
                  </a:cubicBezTo>
                  <a:cubicBezTo>
                    <a:pt x="359217" y="186602"/>
                    <a:pt x="361535" y="201043"/>
                    <a:pt x="361535" y="216018"/>
                  </a:cubicBezTo>
                  <a:cubicBezTo>
                    <a:pt x="361535" y="224877"/>
                    <a:pt x="360739" y="233603"/>
                    <a:pt x="359176" y="242132"/>
                  </a:cubicBezTo>
                  <a:cubicBezTo>
                    <a:pt x="359161" y="242210"/>
                    <a:pt x="359147" y="242288"/>
                    <a:pt x="359134" y="242368"/>
                  </a:cubicBezTo>
                  <a:cubicBezTo>
                    <a:pt x="355282" y="263186"/>
                    <a:pt x="346845" y="282803"/>
                    <a:pt x="334175" y="300171"/>
                  </a:cubicBezTo>
                  <a:cubicBezTo>
                    <a:pt x="331395" y="299319"/>
                    <a:pt x="325815" y="297467"/>
                    <a:pt x="314740" y="293439"/>
                  </a:cubicBezTo>
                  <a:cubicBezTo>
                    <a:pt x="299243" y="287802"/>
                    <a:pt x="291205" y="296869"/>
                    <a:pt x="284743" y="304154"/>
                  </a:cubicBezTo>
                  <a:cubicBezTo>
                    <a:pt x="276597" y="313337"/>
                    <a:pt x="268908" y="322010"/>
                    <a:pt x="244428" y="315693"/>
                  </a:cubicBezTo>
                  <a:cubicBezTo>
                    <a:pt x="238269" y="314106"/>
                    <a:pt x="232506" y="315001"/>
                    <a:pt x="227760" y="318287"/>
                  </a:cubicBezTo>
                  <a:cubicBezTo>
                    <a:pt x="220394" y="323388"/>
                    <a:pt x="215744" y="333916"/>
                    <a:pt x="213570" y="350418"/>
                  </a:cubicBezTo>
                  <a:cubicBezTo>
                    <a:pt x="199450" y="349078"/>
                    <a:pt x="185422" y="346693"/>
                    <a:pt x="171658" y="343259"/>
                  </a:cubicBezTo>
                  <a:cubicBezTo>
                    <a:pt x="168490" y="342471"/>
                    <a:pt x="132336" y="332578"/>
                    <a:pt x="132853" y="330362"/>
                  </a:cubicBezTo>
                  <a:cubicBezTo>
                    <a:pt x="133103" y="329306"/>
                    <a:pt x="138734" y="304178"/>
                    <a:pt x="121765" y="278286"/>
                  </a:cubicBezTo>
                  <a:cubicBezTo>
                    <a:pt x="119704" y="275142"/>
                    <a:pt x="125627" y="262645"/>
                    <a:pt x="129170" y="255177"/>
                  </a:cubicBezTo>
                  <a:cubicBezTo>
                    <a:pt x="132813" y="247488"/>
                    <a:pt x="136587" y="239532"/>
                    <a:pt x="138305" y="232065"/>
                  </a:cubicBezTo>
                  <a:cubicBezTo>
                    <a:pt x="142119" y="215490"/>
                    <a:pt x="122188" y="208245"/>
                    <a:pt x="112612" y="204766"/>
                  </a:cubicBezTo>
                  <a:cubicBezTo>
                    <a:pt x="110990" y="204177"/>
                    <a:pt x="108806" y="203383"/>
                    <a:pt x="108039" y="202987"/>
                  </a:cubicBezTo>
                  <a:cubicBezTo>
                    <a:pt x="105255" y="200513"/>
                    <a:pt x="100797" y="192260"/>
                    <a:pt x="97200" y="185599"/>
                  </a:cubicBezTo>
                  <a:cubicBezTo>
                    <a:pt x="93212" y="178218"/>
                    <a:pt x="89406" y="171180"/>
                    <a:pt x="85560" y="166749"/>
                  </a:cubicBezTo>
                  <a:cubicBezTo>
                    <a:pt x="87736" y="160794"/>
                    <a:pt x="90293" y="154983"/>
                    <a:pt x="93252" y="149378"/>
                  </a:cubicBezTo>
                  <a:cubicBezTo>
                    <a:pt x="97098" y="142085"/>
                    <a:pt x="85747" y="136087"/>
                    <a:pt x="81893" y="143388"/>
                  </a:cubicBezTo>
                  <a:cubicBezTo>
                    <a:pt x="67345" y="170973"/>
                    <a:pt x="61467" y="202834"/>
                    <a:pt x="65002" y="233804"/>
                  </a:cubicBezTo>
                  <a:cubicBezTo>
                    <a:pt x="48441" y="230843"/>
                    <a:pt x="32010" y="218966"/>
                    <a:pt x="22375" y="202392"/>
                  </a:cubicBezTo>
                  <a:cubicBezTo>
                    <a:pt x="8772" y="178988"/>
                    <a:pt x="9882" y="149880"/>
                    <a:pt x="25366" y="119933"/>
                  </a:cubicBezTo>
                  <a:cubicBezTo>
                    <a:pt x="27264" y="120426"/>
                    <a:pt x="29252" y="120691"/>
                    <a:pt x="31303" y="120691"/>
                  </a:cubicBezTo>
                  <a:cubicBezTo>
                    <a:pt x="44281" y="120691"/>
                    <a:pt x="54838" y="110134"/>
                    <a:pt x="54838" y="97150"/>
                  </a:cubicBezTo>
                  <a:cubicBezTo>
                    <a:pt x="54838" y="84175"/>
                    <a:pt x="44281" y="73614"/>
                    <a:pt x="31303" y="73614"/>
                  </a:cubicBezTo>
                  <a:cubicBezTo>
                    <a:pt x="18325" y="73614"/>
                    <a:pt x="7764" y="84175"/>
                    <a:pt x="7764" y="97150"/>
                  </a:cubicBezTo>
                  <a:cubicBezTo>
                    <a:pt x="7764" y="103444"/>
                    <a:pt x="10254" y="109163"/>
                    <a:pt x="14288" y="113390"/>
                  </a:cubicBezTo>
                  <a:cubicBezTo>
                    <a:pt x="-9781" y="159266"/>
                    <a:pt x="1895" y="192708"/>
                    <a:pt x="11273" y="208841"/>
                  </a:cubicBezTo>
                  <a:cubicBezTo>
                    <a:pt x="23567" y="229988"/>
                    <a:pt x="45441" y="244759"/>
                    <a:pt x="67098" y="247048"/>
                  </a:cubicBezTo>
                  <a:cubicBezTo>
                    <a:pt x="71989" y="271213"/>
                    <a:pt x="82539" y="293840"/>
                    <a:pt x="97911" y="313120"/>
                  </a:cubicBezTo>
                  <a:cubicBezTo>
                    <a:pt x="57320" y="289265"/>
                    <a:pt x="35811" y="262912"/>
                    <a:pt x="35562" y="262604"/>
                  </a:cubicBezTo>
                  <a:cubicBezTo>
                    <a:pt x="30402" y="256180"/>
                    <a:pt x="20389" y="264204"/>
                    <a:pt x="25551" y="270640"/>
                  </a:cubicBezTo>
                  <a:cubicBezTo>
                    <a:pt x="26119" y="271350"/>
                    <a:pt x="32664" y="279404"/>
                    <a:pt x="45071" y="290538"/>
                  </a:cubicBezTo>
                  <a:lnTo>
                    <a:pt x="35149" y="372391"/>
                  </a:lnTo>
                  <a:cubicBezTo>
                    <a:pt x="34508" y="377661"/>
                    <a:pt x="40424" y="381359"/>
                    <a:pt x="44868" y="378636"/>
                  </a:cubicBezTo>
                  <a:lnTo>
                    <a:pt x="109848" y="338909"/>
                  </a:lnTo>
                  <a:lnTo>
                    <a:pt x="120256" y="414083"/>
                  </a:lnTo>
                  <a:cubicBezTo>
                    <a:pt x="120966" y="419248"/>
                    <a:pt x="127565" y="421492"/>
                    <a:pt x="131248" y="417643"/>
                  </a:cubicBezTo>
                  <a:lnTo>
                    <a:pt x="182222" y="364423"/>
                  </a:lnTo>
                  <a:lnTo>
                    <a:pt x="210611" y="434239"/>
                  </a:lnTo>
                  <a:cubicBezTo>
                    <a:pt x="212614" y="439158"/>
                    <a:pt x="219539" y="439581"/>
                    <a:pt x="222144" y="434984"/>
                  </a:cubicBezTo>
                  <a:lnTo>
                    <a:pt x="232436" y="416801"/>
                  </a:lnTo>
                  <a:cubicBezTo>
                    <a:pt x="236505" y="409618"/>
                    <a:pt x="225305" y="403351"/>
                    <a:pt x="221265" y="410478"/>
                  </a:cubicBezTo>
                  <a:lnTo>
                    <a:pt x="217510" y="417112"/>
                  </a:lnTo>
                  <a:lnTo>
                    <a:pt x="201385" y="377463"/>
                  </a:lnTo>
                  <a:lnTo>
                    <a:pt x="194695" y="361011"/>
                  </a:lnTo>
                  <a:cubicBezTo>
                    <a:pt x="212085" y="363715"/>
                    <a:pt x="229692" y="364841"/>
                    <a:pt x="247286" y="364516"/>
                  </a:cubicBezTo>
                  <a:lnTo>
                    <a:pt x="234350" y="387369"/>
                  </a:lnTo>
                  <a:cubicBezTo>
                    <a:pt x="230300" y="394517"/>
                    <a:pt x="241415" y="400944"/>
                    <a:pt x="245522" y="393692"/>
                  </a:cubicBezTo>
                  <a:lnTo>
                    <a:pt x="258682" y="370448"/>
                  </a:lnTo>
                  <a:lnTo>
                    <a:pt x="300867" y="430449"/>
                  </a:lnTo>
                  <a:cubicBezTo>
                    <a:pt x="303906" y="434778"/>
                    <a:pt x="310776" y="433622"/>
                    <a:pt x="312269" y="428583"/>
                  </a:cubicBezTo>
                  <a:lnTo>
                    <a:pt x="335191" y="351389"/>
                  </a:lnTo>
                  <a:cubicBezTo>
                    <a:pt x="346702" y="348229"/>
                    <a:pt x="358279" y="344522"/>
                    <a:pt x="369914" y="340234"/>
                  </a:cubicBezTo>
                  <a:cubicBezTo>
                    <a:pt x="377649" y="337381"/>
                    <a:pt x="373219" y="325331"/>
                    <a:pt x="365473" y="328185"/>
                  </a:cubicBezTo>
                  <a:cubicBezTo>
                    <a:pt x="345276" y="335629"/>
                    <a:pt x="325271" y="341316"/>
                    <a:pt x="305549" y="345240"/>
                  </a:cubicBezTo>
                  <a:cubicBezTo>
                    <a:pt x="319870" y="335597"/>
                    <a:pt x="332636" y="323581"/>
                    <a:pt x="343079" y="309724"/>
                  </a:cubicBezTo>
                  <a:cubicBezTo>
                    <a:pt x="356679" y="291675"/>
                    <a:pt x="366014" y="271310"/>
                    <a:pt x="370753" y="249667"/>
                  </a:cubicBezTo>
                  <a:cubicBezTo>
                    <a:pt x="392578" y="247554"/>
                    <a:pt x="414693" y="232719"/>
                    <a:pt x="427079" y="211411"/>
                  </a:cubicBezTo>
                  <a:cubicBezTo>
                    <a:pt x="436460" y="195278"/>
                    <a:pt x="448135" y="161839"/>
                    <a:pt x="424066" y="115960"/>
                  </a:cubicBezTo>
                  <a:close/>
                  <a:moveTo>
                    <a:pt x="396355" y="99723"/>
                  </a:moveTo>
                  <a:cubicBezTo>
                    <a:pt x="396355" y="93822"/>
                    <a:pt x="401153" y="89023"/>
                    <a:pt x="407055" y="89023"/>
                  </a:cubicBezTo>
                  <a:cubicBezTo>
                    <a:pt x="412951" y="89023"/>
                    <a:pt x="417751" y="93822"/>
                    <a:pt x="417751" y="99723"/>
                  </a:cubicBezTo>
                  <a:cubicBezTo>
                    <a:pt x="417751" y="105623"/>
                    <a:pt x="412951" y="110420"/>
                    <a:pt x="407055" y="110420"/>
                  </a:cubicBezTo>
                  <a:cubicBezTo>
                    <a:pt x="401153" y="110420"/>
                    <a:pt x="396355" y="105623"/>
                    <a:pt x="396355" y="99723"/>
                  </a:cubicBezTo>
                  <a:close/>
                  <a:moveTo>
                    <a:pt x="302840" y="85025"/>
                  </a:moveTo>
                  <a:lnTo>
                    <a:pt x="341966" y="85025"/>
                  </a:lnTo>
                  <a:lnTo>
                    <a:pt x="338035" y="116095"/>
                  </a:lnTo>
                  <a:cubicBezTo>
                    <a:pt x="327948" y="104052"/>
                    <a:pt x="316083" y="93553"/>
                    <a:pt x="302840" y="85025"/>
                  </a:cubicBezTo>
                  <a:close/>
                  <a:moveTo>
                    <a:pt x="347842" y="38567"/>
                  </a:moveTo>
                  <a:lnTo>
                    <a:pt x="314544" y="38567"/>
                  </a:lnTo>
                  <a:lnTo>
                    <a:pt x="350404" y="18304"/>
                  </a:lnTo>
                  <a:close/>
                  <a:moveTo>
                    <a:pt x="291818" y="51409"/>
                  </a:moveTo>
                  <a:lnTo>
                    <a:pt x="346217" y="51409"/>
                  </a:lnTo>
                  <a:lnTo>
                    <a:pt x="343588" y="72186"/>
                  </a:lnTo>
                  <a:lnTo>
                    <a:pt x="278337" y="72186"/>
                  </a:lnTo>
                  <a:cubicBezTo>
                    <a:pt x="273691" y="70256"/>
                    <a:pt x="268942" y="68552"/>
                    <a:pt x="264083" y="67078"/>
                  </a:cubicBezTo>
                  <a:close/>
                  <a:moveTo>
                    <a:pt x="349801" y="161193"/>
                  </a:moveTo>
                  <a:cubicBezTo>
                    <a:pt x="308211" y="185155"/>
                    <a:pt x="292462" y="159301"/>
                    <a:pt x="279808" y="138526"/>
                  </a:cubicBezTo>
                  <a:cubicBezTo>
                    <a:pt x="277581" y="134870"/>
                    <a:pt x="275480" y="131418"/>
                    <a:pt x="273402" y="128598"/>
                  </a:cubicBezTo>
                  <a:cubicBezTo>
                    <a:pt x="260556" y="111163"/>
                    <a:pt x="241735" y="108630"/>
                    <a:pt x="226615" y="106596"/>
                  </a:cubicBezTo>
                  <a:cubicBezTo>
                    <a:pt x="214739" y="105001"/>
                    <a:pt x="207306" y="103754"/>
                    <a:pt x="204409" y="98576"/>
                  </a:cubicBezTo>
                  <a:cubicBezTo>
                    <a:pt x="198255" y="87585"/>
                    <a:pt x="204020" y="77659"/>
                    <a:pt x="206867" y="73813"/>
                  </a:cubicBezTo>
                  <a:cubicBezTo>
                    <a:pt x="210946" y="73457"/>
                    <a:pt x="215052" y="73267"/>
                    <a:pt x="219177" y="73267"/>
                  </a:cubicBezTo>
                  <a:cubicBezTo>
                    <a:pt x="278184" y="73267"/>
                    <a:pt x="328916" y="109453"/>
                    <a:pt x="350474" y="160858"/>
                  </a:cubicBezTo>
                  <a:cubicBezTo>
                    <a:pt x="350246" y="160954"/>
                    <a:pt x="350020" y="161065"/>
                    <a:pt x="349801" y="161193"/>
                  </a:cubicBezTo>
                  <a:close/>
                  <a:moveTo>
                    <a:pt x="31303" y="86456"/>
                  </a:moveTo>
                  <a:cubicBezTo>
                    <a:pt x="37205" y="86456"/>
                    <a:pt x="42002" y="91253"/>
                    <a:pt x="42002" y="97156"/>
                  </a:cubicBezTo>
                  <a:cubicBezTo>
                    <a:pt x="42002" y="103052"/>
                    <a:pt x="37205" y="107856"/>
                    <a:pt x="31303" y="107856"/>
                  </a:cubicBezTo>
                  <a:cubicBezTo>
                    <a:pt x="25403" y="107856"/>
                    <a:pt x="20606" y="103052"/>
                    <a:pt x="20606" y="97156"/>
                  </a:cubicBezTo>
                  <a:cubicBezTo>
                    <a:pt x="20606" y="91253"/>
                    <a:pt x="25403" y="86456"/>
                    <a:pt x="31303" y="86456"/>
                  </a:cubicBezTo>
                  <a:close/>
                  <a:moveTo>
                    <a:pt x="100719" y="329448"/>
                  </a:moveTo>
                  <a:lnTo>
                    <a:pt x="49488" y="360767"/>
                  </a:lnTo>
                  <a:lnTo>
                    <a:pt x="56800" y="300469"/>
                  </a:lnTo>
                  <a:cubicBezTo>
                    <a:pt x="68309" y="309665"/>
                    <a:pt x="82960" y="319887"/>
                    <a:pt x="100719" y="329448"/>
                  </a:cubicBezTo>
                  <a:close/>
                  <a:moveTo>
                    <a:pt x="171983" y="356554"/>
                  </a:moveTo>
                  <a:lnTo>
                    <a:pt x="131151" y="399181"/>
                  </a:lnTo>
                  <a:lnTo>
                    <a:pt x="122992" y="340244"/>
                  </a:lnTo>
                  <a:cubicBezTo>
                    <a:pt x="138838" y="347132"/>
                    <a:pt x="155202" y="352579"/>
                    <a:pt x="171983" y="356554"/>
                  </a:cubicBezTo>
                  <a:close/>
                  <a:moveTo>
                    <a:pt x="85900" y="191705"/>
                  </a:moveTo>
                  <a:cubicBezTo>
                    <a:pt x="90762" y="200700"/>
                    <a:pt x="95351" y="209197"/>
                    <a:pt x="100071" y="213065"/>
                  </a:cubicBezTo>
                  <a:cubicBezTo>
                    <a:pt x="101834" y="214512"/>
                    <a:pt x="104376" y="215440"/>
                    <a:pt x="108224" y="216836"/>
                  </a:cubicBezTo>
                  <a:cubicBezTo>
                    <a:pt x="114807" y="219226"/>
                    <a:pt x="127059" y="223679"/>
                    <a:pt x="125791" y="229187"/>
                  </a:cubicBezTo>
                  <a:cubicBezTo>
                    <a:pt x="124384" y="235295"/>
                    <a:pt x="120921" y="242606"/>
                    <a:pt x="117565" y="249680"/>
                  </a:cubicBezTo>
                  <a:cubicBezTo>
                    <a:pt x="111108" y="263293"/>
                    <a:pt x="105013" y="276153"/>
                    <a:pt x="111025" y="285325"/>
                  </a:cubicBezTo>
                  <a:cubicBezTo>
                    <a:pt x="119623" y="298445"/>
                    <a:pt x="121154" y="311436"/>
                    <a:pt x="121071" y="319445"/>
                  </a:cubicBezTo>
                  <a:cubicBezTo>
                    <a:pt x="99200" y="298587"/>
                    <a:pt x="84656" y="271532"/>
                    <a:pt x="79218" y="242119"/>
                  </a:cubicBezTo>
                  <a:cubicBezTo>
                    <a:pt x="79291" y="241741"/>
                    <a:pt x="79333" y="241349"/>
                    <a:pt x="79333" y="240950"/>
                  </a:cubicBezTo>
                  <a:cubicBezTo>
                    <a:pt x="79333" y="239792"/>
                    <a:pt x="79022" y="238710"/>
                    <a:pt x="78486" y="237772"/>
                  </a:cubicBezTo>
                  <a:cubicBezTo>
                    <a:pt x="77393" y="230631"/>
                    <a:pt x="76822" y="223360"/>
                    <a:pt x="76822" y="216018"/>
                  </a:cubicBezTo>
                  <a:cubicBezTo>
                    <a:pt x="76822" y="204710"/>
                    <a:pt x="78178" y="193442"/>
                    <a:pt x="80805" y="182507"/>
                  </a:cubicBezTo>
                  <a:cubicBezTo>
                    <a:pt x="82526" y="185455"/>
                    <a:pt x="84297" y="188739"/>
                    <a:pt x="85900" y="191705"/>
                  </a:cubicBezTo>
                  <a:close/>
                  <a:moveTo>
                    <a:pt x="269384" y="363351"/>
                  </a:moveTo>
                  <a:cubicBezTo>
                    <a:pt x="286273" y="361893"/>
                    <a:pt x="303392" y="359154"/>
                    <a:pt x="320701" y="355093"/>
                  </a:cubicBezTo>
                  <a:lnTo>
                    <a:pt x="303740" y="412212"/>
                  </a:lnTo>
                  <a:close/>
                  <a:moveTo>
                    <a:pt x="266342" y="350740"/>
                  </a:moveTo>
                  <a:cubicBezTo>
                    <a:pt x="252847" y="351820"/>
                    <a:pt x="239518" y="352032"/>
                    <a:pt x="226398" y="351364"/>
                  </a:cubicBezTo>
                  <a:cubicBezTo>
                    <a:pt x="228574" y="335588"/>
                    <a:pt x="232697" y="330485"/>
                    <a:pt x="235069" y="328845"/>
                  </a:cubicBezTo>
                  <a:cubicBezTo>
                    <a:pt x="236195" y="328062"/>
                    <a:pt x="237913" y="327277"/>
                    <a:pt x="241217" y="328126"/>
                  </a:cubicBezTo>
                  <a:cubicBezTo>
                    <a:pt x="273298" y="336409"/>
                    <a:pt x="285466" y="322688"/>
                    <a:pt x="294351" y="312675"/>
                  </a:cubicBezTo>
                  <a:cubicBezTo>
                    <a:pt x="300963" y="305210"/>
                    <a:pt x="303389" y="302975"/>
                    <a:pt x="310350" y="305505"/>
                  </a:cubicBezTo>
                  <a:cubicBezTo>
                    <a:pt x="316563" y="307762"/>
                    <a:pt x="321642" y="309558"/>
                    <a:pt x="325552" y="310871"/>
                  </a:cubicBezTo>
                  <a:cubicBezTo>
                    <a:pt x="309513" y="328896"/>
                    <a:pt x="288967" y="342748"/>
                    <a:pt x="266342" y="3507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33" name="Google Shape;1733;p64"/>
          <p:cNvSpPr/>
          <p:nvPr/>
        </p:nvSpPr>
        <p:spPr>
          <a:xfrm>
            <a:off x="6057001" y="3707022"/>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4" name="Google Shape;1734;p64"/>
          <p:cNvSpPr/>
          <p:nvPr/>
        </p:nvSpPr>
        <p:spPr>
          <a:xfrm rot="10017710">
            <a:off x="7824001" y="862497"/>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5" name="Google Shape;1735;p64"/>
          <p:cNvSpPr/>
          <p:nvPr/>
        </p:nvSpPr>
        <p:spPr>
          <a:xfrm rot="6805578">
            <a:off x="5652126" y="1758647"/>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171FB1-AAAF-E543-90FD-99EE16009437}"/>
              </a:ext>
            </a:extLst>
          </p:cNvPr>
          <p:cNvSpPr/>
          <p:nvPr/>
        </p:nvSpPr>
        <p:spPr>
          <a:xfrm>
            <a:off x="0" y="0"/>
            <a:ext cx="9144000" cy="5143500"/>
          </a:xfrm>
          <a:prstGeom prst="rect">
            <a:avLst/>
          </a:prstGeom>
          <a:solidFill>
            <a:srgbClr val="E8E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tângulo 5">
            <a:extLst>
              <a:ext uri="{FF2B5EF4-FFF2-40B4-BE49-F238E27FC236}">
                <a16:creationId xmlns:a16="http://schemas.microsoft.com/office/drawing/2014/main" id="{5D077590-348D-412A-5DA7-63D9168F1CCD}"/>
              </a:ext>
            </a:extLst>
          </p:cNvPr>
          <p:cNvSpPr/>
          <p:nvPr/>
        </p:nvSpPr>
        <p:spPr>
          <a:xfrm>
            <a:off x="0" y="5084379"/>
            <a:ext cx="9144000" cy="59121"/>
          </a:xfrm>
          <a:prstGeom prst="rect">
            <a:avLst/>
          </a:prstGeom>
          <a:solidFill>
            <a:srgbClr val="302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7" name="Retângulo 6">
            <a:extLst>
              <a:ext uri="{FF2B5EF4-FFF2-40B4-BE49-F238E27FC236}">
                <a16:creationId xmlns:a16="http://schemas.microsoft.com/office/drawing/2014/main" id="{582F6007-8ADA-5334-7ED9-4E0A09B0AE5E}"/>
              </a:ext>
            </a:extLst>
          </p:cNvPr>
          <p:cNvSpPr/>
          <p:nvPr/>
        </p:nvSpPr>
        <p:spPr>
          <a:xfrm>
            <a:off x="0" y="0"/>
            <a:ext cx="9144000" cy="59121"/>
          </a:xfrm>
          <a:prstGeom prst="rect">
            <a:avLst/>
          </a:prstGeom>
          <a:solidFill>
            <a:srgbClr val="302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graphicFrame>
        <p:nvGraphicFramePr>
          <p:cNvPr id="5" name="Tabela 4">
            <a:extLst>
              <a:ext uri="{FF2B5EF4-FFF2-40B4-BE49-F238E27FC236}">
                <a16:creationId xmlns:a16="http://schemas.microsoft.com/office/drawing/2014/main" id="{90E5CE6C-AD9F-D7DB-0724-C8D5E9FDCC3C}"/>
              </a:ext>
            </a:extLst>
          </p:cNvPr>
          <p:cNvGraphicFramePr>
            <a:graphicFrameLocks noGrp="1"/>
          </p:cNvGraphicFramePr>
          <p:nvPr/>
        </p:nvGraphicFramePr>
        <p:xfrm>
          <a:off x="814832" y="1036224"/>
          <a:ext cx="7514332" cy="3771900"/>
        </p:xfrm>
        <a:graphic>
          <a:graphicData uri="http://schemas.openxmlformats.org/drawingml/2006/table">
            <a:tbl>
              <a:tblPr firstRow="1" firstCol="1" bandRow="1"/>
              <a:tblGrid>
                <a:gridCol w="2437631">
                  <a:extLst>
                    <a:ext uri="{9D8B030D-6E8A-4147-A177-3AD203B41FA5}">
                      <a16:colId xmlns:a16="http://schemas.microsoft.com/office/drawing/2014/main" val="1059041573"/>
                    </a:ext>
                  </a:extLst>
                </a:gridCol>
                <a:gridCol w="5076701">
                  <a:extLst>
                    <a:ext uri="{9D8B030D-6E8A-4147-A177-3AD203B41FA5}">
                      <a16:colId xmlns:a16="http://schemas.microsoft.com/office/drawing/2014/main" val="982875790"/>
                    </a:ext>
                  </a:extLst>
                </a:gridCol>
              </a:tblGrid>
              <a:tr h="342900">
                <a:tc>
                  <a:txBody>
                    <a:bodyPr/>
                    <a:lstStyle/>
                    <a:p>
                      <a:pPr>
                        <a:lnSpc>
                          <a:spcPct val="107000"/>
                        </a:lnSpc>
                        <a:spcAft>
                          <a:spcPts val="800"/>
                        </a:spcAft>
                      </a:pPr>
                      <a:r>
                        <a:rPr lang="en-US" sz="2100" b="1">
                          <a:solidFill>
                            <a:schemeClr val="bg1"/>
                          </a:solidFill>
                          <a:effectLst/>
                          <a:latin typeface="Calibri" panose="020F0502020204030204" pitchFamily="34" charset="0"/>
                          <a:ea typeface="Yu Mincho" panose="02020400000000000000" pitchFamily="18" charset="-128"/>
                          <a:cs typeface="Calibri" panose="020F0502020204030204" pitchFamily="34" charset="0"/>
                        </a:rPr>
                        <a:t>Categories</a:t>
                      </a:r>
                      <a:endParaRPr lang="pt-BR" sz="2100">
                        <a:solidFill>
                          <a:schemeClr val="bg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14294"/>
                    </a:solidFill>
                  </a:tcPr>
                </a:tc>
                <a:tc>
                  <a:txBody>
                    <a:bodyPr/>
                    <a:lstStyle/>
                    <a:p>
                      <a:pPr>
                        <a:lnSpc>
                          <a:spcPct val="107000"/>
                        </a:lnSpc>
                        <a:spcAft>
                          <a:spcPts val="800"/>
                        </a:spcAft>
                      </a:pPr>
                      <a:r>
                        <a:rPr lang="en-US" sz="2100" b="1">
                          <a:solidFill>
                            <a:schemeClr val="bg1"/>
                          </a:solidFill>
                          <a:effectLst/>
                          <a:latin typeface="Calibri" panose="020F0502020204030204" pitchFamily="34" charset="0"/>
                          <a:ea typeface="Yu Mincho" panose="02020400000000000000" pitchFamily="18" charset="-128"/>
                          <a:cs typeface="Calibri" panose="020F0502020204030204" pitchFamily="34" charset="0"/>
                        </a:rPr>
                        <a:t>Components</a:t>
                      </a:r>
                      <a:endParaRPr lang="pt-BR" sz="2100">
                        <a:solidFill>
                          <a:schemeClr val="bg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14294"/>
                    </a:solidFill>
                  </a:tcPr>
                </a:tc>
                <a:extLst>
                  <a:ext uri="{0D108BD9-81ED-4DB2-BD59-A6C34878D82A}">
                    <a16:rowId xmlns:a16="http://schemas.microsoft.com/office/drawing/2014/main" val="1223747786"/>
                  </a:ext>
                </a:extLst>
              </a:tr>
              <a:tr h="342900">
                <a:tc rowSpan="2">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Institutionalization </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G1. Legislation framework</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63751111"/>
                  </a:ext>
                </a:extLst>
              </a:tr>
              <a:tr h="342900">
                <a:tc vMerge="1">
                  <a:txBody>
                    <a:bodyPr/>
                    <a:lstStyle/>
                    <a:p>
                      <a:endParaRPr lang="pt-BR"/>
                    </a:p>
                  </a:txBody>
                  <a:tcPr/>
                </a:tc>
                <a:tc>
                  <a:txBody>
                    <a:bodyPr/>
                    <a:lstStyle/>
                    <a:p>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G2. Government structure </a:t>
                      </a:r>
                      <a:endParaRPr lang="pt-BR" sz="2100"/>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30938760"/>
                  </a:ext>
                </a:extLst>
              </a:tr>
              <a:tr h="342900">
                <a:tc rowSpan="2">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Strategy</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G3. Planning</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70661652"/>
                  </a:ext>
                </a:extLst>
              </a:tr>
              <a:tr h="342900">
                <a:tc vMerge="1">
                  <a:txBody>
                    <a:bodyPr/>
                    <a:lstStyle/>
                    <a:p>
                      <a:endParaRPr lang="pt-BR"/>
                    </a:p>
                  </a:txBody>
                  <a:tcPr/>
                </a:tc>
                <a:tc>
                  <a:txBody>
                    <a:bodyPr/>
                    <a:lstStyle/>
                    <a:p>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G4. Risk management</a:t>
                      </a:r>
                      <a:endParaRPr lang="pt-BR" sz="2100"/>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03360797"/>
                  </a:ext>
                </a:extLst>
              </a:tr>
              <a:tr h="342900">
                <a:tc rowSpan="2">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Coordination</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G5. Horizontal and vertical coordination</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11005927"/>
                  </a:ext>
                </a:extLst>
              </a:tr>
              <a:tr h="342900">
                <a:tc vMerge="1">
                  <a:txBody>
                    <a:bodyPr/>
                    <a:lstStyle/>
                    <a:p>
                      <a:endParaRPr lang="pt-BR"/>
                    </a:p>
                  </a:txBody>
                  <a:tcPr/>
                </a:tc>
                <a:tc>
                  <a:txBody>
                    <a:bodyPr/>
                    <a:lstStyle/>
                    <a:p>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G6. Stakeholder engagement</a:t>
                      </a:r>
                      <a:endParaRPr lang="pt-BR" sz="2100"/>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93452085"/>
                  </a:ext>
                </a:extLst>
              </a:tr>
              <a:tr h="342900">
                <a:tc rowSpan="4">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Accountability</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US" sz="2100">
                          <a:effectLst/>
                          <a:latin typeface="Calibri" panose="020F0502020204030204" pitchFamily="34" charset="0"/>
                          <a:ea typeface="Yu Mincho" panose="02020400000000000000" pitchFamily="18" charset="-128"/>
                          <a:cs typeface="Calibri" panose="020F0502020204030204" pitchFamily="34" charset="0"/>
                        </a:rPr>
                        <a:t> </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US" sz="210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G7. Monitoring mechanisms</a:t>
                      </a:r>
                      <a:endParaRPr lang="pt-BR" sz="2100">
                        <a:effectLst/>
                        <a:latin typeface="Calibri" panose="020F0502020204030204" pitchFamily="34" charset="0"/>
                        <a:ea typeface="Yu Mincho" panose="02020400000000000000" pitchFamily="18" charset="-128"/>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07301690"/>
                  </a:ext>
                </a:extLst>
              </a:tr>
              <a:tr h="342900">
                <a:tc vMerge="1">
                  <a:txBody>
                    <a:bodyPr/>
                    <a:lstStyle/>
                    <a:p>
                      <a:endParaRPr lang="pt-BR"/>
                    </a:p>
                  </a:txBody>
                  <a:tcPr/>
                </a:tc>
                <a:tc>
                  <a:txBody>
                    <a:bodyPr/>
                    <a:lstStyle/>
                    <a:p>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G8. Transparency </a:t>
                      </a:r>
                      <a:endParaRPr lang="pt-BR" sz="2100"/>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70357031"/>
                  </a:ext>
                </a:extLst>
              </a:tr>
              <a:tr h="342900">
                <a:tc vMerge="1">
                  <a:txBody>
                    <a:bodyPr/>
                    <a:lstStyle/>
                    <a:p>
                      <a:endParaRPr lang="pt-BR"/>
                    </a:p>
                  </a:txBody>
                  <a:tcPr/>
                </a:tc>
                <a:tc>
                  <a:txBody>
                    <a:bodyPr/>
                    <a:lstStyle/>
                    <a:p>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G9. Inclusiveness</a:t>
                      </a:r>
                      <a:endParaRPr lang="pt-BR" sz="2100"/>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59239717"/>
                  </a:ext>
                </a:extLst>
              </a:tr>
              <a:tr h="342900">
                <a:tc vMerge="1">
                  <a:txBody>
                    <a:bodyPr/>
                    <a:lstStyle/>
                    <a:p>
                      <a:endParaRPr lang="pt-BR"/>
                    </a:p>
                  </a:txBody>
                  <a:tcPr/>
                </a:tc>
                <a:tc>
                  <a:txBody>
                    <a:bodyPr/>
                    <a:lstStyle/>
                    <a:p>
                      <a:r>
                        <a:rPr lang="en-US" sz="2100">
                          <a:solidFill>
                            <a:srgbClr val="000000"/>
                          </a:solidFill>
                          <a:effectLst/>
                          <a:latin typeface="Calibri" panose="020F0502020204030204" pitchFamily="34" charset="0"/>
                          <a:ea typeface="Yu Mincho" panose="02020400000000000000" pitchFamily="18" charset="-128"/>
                          <a:cs typeface="Calibri" panose="020F0502020204030204" pitchFamily="34" charset="0"/>
                        </a:rPr>
                        <a:t>G10. Oversight and climate litigation</a:t>
                      </a:r>
                      <a:endParaRPr lang="pt-BR" sz="2100"/>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25291891"/>
                  </a:ext>
                </a:extLst>
              </a:tr>
            </a:tbl>
          </a:graphicData>
        </a:graphic>
      </p:graphicFrame>
      <p:sp>
        <p:nvSpPr>
          <p:cNvPr id="8" name="CaixaDeTexto 7">
            <a:extLst>
              <a:ext uri="{FF2B5EF4-FFF2-40B4-BE49-F238E27FC236}">
                <a16:creationId xmlns:a16="http://schemas.microsoft.com/office/drawing/2014/main" id="{B0E4EB95-8514-5814-983C-C5E086D71AFB}"/>
              </a:ext>
            </a:extLst>
          </p:cNvPr>
          <p:cNvSpPr txBox="1"/>
          <p:nvPr/>
        </p:nvSpPr>
        <p:spPr>
          <a:xfrm>
            <a:off x="0" y="182888"/>
            <a:ext cx="9143999" cy="600164"/>
          </a:xfrm>
          <a:prstGeom prst="rect">
            <a:avLst/>
          </a:prstGeom>
          <a:noFill/>
        </p:spPr>
        <p:txBody>
          <a:bodyPr wrap="square" rtlCol="0">
            <a:spAutoFit/>
          </a:bodyPr>
          <a:lstStyle/>
          <a:p>
            <a:pPr algn="ctr"/>
            <a:r>
              <a:rPr lang="en-US" sz="3300" b="1" dirty="0" err="1">
                <a:solidFill>
                  <a:srgbClr val="414294"/>
                </a:solidFill>
                <a:latin typeface="Montserrat ExtraBold" panose="00000900000000000000" pitchFamily="2" charset="0"/>
              </a:rPr>
              <a:t>Eixo</a:t>
            </a:r>
            <a:r>
              <a:rPr lang="en-US" sz="3300" b="1" dirty="0">
                <a:solidFill>
                  <a:srgbClr val="414294"/>
                </a:solidFill>
                <a:latin typeface="Montserrat ExtraBold" panose="00000900000000000000" pitchFamily="2" charset="0"/>
              </a:rPr>
              <a:t> da </a:t>
            </a:r>
            <a:r>
              <a:rPr lang="en-US" sz="3300" b="1" dirty="0" err="1">
                <a:solidFill>
                  <a:srgbClr val="414294"/>
                </a:solidFill>
                <a:latin typeface="Montserrat ExtraBold" panose="00000900000000000000" pitchFamily="2" charset="0"/>
              </a:rPr>
              <a:t>Governança</a:t>
            </a:r>
            <a:endParaRPr lang="pt-BR" sz="3300" b="1" dirty="0">
              <a:solidFill>
                <a:srgbClr val="414294"/>
              </a:solidFill>
              <a:latin typeface="Montserrat ExtraBold" panose="00000900000000000000" pitchFamily="2" charset="0"/>
            </a:endParaRPr>
          </a:p>
        </p:txBody>
      </p:sp>
    </p:spTree>
    <p:extLst>
      <p:ext uri="{BB962C8B-B14F-4D97-AF65-F5344CB8AC3E}">
        <p14:creationId xmlns:p14="http://schemas.microsoft.com/office/powerpoint/2010/main" val="369722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171FB1-AAAF-E543-90FD-99EE16009437}"/>
              </a:ext>
            </a:extLst>
          </p:cNvPr>
          <p:cNvSpPr/>
          <p:nvPr/>
        </p:nvSpPr>
        <p:spPr>
          <a:xfrm>
            <a:off x="0" y="0"/>
            <a:ext cx="9144000" cy="5143500"/>
          </a:xfrm>
          <a:prstGeom prst="rect">
            <a:avLst/>
          </a:prstGeom>
          <a:solidFill>
            <a:srgbClr val="E8E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tângulo 5">
            <a:extLst>
              <a:ext uri="{FF2B5EF4-FFF2-40B4-BE49-F238E27FC236}">
                <a16:creationId xmlns:a16="http://schemas.microsoft.com/office/drawing/2014/main" id="{5D077590-348D-412A-5DA7-63D9168F1CCD}"/>
              </a:ext>
            </a:extLst>
          </p:cNvPr>
          <p:cNvSpPr/>
          <p:nvPr/>
        </p:nvSpPr>
        <p:spPr>
          <a:xfrm>
            <a:off x="0" y="5084379"/>
            <a:ext cx="9144000" cy="59121"/>
          </a:xfrm>
          <a:prstGeom prst="rect">
            <a:avLst/>
          </a:prstGeom>
          <a:solidFill>
            <a:srgbClr val="302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7" name="Retângulo 6">
            <a:extLst>
              <a:ext uri="{FF2B5EF4-FFF2-40B4-BE49-F238E27FC236}">
                <a16:creationId xmlns:a16="http://schemas.microsoft.com/office/drawing/2014/main" id="{582F6007-8ADA-5334-7ED9-4E0A09B0AE5E}"/>
              </a:ext>
            </a:extLst>
          </p:cNvPr>
          <p:cNvSpPr/>
          <p:nvPr/>
        </p:nvSpPr>
        <p:spPr>
          <a:xfrm>
            <a:off x="0" y="0"/>
            <a:ext cx="9144000" cy="59121"/>
          </a:xfrm>
          <a:prstGeom prst="rect">
            <a:avLst/>
          </a:prstGeom>
          <a:solidFill>
            <a:srgbClr val="302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graphicFrame>
        <p:nvGraphicFramePr>
          <p:cNvPr id="2" name="Tabela 1">
            <a:extLst>
              <a:ext uri="{FF2B5EF4-FFF2-40B4-BE49-F238E27FC236}">
                <a16:creationId xmlns:a16="http://schemas.microsoft.com/office/drawing/2014/main" id="{5A30C42C-B41F-5DF4-2B92-8E37DBC14280}"/>
              </a:ext>
            </a:extLst>
          </p:cNvPr>
          <p:cNvGraphicFramePr>
            <a:graphicFrameLocks noGrp="1"/>
          </p:cNvGraphicFramePr>
          <p:nvPr/>
        </p:nvGraphicFramePr>
        <p:xfrm>
          <a:off x="678266" y="1291645"/>
          <a:ext cx="7787465" cy="3091887"/>
        </p:xfrm>
        <a:graphic>
          <a:graphicData uri="http://schemas.openxmlformats.org/drawingml/2006/table">
            <a:tbl>
              <a:tblPr/>
              <a:tblGrid>
                <a:gridCol w="2463471">
                  <a:extLst>
                    <a:ext uri="{9D8B030D-6E8A-4147-A177-3AD203B41FA5}">
                      <a16:colId xmlns:a16="http://schemas.microsoft.com/office/drawing/2014/main" val="1061989961"/>
                    </a:ext>
                  </a:extLst>
                </a:gridCol>
                <a:gridCol w="5323994">
                  <a:extLst>
                    <a:ext uri="{9D8B030D-6E8A-4147-A177-3AD203B41FA5}">
                      <a16:colId xmlns:a16="http://schemas.microsoft.com/office/drawing/2014/main" val="848446731"/>
                    </a:ext>
                  </a:extLst>
                </a:gridCol>
              </a:tblGrid>
              <a:tr h="396217">
                <a:tc>
                  <a:txBody>
                    <a:bodyPr/>
                    <a:lstStyle/>
                    <a:p>
                      <a:pPr algn="l" rtl="0" fontAlgn="base"/>
                      <a:r>
                        <a:rPr lang="en-US" sz="2100" b="1" i="0" noProof="0">
                          <a:solidFill>
                            <a:schemeClr val="bg1"/>
                          </a:solidFill>
                          <a:effectLst/>
                          <a:latin typeface="Calibri" panose="020F0502020204030204" pitchFamily="34" charset="0"/>
                        </a:rPr>
                        <a:t>Categories</a:t>
                      </a:r>
                      <a:r>
                        <a:rPr lang="en-US" sz="2100" b="0" i="0" noProof="0">
                          <a:solidFill>
                            <a:schemeClr val="bg1"/>
                          </a:solidFill>
                          <a:effectLst/>
                          <a:latin typeface="Calibri" panose="020F0502020204030204" pitchFamily="34" charset="0"/>
                        </a:rPr>
                        <a:t> </a:t>
                      </a:r>
                      <a:endParaRPr lang="en-US" sz="2100" b="0" i="0" noProof="0">
                        <a:solidFill>
                          <a:schemeClr val="bg1"/>
                        </a:solidFill>
                        <a:effectLst/>
                      </a:endParaRPr>
                    </a:p>
                  </a:txBody>
                  <a:tcPr marL="68580" marR="68580" marT="34290" marB="34290" anchor="ctr">
                    <a:lnL>
                      <a:noFill/>
                    </a:lnL>
                    <a:lnR w="12700" cap="flat" cmpd="sng" algn="ctr">
                      <a:solidFill>
                        <a:schemeClr val="tx1"/>
                      </a:solidFill>
                      <a:prstDash val="solid"/>
                      <a:round/>
                      <a:headEnd type="none" w="med" len="med"/>
                      <a:tailEnd type="none" w="med" len="med"/>
                    </a:lnR>
                    <a:lnT w="9525" cap="flat" cmpd="sng" algn="ctr">
                      <a:solidFill>
                        <a:srgbClr val="68763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4294"/>
                    </a:solidFill>
                  </a:tcPr>
                </a:tc>
                <a:tc>
                  <a:txBody>
                    <a:bodyPr/>
                    <a:lstStyle/>
                    <a:p>
                      <a:pPr algn="l" rtl="0" fontAlgn="base"/>
                      <a:r>
                        <a:rPr lang="en-US" sz="2100" b="1" i="0" noProof="0">
                          <a:solidFill>
                            <a:schemeClr val="bg1"/>
                          </a:solidFill>
                          <a:effectLst/>
                          <a:latin typeface="Calibri" panose="020F0502020204030204" pitchFamily="34" charset="0"/>
                        </a:rPr>
                        <a:t>Components</a:t>
                      </a:r>
                      <a:r>
                        <a:rPr lang="en-US" sz="2100" b="0" i="0" noProof="0">
                          <a:solidFill>
                            <a:schemeClr val="bg1"/>
                          </a:solidFill>
                          <a:effectLst/>
                          <a:latin typeface="Calibri" panose="020F0502020204030204" pitchFamily="34" charset="0"/>
                        </a:rPr>
                        <a:t> </a:t>
                      </a:r>
                      <a:endParaRPr lang="en-US" sz="2100" b="0" i="0" noProof="0">
                        <a:solidFill>
                          <a:schemeClr val="bg1"/>
                        </a:solidFill>
                        <a:effectLst/>
                      </a:endParaRPr>
                    </a:p>
                  </a:txBody>
                  <a:tcPr marL="68580" marR="68580" marT="34290" marB="34290" anchor="ctr">
                    <a:lnL w="12700" cap="flat" cmpd="sng" algn="ctr">
                      <a:solidFill>
                        <a:schemeClr val="tx1"/>
                      </a:solidFill>
                      <a:prstDash val="solid"/>
                      <a:round/>
                      <a:headEnd type="none" w="med" len="med"/>
                      <a:tailEnd type="none" w="med" len="med"/>
                    </a:lnL>
                    <a:lnR>
                      <a:noFill/>
                    </a:lnR>
                    <a:lnT w="9525" cap="flat" cmpd="sng" algn="ctr">
                      <a:solidFill>
                        <a:srgbClr val="C0753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4294"/>
                    </a:solidFill>
                  </a:tcPr>
                </a:tc>
                <a:extLst>
                  <a:ext uri="{0D108BD9-81ED-4DB2-BD59-A6C34878D82A}">
                    <a16:rowId xmlns:a16="http://schemas.microsoft.com/office/drawing/2014/main" val="1708811562"/>
                  </a:ext>
                </a:extLst>
              </a:tr>
              <a:tr h="774071">
                <a:tc>
                  <a:txBody>
                    <a:bodyPr/>
                    <a:lstStyle/>
                    <a:p>
                      <a:pPr algn="l" rtl="0" fontAlgn="base"/>
                      <a:r>
                        <a:rPr lang="en-US" sz="2100" b="0" i="0" noProof="0">
                          <a:effectLst/>
                          <a:latin typeface="Calibri" panose="020F0502020204030204" pitchFamily="34" charset="0"/>
                        </a:rPr>
                        <a:t>International commitment </a:t>
                      </a:r>
                      <a:endParaRPr lang="en-US" sz="2100" b="0" i="0" noProof="0">
                        <a:effectLst/>
                      </a:endParaRP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rtl="0" fontAlgn="base"/>
                      <a:r>
                        <a:rPr lang="en-US" sz="2100" b="0" i="0" noProof="0">
                          <a:effectLst/>
                          <a:latin typeface="Calibri" panose="020F0502020204030204" pitchFamily="34" charset="0"/>
                        </a:rPr>
                        <a:t>P1. Nationally Determined Contribution (NDC) </a:t>
                      </a:r>
                      <a:endParaRPr lang="en-US" sz="2100" b="0" i="0" noProof="0">
                        <a:effectLs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602772222"/>
                  </a:ext>
                </a:extLst>
              </a:tr>
              <a:tr h="522838">
                <a:tc rowSpan="2">
                  <a:txBody>
                    <a:bodyPr/>
                    <a:lstStyle/>
                    <a:p>
                      <a:pPr algn="l" rtl="0" fontAlgn="base"/>
                      <a:r>
                        <a:rPr lang="en-US" sz="2100" b="0" i="0" noProof="0">
                          <a:effectLst/>
                          <a:latin typeface="Calibri" panose="020F0502020204030204" pitchFamily="34" charset="0"/>
                        </a:rPr>
                        <a:t>General strategies</a:t>
                      </a:r>
                      <a:endParaRPr lang="en-US" sz="2100" b="0" i="0" noProof="0">
                        <a:effectLst/>
                      </a:endParaRP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rtl="0" fontAlgn="base"/>
                      <a:r>
                        <a:rPr lang="en-US" sz="2100" b="0" i="0" noProof="0">
                          <a:effectLst/>
                          <a:latin typeface="Calibri" panose="020F0502020204030204" pitchFamily="34" charset="0"/>
                        </a:rPr>
                        <a:t>P2. Mitigation Strategy </a:t>
                      </a:r>
                      <a:endParaRPr lang="en-US" sz="2100" b="0" i="0" noProof="0">
                        <a:effectLs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617344039"/>
                  </a:ext>
                </a:extLst>
              </a:tr>
              <a:tr h="495677">
                <a:tc vMerge="1">
                  <a:txBody>
                    <a:bodyPr/>
                    <a:lstStyle/>
                    <a:p>
                      <a:endParaRPr lang="pt-BR"/>
                    </a:p>
                  </a:txBody>
                  <a:tcPr/>
                </a:tc>
                <a:tc>
                  <a:txBody>
                    <a:bodyPr/>
                    <a:lstStyle/>
                    <a:p>
                      <a:pPr algn="l" rtl="0" fontAlgn="base"/>
                      <a:r>
                        <a:rPr lang="en-US" sz="2100" b="0" i="0" noProof="0">
                          <a:effectLst/>
                          <a:latin typeface="Calibri" panose="020F0502020204030204" pitchFamily="34" charset="0"/>
                        </a:rPr>
                        <a:t>P3. National Adaptation Plans</a:t>
                      </a:r>
                      <a:endParaRPr lang="en-US" sz="2100" b="0" i="0" noProof="0">
                        <a:effectLs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88461059"/>
                  </a:ext>
                </a:extLst>
              </a:tr>
              <a:tr h="468517">
                <a:tc rowSpan="2">
                  <a:txBody>
                    <a:bodyPr/>
                    <a:lstStyle/>
                    <a:p>
                      <a:pPr algn="l" rtl="0" fontAlgn="base"/>
                      <a:r>
                        <a:rPr lang="en-US" sz="2100" b="0" i="0" noProof="0">
                          <a:effectLst/>
                          <a:latin typeface="Calibri" panose="020F0502020204030204" pitchFamily="34" charset="0"/>
                        </a:rPr>
                        <a:t>Sectoral components </a:t>
                      </a:r>
                      <a:endParaRPr lang="en-US" sz="2100" b="0" i="0" noProof="0">
                        <a:effectLst/>
                      </a:endParaRP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287A3E"/>
                      </a:solidFill>
                      <a:prstDash val="solid"/>
                      <a:round/>
                      <a:headEnd type="none" w="med" len="med"/>
                      <a:tailEnd type="none" w="med" len="med"/>
                    </a:lnB>
                    <a:solidFill>
                      <a:srgbClr val="FFF2CC"/>
                    </a:solidFill>
                  </a:tcPr>
                </a:tc>
                <a:tc>
                  <a:txBody>
                    <a:bodyPr/>
                    <a:lstStyle/>
                    <a:p>
                      <a:pPr algn="l" rtl="0" fontAlgn="base"/>
                      <a:r>
                        <a:rPr lang="en-US" sz="2100" b="0" i="0" noProof="0">
                          <a:effectLst/>
                          <a:latin typeface="Calibri" panose="020F0502020204030204" pitchFamily="34" charset="0"/>
                        </a:rPr>
                        <a:t>P4. Mitigation sectors</a:t>
                      </a:r>
                      <a:endParaRPr lang="en-US" sz="2100" b="0" i="0" noProof="0">
                        <a:effectLs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687459607"/>
                  </a:ext>
                </a:extLst>
              </a:tr>
              <a:tr h="434567">
                <a:tc vMerge="1">
                  <a:txBody>
                    <a:bodyPr/>
                    <a:lstStyle/>
                    <a:p>
                      <a:endParaRPr lang="pt-BR"/>
                    </a:p>
                  </a:txBody>
                  <a:tcPr/>
                </a:tc>
                <a:tc>
                  <a:txBody>
                    <a:bodyPr/>
                    <a:lstStyle/>
                    <a:p>
                      <a:pPr algn="l" rtl="0" fontAlgn="base"/>
                      <a:r>
                        <a:rPr lang="en-US" sz="2100" b="0" i="0" noProof="0">
                          <a:effectLst/>
                          <a:latin typeface="Calibri" panose="020F0502020204030204" pitchFamily="34" charset="0"/>
                        </a:rPr>
                        <a:t>P5. Adaptation sectors </a:t>
                      </a:r>
                      <a:endParaRPr lang="en-US" sz="2100" b="0" i="0" noProof="0">
                        <a:effectLs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solidFill>
                        <a:srgbClr val="D07D3E"/>
                      </a:solidFill>
                      <a:prstDash val="solid"/>
                      <a:round/>
                      <a:headEnd type="none" w="med" len="med"/>
                      <a:tailEnd type="none" w="med" len="med"/>
                    </a:lnB>
                    <a:solidFill>
                      <a:srgbClr val="FFF2CC"/>
                    </a:solidFill>
                  </a:tcPr>
                </a:tc>
                <a:extLst>
                  <a:ext uri="{0D108BD9-81ED-4DB2-BD59-A6C34878D82A}">
                    <a16:rowId xmlns:a16="http://schemas.microsoft.com/office/drawing/2014/main" val="1700279833"/>
                  </a:ext>
                </a:extLst>
              </a:tr>
            </a:tbl>
          </a:graphicData>
        </a:graphic>
      </p:graphicFrame>
      <p:sp>
        <p:nvSpPr>
          <p:cNvPr id="8" name="CaixaDeTexto 7">
            <a:extLst>
              <a:ext uri="{FF2B5EF4-FFF2-40B4-BE49-F238E27FC236}">
                <a16:creationId xmlns:a16="http://schemas.microsoft.com/office/drawing/2014/main" id="{B0E4EB95-8514-5814-983C-C5E086D71AFB}"/>
              </a:ext>
            </a:extLst>
          </p:cNvPr>
          <p:cNvSpPr txBox="1"/>
          <p:nvPr/>
        </p:nvSpPr>
        <p:spPr>
          <a:xfrm>
            <a:off x="0" y="182888"/>
            <a:ext cx="9143999" cy="600164"/>
          </a:xfrm>
          <a:prstGeom prst="rect">
            <a:avLst/>
          </a:prstGeom>
          <a:noFill/>
        </p:spPr>
        <p:txBody>
          <a:bodyPr wrap="square" rtlCol="0">
            <a:spAutoFit/>
          </a:bodyPr>
          <a:lstStyle/>
          <a:p>
            <a:pPr algn="ctr"/>
            <a:r>
              <a:rPr lang="en-US" sz="3300" b="1" dirty="0" err="1">
                <a:solidFill>
                  <a:srgbClr val="414294"/>
                </a:solidFill>
                <a:latin typeface="Montserrat ExtraBold" panose="00000900000000000000" pitchFamily="2" charset="0"/>
              </a:rPr>
              <a:t>Eixo</a:t>
            </a:r>
            <a:r>
              <a:rPr lang="en-US" sz="3300" b="1" dirty="0">
                <a:solidFill>
                  <a:srgbClr val="414294"/>
                </a:solidFill>
                <a:latin typeface="Montserrat ExtraBold" panose="00000900000000000000" pitchFamily="2" charset="0"/>
              </a:rPr>
              <a:t> </a:t>
            </a:r>
            <a:r>
              <a:rPr lang="en-US" sz="3300" b="1" dirty="0" err="1">
                <a:solidFill>
                  <a:srgbClr val="414294"/>
                </a:solidFill>
                <a:latin typeface="Montserrat ExtraBold" panose="00000900000000000000" pitchFamily="2" charset="0"/>
              </a:rPr>
              <a:t>Políticas</a:t>
            </a:r>
            <a:r>
              <a:rPr lang="en-US" sz="3300" b="1" dirty="0">
                <a:solidFill>
                  <a:srgbClr val="414294"/>
                </a:solidFill>
                <a:latin typeface="Montserrat ExtraBold" panose="00000900000000000000" pitchFamily="2" charset="0"/>
              </a:rPr>
              <a:t> </a:t>
            </a:r>
            <a:r>
              <a:rPr lang="en-US" sz="3300" b="1" dirty="0" err="1">
                <a:solidFill>
                  <a:srgbClr val="414294"/>
                </a:solidFill>
                <a:latin typeface="Montserrat ExtraBold" panose="00000900000000000000" pitchFamily="2" charset="0"/>
              </a:rPr>
              <a:t>Públicas</a:t>
            </a:r>
            <a:endParaRPr lang="pt-BR" sz="3300" b="1" dirty="0">
              <a:solidFill>
                <a:srgbClr val="414294"/>
              </a:solidFill>
              <a:latin typeface="Montserrat ExtraBold" panose="00000900000000000000" pitchFamily="2" charset="0"/>
            </a:endParaRPr>
          </a:p>
        </p:txBody>
      </p:sp>
    </p:spTree>
    <p:extLst>
      <p:ext uri="{BB962C8B-B14F-4D97-AF65-F5344CB8AC3E}">
        <p14:creationId xmlns:p14="http://schemas.microsoft.com/office/powerpoint/2010/main" val="200247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171FB1-AAAF-E543-90FD-99EE16009437}"/>
              </a:ext>
            </a:extLst>
          </p:cNvPr>
          <p:cNvSpPr/>
          <p:nvPr/>
        </p:nvSpPr>
        <p:spPr>
          <a:xfrm>
            <a:off x="0" y="0"/>
            <a:ext cx="9144000" cy="5143500"/>
          </a:xfrm>
          <a:prstGeom prst="rect">
            <a:avLst/>
          </a:prstGeom>
          <a:solidFill>
            <a:srgbClr val="E8E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tângulo 5">
            <a:extLst>
              <a:ext uri="{FF2B5EF4-FFF2-40B4-BE49-F238E27FC236}">
                <a16:creationId xmlns:a16="http://schemas.microsoft.com/office/drawing/2014/main" id="{5D077590-348D-412A-5DA7-63D9168F1CCD}"/>
              </a:ext>
            </a:extLst>
          </p:cNvPr>
          <p:cNvSpPr/>
          <p:nvPr/>
        </p:nvSpPr>
        <p:spPr>
          <a:xfrm>
            <a:off x="0" y="5084379"/>
            <a:ext cx="9144000" cy="59121"/>
          </a:xfrm>
          <a:prstGeom prst="rect">
            <a:avLst/>
          </a:prstGeom>
          <a:solidFill>
            <a:srgbClr val="302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7" name="Retângulo 6">
            <a:extLst>
              <a:ext uri="{FF2B5EF4-FFF2-40B4-BE49-F238E27FC236}">
                <a16:creationId xmlns:a16="http://schemas.microsoft.com/office/drawing/2014/main" id="{582F6007-8ADA-5334-7ED9-4E0A09B0AE5E}"/>
              </a:ext>
            </a:extLst>
          </p:cNvPr>
          <p:cNvSpPr/>
          <p:nvPr/>
        </p:nvSpPr>
        <p:spPr>
          <a:xfrm>
            <a:off x="0" y="0"/>
            <a:ext cx="9144000" cy="59121"/>
          </a:xfrm>
          <a:prstGeom prst="rect">
            <a:avLst/>
          </a:prstGeom>
          <a:solidFill>
            <a:srgbClr val="302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8" name="CaixaDeTexto 7">
            <a:extLst>
              <a:ext uri="{FF2B5EF4-FFF2-40B4-BE49-F238E27FC236}">
                <a16:creationId xmlns:a16="http://schemas.microsoft.com/office/drawing/2014/main" id="{B0E4EB95-8514-5814-983C-C5E086D71AFB}"/>
              </a:ext>
            </a:extLst>
          </p:cNvPr>
          <p:cNvSpPr txBox="1"/>
          <p:nvPr/>
        </p:nvSpPr>
        <p:spPr>
          <a:xfrm>
            <a:off x="0" y="182888"/>
            <a:ext cx="9143999" cy="600164"/>
          </a:xfrm>
          <a:prstGeom prst="rect">
            <a:avLst/>
          </a:prstGeom>
          <a:noFill/>
        </p:spPr>
        <p:txBody>
          <a:bodyPr wrap="square" rtlCol="0">
            <a:spAutoFit/>
          </a:bodyPr>
          <a:lstStyle/>
          <a:p>
            <a:pPr algn="ctr"/>
            <a:r>
              <a:rPr lang="en-US" sz="3300" b="1" dirty="0" err="1">
                <a:solidFill>
                  <a:srgbClr val="414294"/>
                </a:solidFill>
                <a:latin typeface="Montserrat ExtraBold" panose="00000900000000000000" pitchFamily="2" charset="0"/>
              </a:rPr>
              <a:t>Eixo</a:t>
            </a:r>
            <a:r>
              <a:rPr lang="en-US" sz="3300" b="1" dirty="0">
                <a:solidFill>
                  <a:srgbClr val="414294"/>
                </a:solidFill>
                <a:latin typeface="Montserrat ExtraBold" panose="00000900000000000000" pitchFamily="2" charset="0"/>
              </a:rPr>
              <a:t> </a:t>
            </a:r>
            <a:r>
              <a:rPr lang="en-US" sz="3300" b="1" dirty="0" err="1">
                <a:solidFill>
                  <a:srgbClr val="414294"/>
                </a:solidFill>
                <a:latin typeface="Montserrat ExtraBold" panose="00000900000000000000" pitchFamily="2" charset="0"/>
              </a:rPr>
              <a:t>Financiamento</a:t>
            </a:r>
            <a:endParaRPr lang="pt-BR" sz="3300" b="1" dirty="0">
              <a:solidFill>
                <a:srgbClr val="414294"/>
              </a:solidFill>
              <a:latin typeface="Montserrat ExtraBold" panose="00000900000000000000" pitchFamily="2" charset="0"/>
            </a:endParaRPr>
          </a:p>
        </p:txBody>
      </p:sp>
      <p:graphicFrame>
        <p:nvGraphicFramePr>
          <p:cNvPr id="9" name="Tabela 8">
            <a:extLst>
              <a:ext uri="{FF2B5EF4-FFF2-40B4-BE49-F238E27FC236}">
                <a16:creationId xmlns:a16="http://schemas.microsoft.com/office/drawing/2014/main" id="{7E8184E1-DAD6-76A6-A61F-487FC4141DFD}"/>
              </a:ext>
            </a:extLst>
          </p:cNvPr>
          <p:cNvGraphicFramePr>
            <a:graphicFrameLocks noGrp="1"/>
          </p:cNvGraphicFramePr>
          <p:nvPr>
            <p:extLst>
              <p:ext uri="{D42A27DB-BD31-4B8C-83A1-F6EECF244321}">
                <p14:modId xmlns:p14="http://schemas.microsoft.com/office/powerpoint/2010/main" val="1041171676"/>
              </p:ext>
            </p:extLst>
          </p:nvPr>
        </p:nvGraphicFramePr>
        <p:xfrm>
          <a:off x="795646" y="912996"/>
          <a:ext cx="7552706" cy="4047616"/>
        </p:xfrm>
        <a:graphic>
          <a:graphicData uri="http://schemas.openxmlformats.org/drawingml/2006/table">
            <a:tbl>
              <a:tblPr/>
              <a:tblGrid>
                <a:gridCol w="2650122">
                  <a:extLst>
                    <a:ext uri="{9D8B030D-6E8A-4147-A177-3AD203B41FA5}">
                      <a16:colId xmlns:a16="http://schemas.microsoft.com/office/drawing/2014/main" val="2720892740"/>
                    </a:ext>
                  </a:extLst>
                </a:gridCol>
                <a:gridCol w="4902584">
                  <a:extLst>
                    <a:ext uri="{9D8B030D-6E8A-4147-A177-3AD203B41FA5}">
                      <a16:colId xmlns:a16="http://schemas.microsoft.com/office/drawing/2014/main" val="479732396"/>
                    </a:ext>
                  </a:extLst>
                </a:gridCol>
              </a:tblGrid>
              <a:tr h="557894">
                <a:tc>
                  <a:txBody>
                    <a:bodyPr/>
                    <a:lstStyle/>
                    <a:p>
                      <a:pPr algn="l" rtl="0" fontAlgn="base"/>
                      <a:r>
                        <a:rPr lang="en-US" sz="2100" b="1" i="0" noProof="0">
                          <a:solidFill>
                            <a:schemeClr val="bg1"/>
                          </a:solidFill>
                          <a:effectLst/>
                          <a:latin typeface="+mn-lt"/>
                        </a:rPr>
                        <a:t>Categories</a:t>
                      </a:r>
                      <a:r>
                        <a:rPr lang="en-US" sz="2100" b="0" i="0" noProof="0">
                          <a:solidFill>
                            <a:schemeClr val="bg1"/>
                          </a:solidFill>
                          <a:effectLst/>
                          <a:latin typeface="+mn-lt"/>
                        </a:rPr>
                        <a:t> </a:t>
                      </a:r>
                    </a:p>
                  </a:txBody>
                  <a:tcPr marL="68580" marR="68580" marT="34290" marB="34290" anchor="ctr">
                    <a:lnL>
                      <a:noFill/>
                    </a:lnL>
                    <a:lnR w="12700" cap="flat" cmpd="sng" algn="ctr">
                      <a:solidFill>
                        <a:schemeClr val="tx1"/>
                      </a:solidFill>
                      <a:prstDash val="solid"/>
                      <a:round/>
                      <a:headEnd type="none" w="med" len="med"/>
                      <a:tailEnd type="none" w="med" len="med"/>
                    </a:lnR>
                    <a:lnT w="9525" cap="flat" cmpd="sng" algn="ctr">
                      <a:solidFill>
                        <a:srgbClr val="20539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4294"/>
                    </a:solidFill>
                  </a:tcPr>
                </a:tc>
                <a:tc>
                  <a:txBody>
                    <a:bodyPr/>
                    <a:lstStyle/>
                    <a:p>
                      <a:pPr algn="l" rtl="0" fontAlgn="base"/>
                      <a:r>
                        <a:rPr lang="en-US" sz="2100" b="1" i="0" noProof="0" dirty="0">
                          <a:solidFill>
                            <a:schemeClr val="bg1"/>
                          </a:solidFill>
                          <a:effectLst/>
                          <a:latin typeface="+mn-lt"/>
                        </a:rPr>
                        <a:t>Components</a:t>
                      </a:r>
                      <a:r>
                        <a:rPr lang="en-US" sz="2100" b="0" i="0" noProof="0" dirty="0">
                          <a:solidFill>
                            <a:schemeClr val="bg1"/>
                          </a:solidFill>
                          <a:effectLst/>
                          <a:latin typeface="+mn-lt"/>
                        </a:rPr>
                        <a:t> </a:t>
                      </a:r>
                    </a:p>
                  </a:txBody>
                  <a:tcPr marL="68580" marR="68580" marT="34290" marB="34290" anchor="ctr">
                    <a:lnL w="12700" cap="flat" cmpd="sng" algn="ctr">
                      <a:solidFill>
                        <a:schemeClr val="tx1"/>
                      </a:solidFill>
                      <a:prstDash val="solid"/>
                      <a:round/>
                      <a:headEnd type="none" w="med" len="med"/>
                      <a:tailEnd type="none" w="med" len="med"/>
                    </a:lnL>
                    <a:lnR>
                      <a:noFill/>
                    </a:lnR>
                    <a:lnT w="9525" cap="flat" cmpd="sng" algn="ctr">
                      <a:solidFill>
                        <a:srgbClr val="98569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4294"/>
                    </a:solidFill>
                  </a:tcPr>
                </a:tc>
                <a:extLst>
                  <a:ext uri="{0D108BD9-81ED-4DB2-BD59-A6C34878D82A}">
                    <a16:rowId xmlns:a16="http://schemas.microsoft.com/office/drawing/2014/main" val="847407884"/>
                  </a:ext>
                </a:extLst>
              </a:tr>
              <a:tr h="557894">
                <a:tc rowSpan="3">
                  <a:txBody>
                    <a:bodyPr/>
                    <a:lstStyle/>
                    <a:p>
                      <a:pPr algn="l" rtl="0" fontAlgn="base"/>
                      <a:r>
                        <a:rPr lang="en-US" sz="2100" b="0" i="0" noProof="0">
                          <a:effectLst/>
                          <a:latin typeface="+mn-lt"/>
                        </a:rPr>
                        <a:t>Goals </a:t>
                      </a: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rtl="0" fontAlgn="base"/>
                      <a:r>
                        <a:rPr lang="en-US" sz="2100" b="0" i="0" noProof="0">
                          <a:effectLst/>
                          <a:latin typeface="+mn-lt"/>
                        </a:rPr>
                        <a:t>F1. Domestic climate finance goals </a:t>
                      </a:r>
                      <a:endParaRPr lang="en-US" sz="2100" noProof="0">
                        <a:latin typeface="+mn-l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338548814"/>
                  </a:ext>
                </a:extLst>
              </a:tr>
              <a:tr h="708660">
                <a:tc vMerge="1">
                  <a:txBody>
                    <a:bodyPr/>
                    <a:lstStyle/>
                    <a:p>
                      <a:endParaRPr lang="pt-BR"/>
                    </a:p>
                  </a:txBody>
                  <a:tcPr/>
                </a:tc>
                <a:tc>
                  <a:txBody>
                    <a:bodyPr/>
                    <a:lstStyle/>
                    <a:p>
                      <a:pPr algn="l" rtl="0" fontAlgn="base"/>
                      <a:r>
                        <a:rPr lang="en-US" sz="2100" b="0" i="0" noProof="0">
                          <a:effectLst/>
                          <a:latin typeface="+mn-lt"/>
                        </a:rPr>
                        <a:t>F2. International goals – provider countries </a:t>
                      </a:r>
                      <a:endParaRPr lang="en-US" sz="2100" noProof="0">
                        <a:latin typeface="+mn-l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722362798"/>
                  </a:ext>
                </a:extLst>
              </a:tr>
              <a:tr h="708660">
                <a:tc vMerge="1">
                  <a:txBody>
                    <a:bodyPr/>
                    <a:lstStyle/>
                    <a:p>
                      <a:endParaRPr lang="pt-BR"/>
                    </a:p>
                  </a:txBody>
                  <a:tcPr/>
                </a:tc>
                <a:tc>
                  <a:txBody>
                    <a:bodyPr/>
                    <a:lstStyle/>
                    <a:p>
                      <a:pPr algn="l" rtl="0" fontAlgn="base"/>
                      <a:r>
                        <a:rPr lang="en-US" sz="2100" b="0" i="0" noProof="0">
                          <a:effectLst/>
                          <a:latin typeface="+mn-lt"/>
                        </a:rPr>
                        <a:t>F3. International goals – recipient countries </a:t>
                      </a:r>
                      <a:endParaRPr lang="en-US" sz="2100" noProof="0">
                        <a:latin typeface="+mn-l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307604"/>
                  </a:ext>
                </a:extLst>
              </a:tr>
              <a:tr h="805848">
                <a:tc rowSpan="2">
                  <a:txBody>
                    <a:bodyPr/>
                    <a:lstStyle/>
                    <a:p>
                      <a:pPr algn="l" rtl="0" fontAlgn="base"/>
                      <a:r>
                        <a:rPr lang="en-US" sz="2100" b="0" i="0" noProof="0">
                          <a:effectLst/>
                          <a:latin typeface="+mn-lt"/>
                        </a:rPr>
                        <a:t>Management and execution </a:t>
                      </a:r>
                    </a:p>
                  </a:txBody>
                  <a:tcPr marL="68580" marR="68580" marT="34290" marB="3429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385C98"/>
                      </a:solidFill>
                      <a:prstDash val="solid"/>
                      <a:round/>
                      <a:headEnd type="none" w="med" len="med"/>
                      <a:tailEnd type="none" w="med" len="med"/>
                    </a:lnB>
                    <a:solidFill>
                      <a:srgbClr val="FFF2CC"/>
                    </a:solidFill>
                  </a:tcPr>
                </a:tc>
                <a:tc>
                  <a:txBody>
                    <a:bodyPr/>
                    <a:lstStyle/>
                    <a:p>
                      <a:pPr algn="l" rtl="0" fontAlgn="base"/>
                      <a:r>
                        <a:rPr lang="en-US" sz="2100" b="0" i="0" noProof="0">
                          <a:effectLst/>
                          <a:latin typeface="+mn-lt"/>
                        </a:rPr>
                        <a:t>F4. Financial tracking and reporting of climate finance </a:t>
                      </a:r>
                      <a:endParaRPr lang="en-US" sz="2100" noProof="0">
                        <a:latin typeface="+mn-l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106483351"/>
                  </a:ext>
                </a:extLst>
              </a:tr>
              <a:tr h="708660">
                <a:tc vMerge="1">
                  <a:txBody>
                    <a:bodyPr/>
                    <a:lstStyle/>
                    <a:p>
                      <a:endParaRPr lang="pt-BR"/>
                    </a:p>
                  </a:txBody>
                  <a:tcPr/>
                </a:tc>
                <a:tc>
                  <a:txBody>
                    <a:bodyPr/>
                    <a:lstStyle/>
                    <a:p>
                      <a:pPr algn="l" rtl="0" fontAlgn="base"/>
                      <a:r>
                        <a:rPr lang="en-US" sz="2100" b="0" i="0" noProof="0" dirty="0">
                          <a:effectLst/>
                          <a:latin typeface="+mn-lt"/>
                        </a:rPr>
                        <a:t>F5. Private climate finance mechanisms </a:t>
                      </a:r>
                      <a:endParaRPr lang="en-US" sz="2100" noProof="0" dirty="0">
                        <a:latin typeface="+mn-lt"/>
                      </a:endParaRPr>
                    </a:p>
                  </a:txBody>
                  <a:tcPr marL="68580" marR="68580" marT="34290" marB="3429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solidFill>
                        <a:srgbClr val="106098"/>
                      </a:solidFill>
                      <a:prstDash val="solid"/>
                      <a:round/>
                      <a:headEnd type="none" w="med" len="med"/>
                      <a:tailEnd type="none" w="med" len="med"/>
                    </a:lnB>
                    <a:solidFill>
                      <a:srgbClr val="FFF2CC"/>
                    </a:solidFill>
                  </a:tcPr>
                </a:tc>
                <a:extLst>
                  <a:ext uri="{0D108BD9-81ED-4DB2-BD59-A6C34878D82A}">
                    <a16:rowId xmlns:a16="http://schemas.microsoft.com/office/drawing/2014/main" val="55832909"/>
                  </a:ext>
                </a:extLst>
              </a:tr>
            </a:tbl>
          </a:graphicData>
        </a:graphic>
      </p:graphicFrame>
    </p:spTree>
    <p:extLst>
      <p:ext uri="{BB962C8B-B14F-4D97-AF65-F5344CB8AC3E}">
        <p14:creationId xmlns:p14="http://schemas.microsoft.com/office/powerpoint/2010/main" val="428476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20" name="Google Shape;1020;p49"/>
          <p:cNvSpPr txBox="1">
            <a:spLocks noGrp="1"/>
          </p:cNvSpPr>
          <p:nvPr>
            <p:ph type="subTitle" idx="5"/>
          </p:nvPr>
        </p:nvSpPr>
        <p:spPr>
          <a:xfrm>
            <a:off x="659786" y="1051674"/>
            <a:ext cx="2757194" cy="3153654"/>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pPr>
            <a:r>
              <a:rPr lang="en" dirty="0"/>
              <a:t>Os componentes foram escolhidos pelo Grupo Executivo porque foram considerados </a:t>
            </a:r>
            <a:r>
              <a:rPr lang="en" b="1" dirty="0"/>
              <a:t>questões prioritárias comuns </a:t>
            </a:r>
            <a:r>
              <a:rPr lang="en" dirty="0"/>
              <a:t>entre as nações.</a:t>
            </a:r>
          </a:p>
          <a:p>
            <a:pPr marL="0" lvl="0" indent="0" algn="l" rtl="0">
              <a:spcBef>
                <a:spcPts val="0"/>
              </a:spcBef>
              <a:spcAft>
                <a:spcPts val="1200"/>
              </a:spcAft>
              <a:buClr>
                <a:schemeClr val="dk1"/>
              </a:buClr>
              <a:buSzPts val="1100"/>
            </a:pPr>
            <a:endParaRPr lang="en" dirty="0"/>
          </a:p>
          <a:p>
            <a:pPr marL="0" lvl="0" indent="0" algn="l" rtl="0">
              <a:spcBef>
                <a:spcPts val="0"/>
              </a:spcBef>
              <a:spcAft>
                <a:spcPts val="1200"/>
              </a:spcAft>
              <a:buClr>
                <a:schemeClr val="dk1"/>
              </a:buClr>
              <a:buSzPts val="1100"/>
            </a:pPr>
            <a:r>
              <a:rPr lang="en" dirty="0"/>
              <a:t>Os componentes são assessados de acordo com uma escala de implementação e todos precisam de evidências. </a:t>
            </a:r>
            <a:endParaRPr dirty="0"/>
          </a:p>
        </p:txBody>
      </p:sp>
      <p:grpSp>
        <p:nvGrpSpPr>
          <p:cNvPr id="1027" name="Google Shape;1027;p49"/>
          <p:cNvGrpSpPr/>
          <p:nvPr/>
        </p:nvGrpSpPr>
        <p:grpSpPr>
          <a:xfrm>
            <a:off x="2079387" y="378378"/>
            <a:ext cx="561722" cy="322229"/>
            <a:chOff x="5053374" y="1406640"/>
            <a:chExt cx="561722" cy="322229"/>
          </a:xfrm>
        </p:grpSpPr>
        <p:sp>
          <p:nvSpPr>
            <p:cNvPr id="1028" name="Google Shape;1028;p49"/>
            <p:cNvSpPr/>
            <p:nvPr/>
          </p:nvSpPr>
          <p:spPr>
            <a:xfrm>
              <a:off x="5407668" y="1406640"/>
              <a:ext cx="207428" cy="208443"/>
            </a:xfrm>
            <a:custGeom>
              <a:avLst/>
              <a:gdLst/>
              <a:ahLst/>
              <a:cxnLst/>
              <a:rect l="l" t="t" r="r" b="b"/>
              <a:pathLst>
                <a:path w="207428" h="208443" extrusionOk="0">
                  <a:moveTo>
                    <a:pt x="143541" y="51456"/>
                  </a:moveTo>
                  <a:lnTo>
                    <a:pt x="143542" y="51456"/>
                  </a:lnTo>
                  <a:lnTo>
                    <a:pt x="143541" y="51457"/>
                  </a:lnTo>
                  <a:close/>
                  <a:moveTo>
                    <a:pt x="72105" y="211"/>
                  </a:moveTo>
                  <a:cubicBezTo>
                    <a:pt x="73152" y="-265"/>
                    <a:pt x="72676" y="211"/>
                    <a:pt x="72581" y="211"/>
                  </a:cubicBezTo>
                  <a:cubicBezTo>
                    <a:pt x="72308" y="1489"/>
                    <a:pt x="71825" y="2712"/>
                    <a:pt x="71152" y="3831"/>
                  </a:cubicBezTo>
                  <a:cubicBezTo>
                    <a:pt x="70485" y="4974"/>
                    <a:pt x="69914" y="5641"/>
                    <a:pt x="69057" y="7260"/>
                  </a:cubicBezTo>
                  <a:cubicBezTo>
                    <a:pt x="67885" y="9625"/>
                    <a:pt x="66898" y="12077"/>
                    <a:pt x="66104" y="14594"/>
                  </a:cubicBezTo>
                  <a:cubicBezTo>
                    <a:pt x="65372" y="16992"/>
                    <a:pt x="64830" y="19445"/>
                    <a:pt x="64484" y="21928"/>
                  </a:cubicBezTo>
                  <a:cubicBezTo>
                    <a:pt x="64485" y="23167"/>
                    <a:pt x="63818" y="25072"/>
                    <a:pt x="64485" y="24691"/>
                  </a:cubicBezTo>
                  <a:cubicBezTo>
                    <a:pt x="67837" y="21833"/>
                    <a:pt x="71368" y="19192"/>
                    <a:pt x="75057" y="16785"/>
                  </a:cubicBezTo>
                  <a:cubicBezTo>
                    <a:pt x="71342" y="21738"/>
                    <a:pt x="67818" y="26310"/>
                    <a:pt x="64199" y="31549"/>
                  </a:cubicBezTo>
                  <a:cubicBezTo>
                    <a:pt x="65628" y="31549"/>
                    <a:pt x="65437" y="31549"/>
                    <a:pt x="67247" y="31549"/>
                  </a:cubicBezTo>
                  <a:cubicBezTo>
                    <a:pt x="69759" y="31110"/>
                    <a:pt x="72217" y="30408"/>
                    <a:pt x="74581" y="29453"/>
                  </a:cubicBezTo>
                  <a:cubicBezTo>
                    <a:pt x="80037" y="26675"/>
                    <a:pt x="84969" y="22969"/>
                    <a:pt x="89154" y="18499"/>
                  </a:cubicBezTo>
                  <a:cubicBezTo>
                    <a:pt x="89631" y="18499"/>
                    <a:pt x="90869" y="17547"/>
                    <a:pt x="89916" y="19166"/>
                  </a:cubicBezTo>
                  <a:cubicBezTo>
                    <a:pt x="88964" y="20785"/>
                    <a:pt x="86583" y="24976"/>
                    <a:pt x="84868" y="27167"/>
                  </a:cubicBezTo>
                  <a:cubicBezTo>
                    <a:pt x="83032" y="29543"/>
                    <a:pt x="80731" y="31520"/>
                    <a:pt x="78105" y="32977"/>
                  </a:cubicBezTo>
                  <a:cubicBezTo>
                    <a:pt x="75656" y="34255"/>
                    <a:pt x="73067" y="35246"/>
                    <a:pt x="70390" y="35930"/>
                  </a:cubicBezTo>
                  <a:cubicBezTo>
                    <a:pt x="67289" y="36773"/>
                    <a:pt x="64075" y="37127"/>
                    <a:pt x="60865" y="36978"/>
                  </a:cubicBezTo>
                  <a:cubicBezTo>
                    <a:pt x="58096" y="41055"/>
                    <a:pt x="55613" y="45320"/>
                    <a:pt x="53436" y="49741"/>
                  </a:cubicBezTo>
                  <a:cubicBezTo>
                    <a:pt x="47390" y="62550"/>
                    <a:pt x="43312" y="76197"/>
                    <a:pt x="41339" y="90223"/>
                  </a:cubicBezTo>
                  <a:cubicBezTo>
                    <a:pt x="39767" y="103894"/>
                    <a:pt x="39767" y="117700"/>
                    <a:pt x="41339" y="131371"/>
                  </a:cubicBezTo>
                  <a:cubicBezTo>
                    <a:pt x="42006" y="138229"/>
                    <a:pt x="43339" y="144420"/>
                    <a:pt x="44673" y="151373"/>
                  </a:cubicBezTo>
                  <a:lnTo>
                    <a:pt x="48062" y="162774"/>
                  </a:lnTo>
                  <a:lnTo>
                    <a:pt x="55816" y="114702"/>
                  </a:lnTo>
                  <a:cubicBezTo>
                    <a:pt x="60063" y="104756"/>
                    <a:pt x="65162" y="95195"/>
                    <a:pt x="71056" y="86127"/>
                  </a:cubicBezTo>
                  <a:cubicBezTo>
                    <a:pt x="74104" y="81079"/>
                    <a:pt x="77819" y="76602"/>
                    <a:pt x="81248" y="71649"/>
                  </a:cubicBezTo>
                  <a:cubicBezTo>
                    <a:pt x="82010" y="70506"/>
                    <a:pt x="83343" y="68982"/>
                    <a:pt x="83724" y="68220"/>
                  </a:cubicBezTo>
                  <a:cubicBezTo>
                    <a:pt x="84105" y="67458"/>
                    <a:pt x="83153" y="68220"/>
                    <a:pt x="83724" y="67268"/>
                  </a:cubicBezTo>
                  <a:cubicBezTo>
                    <a:pt x="83724" y="67268"/>
                    <a:pt x="83724" y="67268"/>
                    <a:pt x="83724" y="66696"/>
                  </a:cubicBezTo>
                  <a:cubicBezTo>
                    <a:pt x="83653" y="66351"/>
                    <a:pt x="83653" y="65994"/>
                    <a:pt x="83724" y="65649"/>
                  </a:cubicBezTo>
                  <a:cubicBezTo>
                    <a:pt x="83669" y="64951"/>
                    <a:pt x="83669" y="64250"/>
                    <a:pt x="83724" y="63553"/>
                  </a:cubicBezTo>
                  <a:cubicBezTo>
                    <a:pt x="83677" y="62728"/>
                    <a:pt x="83677" y="61901"/>
                    <a:pt x="83724" y="61077"/>
                  </a:cubicBezTo>
                  <a:cubicBezTo>
                    <a:pt x="83842" y="60174"/>
                    <a:pt x="84034" y="59282"/>
                    <a:pt x="84296" y="58410"/>
                  </a:cubicBezTo>
                  <a:cubicBezTo>
                    <a:pt x="84278" y="57228"/>
                    <a:pt x="84374" y="56048"/>
                    <a:pt x="84582" y="54885"/>
                  </a:cubicBezTo>
                  <a:cubicBezTo>
                    <a:pt x="84864" y="54305"/>
                    <a:pt x="85215" y="53761"/>
                    <a:pt x="85629" y="53266"/>
                  </a:cubicBezTo>
                  <a:cubicBezTo>
                    <a:pt x="85967" y="52927"/>
                    <a:pt x="86255" y="52542"/>
                    <a:pt x="86486" y="52123"/>
                  </a:cubicBezTo>
                  <a:cubicBezTo>
                    <a:pt x="87008" y="51475"/>
                    <a:pt x="87581" y="50870"/>
                    <a:pt x="88201" y="50313"/>
                  </a:cubicBezTo>
                  <a:cubicBezTo>
                    <a:pt x="88963" y="49646"/>
                    <a:pt x="89154" y="50028"/>
                    <a:pt x="88963" y="50504"/>
                  </a:cubicBezTo>
                  <a:cubicBezTo>
                    <a:pt x="88684" y="51084"/>
                    <a:pt x="88461" y="51691"/>
                    <a:pt x="88296" y="52313"/>
                  </a:cubicBezTo>
                  <a:cubicBezTo>
                    <a:pt x="88297" y="52790"/>
                    <a:pt x="88297" y="52790"/>
                    <a:pt x="88297" y="53266"/>
                  </a:cubicBezTo>
                  <a:cubicBezTo>
                    <a:pt x="88297" y="53742"/>
                    <a:pt x="88297" y="53266"/>
                    <a:pt x="88297" y="54504"/>
                  </a:cubicBezTo>
                  <a:cubicBezTo>
                    <a:pt x="87958" y="55816"/>
                    <a:pt x="87735" y="57154"/>
                    <a:pt x="87630" y="58505"/>
                  </a:cubicBezTo>
                  <a:cubicBezTo>
                    <a:pt x="87630" y="59553"/>
                    <a:pt x="87630" y="63553"/>
                    <a:pt x="87630" y="63553"/>
                  </a:cubicBezTo>
                  <a:cubicBezTo>
                    <a:pt x="87630" y="63553"/>
                    <a:pt x="91154" y="59648"/>
                    <a:pt x="92201" y="59171"/>
                  </a:cubicBezTo>
                  <a:cubicBezTo>
                    <a:pt x="93249" y="58695"/>
                    <a:pt x="94773" y="57838"/>
                    <a:pt x="94297" y="59743"/>
                  </a:cubicBezTo>
                  <a:cubicBezTo>
                    <a:pt x="93218" y="62239"/>
                    <a:pt x="91911" y="64631"/>
                    <a:pt x="90392" y="66887"/>
                  </a:cubicBezTo>
                  <a:cubicBezTo>
                    <a:pt x="93649" y="66699"/>
                    <a:pt x="96859" y="66025"/>
                    <a:pt x="99917" y="64886"/>
                  </a:cubicBezTo>
                  <a:cubicBezTo>
                    <a:pt x="101854" y="64130"/>
                    <a:pt x="103705" y="63173"/>
                    <a:pt x="105441" y="62029"/>
                  </a:cubicBezTo>
                  <a:cubicBezTo>
                    <a:pt x="107156" y="60981"/>
                    <a:pt x="109537" y="58791"/>
                    <a:pt x="110585" y="58219"/>
                  </a:cubicBezTo>
                  <a:cubicBezTo>
                    <a:pt x="111633" y="57647"/>
                    <a:pt x="111442" y="58219"/>
                    <a:pt x="111442" y="58219"/>
                  </a:cubicBezTo>
                  <a:cubicBezTo>
                    <a:pt x="111288" y="59274"/>
                    <a:pt x="110785" y="60246"/>
                    <a:pt x="110013" y="60981"/>
                  </a:cubicBezTo>
                  <a:cubicBezTo>
                    <a:pt x="109104" y="62215"/>
                    <a:pt x="108048" y="63334"/>
                    <a:pt x="106870" y="64315"/>
                  </a:cubicBezTo>
                  <a:cubicBezTo>
                    <a:pt x="104997" y="65969"/>
                    <a:pt x="102876" y="67319"/>
                    <a:pt x="100584" y="68316"/>
                  </a:cubicBezTo>
                  <a:cubicBezTo>
                    <a:pt x="96311" y="69878"/>
                    <a:pt x="91798" y="70684"/>
                    <a:pt x="87249" y="70697"/>
                  </a:cubicBezTo>
                  <a:cubicBezTo>
                    <a:pt x="86677" y="70697"/>
                    <a:pt x="86391" y="71745"/>
                    <a:pt x="86010" y="72316"/>
                  </a:cubicBezTo>
                  <a:cubicBezTo>
                    <a:pt x="82962" y="76793"/>
                    <a:pt x="79914" y="81841"/>
                    <a:pt x="77057" y="86222"/>
                  </a:cubicBezTo>
                  <a:cubicBezTo>
                    <a:pt x="71050" y="95934"/>
                    <a:pt x="65796" y="106092"/>
                    <a:pt x="61341" y="116607"/>
                  </a:cubicBezTo>
                  <a:lnTo>
                    <a:pt x="54297" y="158871"/>
                  </a:lnTo>
                  <a:lnTo>
                    <a:pt x="82032" y="117767"/>
                  </a:lnTo>
                  <a:cubicBezTo>
                    <a:pt x="96729" y="101116"/>
                    <a:pt x="113578" y="86366"/>
                    <a:pt x="132207" y="73935"/>
                  </a:cubicBezTo>
                  <a:cubicBezTo>
                    <a:pt x="132736" y="69823"/>
                    <a:pt x="133661" y="65772"/>
                    <a:pt x="134969" y="61838"/>
                  </a:cubicBezTo>
                  <a:cubicBezTo>
                    <a:pt x="135677" y="59813"/>
                    <a:pt x="136706" y="57916"/>
                    <a:pt x="138017" y="56218"/>
                  </a:cubicBezTo>
                  <a:cubicBezTo>
                    <a:pt x="138720" y="55251"/>
                    <a:pt x="139553" y="54385"/>
                    <a:pt x="140494" y="53646"/>
                  </a:cubicBezTo>
                  <a:lnTo>
                    <a:pt x="143541" y="51457"/>
                  </a:lnTo>
                  <a:lnTo>
                    <a:pt x="143541" y="52218"/>
                  </a:lnTo>
                  <a:lnTo>
                    <a:pt x="142493" y="54408"/>
                  </a:lnTo>
                  <a:cubicBezTo>
                    <a:pt x="141947" y="55158"/>
                    <a:pt x="141469" y="55955"/>
                    <a:pt x="141065" y="56790"/>
                  </a:cubicBezTo>
                  <a:cubicBezTo>
                    <a:pt x="140180" y="58599"/>
                    <a:pt x="139448" y="60479"/>
                    <a:pt x="138874" y="62409"/>
                  </a:cubicBezTo>
                  <a:cubicBezTo>
                    <a:pt x="138398" y="64505"/>
                    <a:pt x="137826" y="67934"/>
                    <a:pt x="137540" y="70220"/>
                  </a:cubicBezTo>
                  <a:cubicBezTo>
                    <a:pt x="142493" y="67362"/>
                    <a:pt x="147065" y="64315"/>
                    <a:pt x="152685" y="61743"/>
                  </a:cubicBezTo>
                  <a:cubicBezTo>
                    <a:pt x="153542" y="61743"/>
                    <a:pt x="153542" y="62409"/>
                    <a:pt x="152685" y="62886"/>
                  </a:cubicBezTo>
                  <a:cubicBezTo>
                    <a:pt x="148399" y="66124"/>
                    <a:pt x="143827" y="69458"/>
                    <a:pt x="139636" y="72411"/>
                  </a:cubicBezTo>
                  <a:lnTo>
                    <a:pt x="142208" y="73363"/>
                  </a:lnTo>
                  <a:cubicBezTo>
                    <a:pt x="144174" y="73883"/>
                    <a:pt x="146182" y="74234"/>
                    <a:pt x="148208" y="74411"/>
                  </a:cubicBezTo>
                  <a:cubicBezTo>
                    <a:pt x="149953" y="74509"/>
                    <a:pt x="151702" y="74509"/>
                    <a:pt x="153447" y="74411"/>
                  </a:cubicBezTo>
                  <a:lnTo>
                    <a:pt x="156209" y="73840"/>
                  </a:lnTo>
                  <a:lnTo>
                    <a:pt x="159067" y="73840"/>
                  </a:lnTo>
                  <a:cubicBezTo>
                    <a:pt x="159734" y="73840"/>
                    <a:pt x="159734" y="73840"/>
                    <a:pt x="159067" y="74792"/>
                  </a:cubicBezTo>
                  <a:cubicBezTo>
                    <a:pt x="158116" y="75499"/>
                    <a:pt x="157095" y="76105"/>
                    <a:pt x="156019" y="76602"/>
                  </a:cubicBezTo>
                  <a:cubicBezTo>
                    <a:pt x="155031" y="77002"/>
                    <a:pt x="154011" y="77320"/>
                    <a:pt x="152971" y="77554"/>
                  </a:cubicBezTo>
                  <a:cubicBezTo>
                    <a:pt x="150970" y="78016"/>
                    <a:pt x="148928" y="78272"/>
                    <a:pt x="146875" y="78316"/>
                  </a:cubicBezTo>
                  <a:cubicBezTo>
                    <a:pt x="143018" y="78189"/>
                    <a:pt x="139227" y="77282"/>
                    <a:pt x="135730" y="75649"/>
                  </a:cubicBezTo>
                  <a:lnTo>
                    <a:pt x="87817" y="120948"/>
                  </a:lnTo>
                  <a:lnTo>
                    <a:pt x="54284" y="167438"/>
                  </a:lnTo>
                  <a:lnTo>
                    <a:pt x="61246" y="165470"/>
                  </a:lnTo>
                  <a:cubicBezTo>
                    <a:pt x="65444" y="164051"/>
                    <a:pt x="69549" y="162365"/>
                    <a:pt x="73533" y="160422"/>
                  </a:cubicBezTo>
                  <a:cubicBezTo>
                    <a:pt x="82602" y="155762"/>
                    <a:pt x="91409" y="150611"/>
                    <a:pt x="99917" y="144992"/>
                  </a:cubicBezTo>
                  <a:cubicBezTo>
                    <a:pt x="108038" y="139593"/>
                    <a:pt x="115801" y="133675"/>
                    <a:pt x="123158" y="127275"/>
                  </a:cubicBezTo>
                  <a:cubicBezTo>
                    <a:pt x="124331" y="126295"/>
                    <a:pt x="125445" y="125246"/>
                    <a:pt x="126492" y="124132"/>
                  </a:cubicBezTo>
                  <a:cubicBezTo>
                    <a:pt x="126968" y="123465"/>
                    <a:pt x="126492" y="123560"/>
                    <a:pt x="126492" y="123370"/>
                  </a:cubicBezTo>
                  <a:cubicBezTo>
                    <a:pt x="126250" y="118266"/>
                    <a:pt x="127094" y="113169"/>
                    <a:pt x="128968" y="108416"/>
                  </a:cubicBezTo>
                  <a:cubicBezTo>
                    <a:pt x="130067" y="105989"/>
                    <a:pt x="131475" y="103716"/>
                    <a:pt x="133159" y="101653"/>
                  </a:cubicBezTo>
                  <a:cubicBezTo>
                    <a:pt x="135178" y="99459"/>
                    <a:pt x="137604" y="97680"/>
                    <a:pt x="140303" y="96414"/>
                  </a:cubicBezTo>
                  <a:cubicBezTo>
                    <a:pt x="141732" y="95843"/>
                    <a:pt x="141256" y="96414"/>
                    <a:pt x="140303" y="97081"/>
                  </a:cubicBezTo>
                  <a:cubicBezTo>
                    <a:pt x="136978" y="100682"/>
                    <a:pt x="134561" y="105025"/>
                    <a:pt x="133255" y="109749"/>
                  </a:cubicBezTo>
                  <a:cubicBezTo>
                    <a:pt x="132596" y="112662"/>
                    <a:pt x="132182" y="115625"/>
                    <a:pt x="132016" y="118607"/>
                  </a:cubicBezTo>
                  <a:cubicBezTo>
                    <a:pt x="135948" y="114422"/>
                    <a:pt x="140217" y="110568"/>
                    <a:pt x="144780" y="107082"/>
                  </a:cubicBezTo>
                  <a:cubicBezTo>
                    <a:pt x="145351" y="107082"/>
                    <a:pt x="146018" y="107082"/>
                    <a:pt x="145732" y="107749"/>
                  </a:cubicBezTo>
                  <a:cubicBezTo>
                    <a:pt x="143611" y="112009"/>
                    <a:pt x="140776" y="115875"/>
                    <a:pt x="137350" y="119179"/>
                  </a:cubicBezTo>
                  <a:cubicBezTo>
                    <a:pt x="136874" y="119655"/>
                    <a:pt x="135636" y="120227"/>
                    <a:pt x="135922" y="120703"/>
                  </a:cubicBezTo>
                  <a:cubicBezTo>
                    <a:pt x="136938" y="121163"/>
                    <a:pt x="138044" y="121390"/>
                    <a:pt x="139160" y="121370"/>
                  </a:cubicBezTo>
                  <a:cubicBezTo>
                    <a:pt x="141047" y="121359"/>
                    <a:pt x="142929" y="121167"/>
                    <a:pt x="144780" y="120798"/>
                  </a:cubicBezTo>
                  <a:cubicBezTo>
                    <a:pt x="146471" y="120432"/>
                    <a:pt x="148128" y="119922"/>
                    <a:pt x="149733" y="119274"/>
                  </a:cubicBezTo>
                  <a:cubicBezTo>
                    <a:pt x="150624" y="118937"/>
                    <a:pt x="151485" y="118523"/>
                    <a:pt x="152304" y="118036"/>
                  </a:cubicBezTo>
                  <a:lnTo>
                    <a:pt x="153448" y="117274"/>
                  </a:lnTo>
                  <a:lnTo>
                    <a:pt x="155352" y="116321"/>
                  </a:lnTo>
                  <a:cubicBezTo>
                    <a:pt x="155829" y="116321"/>
                    <a:pt x="155924" y="116321"/>
                    <a:pt x="155352" y="116893"/>
                  </a:cubicBezTo>
                  <a:cubicBezTo>
                    <a:pt x="154781" y="117464"/>
                    <a:pt x="155352" y="117560"/>
                    <a:pt x="154781" y="118131"/>
                  </a:cubicBezTo>
                  <a:cubicBezTo>
                    <a:pt x="154291" y="118807"/>
                    <a:pt x="153715" y="119415"/>
                    <a:pt x="153066" y="119941"/>
                  </a:cubicBezTo>
                  <a:cubicBezTo>
                    <a:pt x="152183" y="120687"/>
                    <a:pt x="151260" y="121386"/>
                    <a:pt x="150304" y="122036"/>
                  </a:cubicBezTo>
                  <a:cubicBezTo>
                    <a:pt x="148395" y="123248"/>
                    <a:pt x="146305" y="124148"/>
                    <a:pt x="144113" y="124703"/>
                  </a:cubicBezTo>
                  <a:cubicBezTo>
                    <a:pt x="140052" y="124940"/>
                    <a:pt x="135981" y="124940"/>
                    <a:pt x="131921" y="124703"/>
                  </a:cubicBezTo>
                  <a:cubicBezTo>
                    <a:pt x="129730" y="124703"/>
                    <a:pt x="128016" y="128513"/>
                    <a:pt x="126016" y="130133"/>
                  </a:cubicBezTo>
                  <a:cubicBezTo>
                    <a:pt x="117949" y="137196"/>
                    <a:pt x="109523" y="143841"/>
                    <a:pt x="100774" y="150040"/>
                  </a:cubicBezTo>
                  <a:cubicBezTo>
                    <a:pt x="92612" y="155538"/>
                    <a:pt x="84083" y="160470"/>
                    <a:pt x="75247" y="164804"/>
                  </a:cubicBezTo>
                  <a:lnTo>
                    <a:pt x="63224" y="168295"/>
                  </a:lnTo>
                  <a:lnTo>
                    <a:pt x="108863" y="165308"/>
                  </a:lnTo>
                  <a:lnTo>
                    <a:pt x="112223" y="165088"/>
                  </a:lnTo>
                  <a:cubicBezTo>
                    <a:pt x="132831" y="161544"/>
                    <a:pt x="153068" y="155842"/>
                    <a:pt x="172593" y="148039"/>
                  </a:cubicBezTo>
                  <a:cubicBezTo>
                    <a:pt x="172892" y="145570"/>
                    <a:pt x="173467" y="143142"/>
                    <a:pt x="174307" y="140801"/>
                  </a:cubicBezTo>
                  <a:cubicBezTo>
                    <a:pt x="175222" y="138148"/>
                    <a:pt x="176336" y="135569"/>
                    <a:pt x="177641" y="133085"/>
                  </a:cubicBezTo>
                  <a:cubicBezTo>
                    <a:pt x="178884" y="130628"/>
                    <a:pt x="180317" y="128271"/>
                    <a:pt x="181928" y="126037"/>
                  </a:cubicBezTo>
                  <a:cubicBezTo>
                    <a:pt x="182641" y="124850"/>
                    <a:pt x="183506" y="123762"/>
                    <a:pt x="184499" y="122798"/>
                  </a:cubicBezTo>
                  <a:cubicBezTo>
                    <a:pt x="185569" y="121644"/>
                    <a:pt x="186715" y="120562"/>
                    <a:pt x="187928" y="119560"/>
                  </a:cubicBezTo>
                  <a:cubicBezTo>
                    <a:pt x="188976" y="118512"/>
                    <a:pt x="190310" y="118988"/>
                    <a:pt x="189452" y="120322"/>
                  </a:cubicBezTo>
                  <a:cubicBezTo>
                    <a:pt x="188595" y="121655"/>
                    <a:pt x="188119" y="122798"/>
                    <a:pt x="187357" y="124227"/>
                  </a:cubicBezTo>
                  <a:cubicBezTo>
                    <a:pt x="186595" y="125656"/>
                    <a:pt x="186119" y="126132"/>
                    <a:pt x="185261" y="127751"/>
                  </a:cubicBezTo>
                  <a:cubicBezTo>
                    <a:pt x="184101" y="129886"/>
                    <a:pt x="183052" y="132080"/>
                    <a:pt x="182118" y="134323"/>
                  </a:cubicBezTo>
                  <a:cubicBezTo>
                    <a:pt x="181356" y="136228"/>
                    <a:pt x="180308" y="139657"/>
                    <a:pt x="179832" y="141181"/>
                  </a:cubicBezTo>
                  <a:cubicBezTo>
                    <a:pt x="179356" y="142705"/>
                    <a:pt x="179070" y="144039"/>
                    <a:pt x="178975" y="144706"/>
                  </a:cubicBezTo>
                  <a:cubicBezTo>
                    <a:pt x="178879" y="145372"/>
                    <a:pt x="178975" y="145372"/>
                    <a:pt x="178975" y="145372"/>
                  </a:cubicBezTo>
                  <a:cubicBezTo>
                    <a:pt x="184880" y="142705"/>
                    <a:pt x="190976" y="139372"/>
                    <a:pt x="196786" y="135847"/>
                  </a:cubicBezTo>
                  <a:cubicBezTo>
                    <a:pt x="197834" y="135847"/>
                    <a:pt x="197644" y="136705"/>
                    <a:pt x="196786" y="137181"/>
                  </a:cubicBezTo>
                  <a:cubicBezTo>
                    <a:pt x="190514" y="142288"/>
                    <a:pt x="183859" y="146905"/>
                    <a:pt x="176879" y="150992"/>
                  </a:cubicBezTo>
                  <a:cubicBezTo>
                    <a:pt x="186586" y="153802"/>
                    <a:pt x="196891" y="153802"/>
                    <a:pt x="206597" y="150992"/>
                  </a:cubicBezTo>
                  <a:cubicBezTo>
                    <a:pt x="207454" y="150992"/>
                    <a:pt x="207931" y="150992"/>
                    <a:pt x="206597" y="152135"/>
                  </a:cubicBezTo>
                  <a:cubicBezTo>
                    <a:pt x="203995" y="153810"/>
                    <a:pt x="201129" y="155033"/>
                    <a:pt x="198120" y="155755"/>
                  </a:cubicBezTo>
                  <a:cubicBezTo>
                    <a:pt x="194288" y="156693"/>
                    <a:pt x="190347" y="157110"/>
                    <a:pt x="186404" y="156993"/>
                  </a:cubicBezTo>
                  <a:cubicBezTo>
                    <a:pt x="181512" y="156668"/>
                    <a:pt x="176712" y="155509"/>
                    <a:pt x="172212" y="153564"/>
                  </a:cubicBezTo>
                  <a:cubicBezTo>
                    <a:pt x="152879" y="162164"/>
                    <a:pt x="132593" y="168171"/>
                    <a:pt x="111876" y="171501"/>
                  </a:cubicBezTo>
                  <a:lnTo>
                    <a:pt x="106011" y="171676"/>
                  </a:lnTo>
                  <a:lnTo>
                    <a:pt x="58285" y="173098"/>
                  </a:lnTo>
                  <a:lnTo>
                    <a:pt x="123158" y="194521"/>
                  </a:lnTo>
                  <a:cubicBezTo>
                    <a:pt x="135417" y="196059"/>
                    <a:pt x="147803" y="196314"/>
                    <a:pt x="160115" y="195283"/>
                  </a:cubicBezTo>
                  <a:cubicBezTo>
                    <a:pt x="164150" y="194936"/>
                    <a:pt x="168158" y="194331"/>
                    <a:pt x="172117" y="193474"/>
                  </a:cubicBezTo>
                  <a:cubicBezTo>
                    <a:pt x="172783" y="193474"/>
                    <a:pt x="172116" y="192902"/>
                    <a:pt x="172116" y="192997"/>
                  </a:cubicBezTo>
                  <a:cubicBezTo>
                    <a:pt x="172116" y="192521"/>
                    <a:pt x="172116" y="192521"/>
                    <a:pt x="172116" y="192235"/>
                  </a:cubicBezTo>
                  <a:cubicBezTo>
                    <a:pt x="172286" y="191844"/>
                    <a:pt x="172476" y="191462"/>
                    <a:pt x="172688" y="191092"/>
                  </a:cubicBezTo>
                  <a:cubicBezTo>
                    <a:pt x="173340" y="190022"/>
                    <a:pt x="174072" y="189004"/>
                    <a:pt x="174879" y="188044"/>
                  </a:cubicBezTo>
                  <a:cubicBezTo>
                    <a:pt x="175831" y="186997"/>
                    <a:pt x="177355" y="185282"/>
                    <a:pt x="178689" y="184044"/>
                  </a:cubicBezTo>
                  <a:cubicBezTo>
                    <a:pt x="180022" y="182806"/>
                    <a:pt x="181832" y="181282"/>
                    <a:pt x="183546" y="180043"/>
                  </a:cubicBezTo>
                  <a:cubicBezTo>
                    <a:pt x="185481" y="178703"/>
                    <a:pt x="187484" y="177463"/>
                    <a:pt x="189547" y="176329"/>
                  </a:cubicBezTo>
                  <a:cubicBezTo>
                    <a:pt x="191166" y="175376"/>
                    <a:pt x="192119" y="176329"/>
                    <a:pt x="190976" y="177853"/>
                  </a:cubicBezTo>
                  <a:cubicBezTo>
                    <a:pt x="189785" y="179320"/>
                    <a:pt x="188513" y="180719"/>
                    <a:pt x="187166" y="182044"/>
                  </a:cubicBezTo>
                  <a:cubicBezTo>
                    <a:pt x="185826" y="183342"/>
                    <a:pt x="184554" y="184709"/>
                    <a:pt x="183356" y="186139"/>
                  </a:cubicBezTo>
                  <a:cubicBezTo>
                    <a:pt x="181841" y="187979"/>
                    <a:pt x="180502" y="189956"/>
                    <a:pt x="179355" y="192045"/>
                  </a:cubicBezTo>
                  <a:cubicBezTo>
                    <a:pt x="185166" y="190807"/>
                    <a:pt x="191071" y="189568"/>
                    <a:pt x="196976" y="188902"/>
                  </a:cubicBezTo>
                  <a:cubicBezTo>
                    <a:pt x="198120" y="188902"/>
                    <a:pt x="197739" y="190140"/>
                    <a:pt x="196976" y="190616"/>
                  </a:cubicBezTo>
                  <a:cubicBezTo>
                    <a:pt x="192020" y="193872"/>
                    <a:pt x="186544" y="196255"/>
                    <a:pt x="180784" y="197665"/>
                  </a:cubicBezTo>
                  <a:cubicBezTo>
                    <a:pt x="180784" y="197665"/>
                    <a:pt x="181260" y="197665"/>
                    <a:pt x="181546" y="198427"/>
                  </a:cubicBezTo>
                  <a:lnTo>
                    <a:pt x="183737" y="199951"/>
                  </a:lnTo>
                  <a:lnTo>
                    <a:pt x="185547" y="200998"/>
                  </a:lnTo>
                  <a:cubicBezTo>
                    <a:pt x="187837" y="202174"/>
                    <a:pt x="190190" y="203223"/>
                    <a:pt x="192595" y="204142"/>
                  </a:cubicBezTo>
                  <a:cubicBezTo>
                    <a:pt x="194405" y="204808"/>
                    <a:pt x="196881" y="205380"/>
                    <a:pt x="198405" y="205761"/>
                  </a:cubicBezTo>
                  <a:cubicBezTo>
                    <a:pt x="199929" y="206142"/>
                    <a:pt x="202882" y="206523"/>
                    <a:pt x="203644" y="206904"/>
                  </a:cubicBezTo>
                  <a:cubicBezTo>
                    <a:pt x="204406" y="207285"/>
                    <a:pt x="204692" y="206904"/>
                    <a:pt x="203644" y="207475"/>
                  </a:cubicBezTo>
                  <a:cubicBezTo>
                    <a:pt x="201041" y="208198"/>
                    <a:pt x="198343" y="208519"/>
                    <a:pt x="195643" y="208428"/>
                  </a:cubicBezTo>
                  <a:cubicBezTo>
                    <a:pt x="192409" y="208258"/>
                    <a:pt x="189209" y="207682"/>
                    <a:pt x="186118" y="206714"/>
                  </a:cubicBezTo>
                  <a:cubicBezTo>
                    <a:pt x="183550" y="205670"/>
                    <a:pt x="181039" y="204494"/>
                    <a:pt x="178593" y="203189"/>
                  </a:cubicBezTo>
                  <a:cubicBezTo>
                    <a:pt x="176498" y="202332"/>
                    <a:pt x="175450" y="199760"/>
                    <a:pt x="173545" y="199665"/>
                  </a:cubicBezTo>
                  <a:cubicBezTo>
                    <a:pt x="169354" y="199665"/>
                    <a:pt x="164973" y="201379"/>
                    <a:pt x="160591" y="201665"/>
                  </a:cubicBezTo>
                  <a:cubicBezTo>
                    <a:pt x="147358" y="203094"/>
                    <a:pt x="134010" y="203094"/>
                    <a:pt x="120777" y="201665"/>
                  </a:cubicBezTo>
                  <a:cubicBezTo>
                    <a:pt x="94933" y="198079"/>
                    <a:pt x="69991" y="189679"/>
                    <a:pt x="47244" y="176900"/>
                  </a:cubicBezTo>
                  <a:lnTo>
                    <a:pt x="46881" y="175293"/>
                  </a:lnTo>
                  <a:lnTo>
                    <a:pt x="46041" y="175602"/>
                  </a:lnTo>
                  <a:cubicBezTo>
                    <a:pt x="44910" y="175328"/>
                    <a:pt x="44100" y="174424"/>
                    <a:pt x="44767" y="172995"/>
                  </a:cubicBezTo>
                  <a:lnTo>
                    <a:pt x="45208" y="172343"/>
                  </a:lnTo>
                  <a:lnTo>
                    <a:pt x="44882" y="171380"/>
                  </a:lnTo>
                  <a:lnTo>
                    <a:pt x="44708" y="170865"/>
                  </a:lnTo>
                  <a:lnTo>
                    <a:pt x="21711" y="140475"/>
                  </a:lnTo>
                  <a:cubicBezTo>
                    <a:pt x="15025" y="128959"/>
                    <a:pt x="9739" y="116632"/>
                    <a:pt x="6000" y="103748"/>
                  </a:cubicBezTo>
                  <a:cubicBezTo>
                    <a:pt x="2755" y="91518"/>
                    <a:pt x="1437" y="78856"/>
                    <a:pt x="2095" y="66220"/>
                  </a:cubicBezTo>
                  <a:cubicBezTo>
                    <a:pt x="2559" y="60810"/>
                    <a:pt x="3516" y="55454"/>
                    <a:pt x="4952" y="50218"/>
                  </a:cubicBezTo>
                  <a:cubicBezTo>
                    <a:pt x="4953" y="50218"/>
                    <a:pt x="4953" y="50218"/>
                    <a:pt x="4953" y="50218"/>
                  </a:cubicBezTo>
                  <a:cubicBezTo>
                    <a:pt x="3482" y="46808"/>
                    <a:pt x="2334" y="43268"/>
                    <a:pt x="1524" y="39645"/>
                  </a:cubicBezTo>
                  <a:cubicBezTo>
                    <a:pt x="656" y="36085"/>
                    <a:pt x="146" y="32448"/>
                    <a:pt x="0" y="28787"/>
                  </a:cubicBezTo>
                  <a:cubicBezTo>
                    <a:pt x="64" y="25576"/>
                    <a:pt x="479" y="22382"/>
                    <a:pt x="1238" y="19262"/>
                  </a:cubicBezTo>
                  <a:cubicBezTo>
                    <a:pt x="1646" y="17601"/>
                    <a:pt x="2188" y="15977"/>
                    <a:pt x="2857" y="14404"/>
                  </a:cubicBezTo>
                  <a:cubicBezTo>
                    <a:pt x="3301" y="12835"/>
                    <a:pt x="4118" y="11397"/>
                    <a:pt x="5239" y="10213"/>
                  </a:cubicBezTo>
                  <a:cubicBezTo>
                    <a:pt x="5524" y="10213"/>
                    <a:pt x="5429" y="10022"/>
                    <a:pt x="5619" y="10880"/>
                  </a:cubicBezTo>
                  <a:cubicBezTo>
                    <a:pt x="5478" y="12270"/>
                    <a:pt x="5091" y="13625"/>
                    <a:pt x="4476" y="14880"/>
                  </a:cubicBezTo>
                  <a:cubicBezTo>
                    <a:pt x="3958" y="16491"/>
                    <a:pt x="3607" y="18150"/>
                    <a:pt x="3429" y="19833"/>
                  </a:cubicBezTo>
                  <a:cubicBezTo>
                    <a:pt x="3114" y="23000"/>
                    <a:pt x="3114" y="26191"/>
                    <a:pt x="3429" y="29358"/>
                  </a:cubicBezTo>
                  <a:cubicBezTo>
                    <a:pt x="3838" y="32582"/>
                    <a:pt x="4507" y="35767"/>
                    <a:pt x="5429" y="38883"/>
                  </a:cubicBezTo>
                  <a:cubicBezTo>
                    <a:pt x="6000" y="40693"/>
                    <a:pt x="6381" y="43265"/>
                    <a:pt x="6857" y="43169"/>
                  </a:cubicBezTo>
                  <a:cubicBezTo>
                    <a:pt x="7334" y="43074"/>
                    <a:pt x="8382" y="38788"/>
                    <a:pt x="8953" y="37550"/>
                  </a:cubicBezTo>
                  <a:cubicBezTo>
                    <a:pt x="9524" y="36311"/>
                    <a:pt x="10001" y="34597"/>
                    <a:pt x="10572" y="33359"/>
                  </a:cubicBezTo>
                  <a:cubicBezTo>
                    <a:pt x="11144" y="32120"/>
                    <a:pt x="12477" y="30025"/>
                    <a:pt x="12858" y="29263"/>
                  </a:cubicBezTo>
                  <a:cubicBezTo>
                    <a:pt x="13239" y="28501"/>
                    <a:pt x="14001" y="28406"/>
                    <a:pt x="13811" y="29263"/>
                  </a:cubicBezTo>
                  <a:cubicBezTo>
                    <a:pt x="13620" y="30120"/>
                    <a:pt x="13811" y="30787"/>
                    <a:pt x="13811" y="32216"/>
                  </a:cubicBezTo>
                  <a:cubicBezTo>
                    <a:pt x="13811" y="33644"/>
                    <a:pt x="12668" y="35740"/>
                    <a:pt x="12096" y="37645"/>
                  </a:cubicBezTo>
                  <a:cubicBezTo>
                    <a:pt x="11525" y="39550"/>
                    <a:pt x="10001" y="44598"/>
                    <a:pt x="9715" y="46122"/>
                  </a:cubicBezTo>
                  <a:cubicBezTo>
                    <a:pt x="13225" y="44668"/>
                    <a:pt x="16450" y="42604"/>
                    <a:pt x="19240" y="40026"/>
                  </a:cubicBezTo>
                  <a:cubicBezTo>
                    <a:pt x="21052" y="38336"/>
                    <a:pt x="22710" y="36487"/>
                    <a:pt x="24193" y="34502"/>
                  </a:cubicBezTo>
                  <a:lnTo>
                    <a:pt x="29527" y="28310"/>
                  </a:lnTo>
                  <a:cubicBezTo>
                    <a:pt x="30575" y="27167"/>
                    <a:pt x="30480" y="27644"/>
                    <a:pt x="30289" y="28310"/>
                  </a:cubicBezTo>
                  <a:cubicBezTo>
                    <a:pt x="29910" y="29659"/>
                    <a:pt x="29399" y="30967"/>
                    <a:pt x="28765" y="32216"/>
                  </a:cubicBezTo>
                  <a:cubicBezTo>
                    <a:pt x="28206" y="33558"/>
                    <a:pt x="27504" y="34835"/>
                    <a:pt x="26669" y="36026"/>
                  </a:cubicBezTo>
                  <a:cubicBezTo>
                    <a:pt x="25250" y="38378"/>
                    <a:pt x="23555" y="40552"/>
                    <a:pt x="21621" y="42503"/>
                  </a:cubicBezTo>
                  <a:cubicBezTo>
                    <a:pt x="17908" y="46044"/>
                    <a:pt x="13584" y="48884"/>
                    <a:pt x="8858" y="50885"/>
                  </a:cubicBezTo>
                  <a:cubicBezTo>
                    <a:pt x="8011" y="55637"/>
                    <a:pt x="7501" y="60443"/>
                    <a:pt x="7334" y="65267"/>
                  </a:cubicBezTo>
                  <a:cubicBezTo>
                    <a:pt x="7209" y="78374"/>
                    <a:pt x="8974" y="91430"/>
                    <a:pt x="12572" y="104034"/>
                  </a:cubicBezTo>
                  <a:cubicBezTo>
                    <a:pt x="16309" y="116104"/>
                    <a:pt x="21385" y="127674"/>
                    <a:pt x="27679" y="138538"/>
                  </a:cubicBezTo>
                  <a:lnTo>
                    <a:pt x="38999" y="153818"/>
                  </a:lnTo>
                  <a:lnTo>
                    <a:pt x="35433" y="132895"/>
                  </a:lnTo>
                  <a:cubicBezTo>
                    <a:pt x="33881" y="118791"/>
                    <a:pt x="34137" y="104547"/>
                    <a:pt x="36195" y="90508"/>
                  </a:cubicBezTo>
                  <a:cubicBezTo>
                    <a:pt x="39489" y="69486"/>
                    <a:pt x="47181" y="49395"/>
                    <a:pt x="58769" y="31549"/>
                  </a:cubicBezTo>
                  <a:cubicBezTo>
                    <a:pt x="59341" y="30691"/>
                    <a:pt x="58770" y="29834"/>
                    <a:pt x="58770" y="28501"/>
                  </a:cubicBezTo>
                  <a:cubicBezTo>
                    <a:pt x="58770" y="27167"/>
                    <a:pt x="58770" y="25929"/>
                    <a:pt x="58770" y="23929"/>
                  </a:cubicBezTo>
                  <a:cubicBezTo>
                    <a:pt x="59083" y="21142"/>
                    <a:pt x="59689" y="18396"/>
                    <a:pt x="60579" y="15737"/>
                  </a:cubicBezTo>
                  <a:cubicBezTo>
                    <a:pt x="61601" y="12928"/>
                    <a:pt x="62876" y="10218"/>
                    <a:pt x="64389" y="7641"/>
                  </a:cubicBezTo>
                  <a:cubicBezTo>
                    <a:pt x="65132" y="6440"/>
                    <a:pt x="65959" y="5294"/>
                    <a:pt x="66866" y="4212"/>
                  </a:cubicBezTo>
                  <a:cubicBezTo>
                    <a:pt x="68306" y="2519"/>
                    <a:pt x="70092" y="1155"/>
                    <a:pt x="72105" y="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9"/>
            <p:cNvSpPr/>
            <p:nvPr/>
          </p:nvSpPr>
          <p:spPr>
            <a:xfrm>
              <a:off x="5081341" y="1561556"/>
              <a:ext cx="381000" cy="152400"/>
            </a:xfrm>
            <a:custGeom>
              <a:avLst/>
              <a:gdLst/>
              <a:ahLst/>
              <a:cxnLst/>
              <a:rect l="l" t="t" r="r" b="b"/>
              <a:pathLst>
                <a:path w="381000" h="152400" extrusionOk="0">
                  <a:moveTo>
                    <a:pt x="375857" y="7696"/>
                  </a:moveTo>
                  <a:cubicBezTo>
                    <a:pt x="366332" y="17221"/>
                    <a:pt x="357569" y="26746"/>
                    <a:pt x="347853" y="35700"/>
                  </a:cubicBezTo>
                  <a:cubicBezTo>
                    <a:pt x="339028" y="43690"/>
                    <a:pt x="329775" y="51194"/>
                    <a:pt x="320135" y="58179"/>
                  </a:cubicBezTo>
                  <a:cubicBezTo>
                    <a:pt x="299966" y="72785"/>
                    <a:pt x="278360" y="85296"/>
                    <a:pt x="255651" y="95517"/>
                  </a:cubicBezTo>
                  <a:cubicBezTo>
                    <a:pt x="206929" y="116584"/>
                    <a:pt x="155714" y="131340"/>
                    <a:pt x="103251" y="139427"/>
                  </a:cubicBezTo>
                  <a:cubicBezTo>
                    <a:pt x="71576" y="145397"/>
                    <a:pt x="39372" y="148110"/>
                    <a:pt x="7144" y="147523"/>
                  </a:cubicBezTo>
                  <a:cubicBezTo>
                    <a:pt x="7144" y="147523"/>
                    <a:pt x="7144" y="147523"/>
                    <a:pt x="7144" y="148095"/>
                  </a:cubicBezTo>
                  <a:cubicBezTo>
                    <a:pt x="35243" y="156191"/>
                    <a:pt x="64866" y="153143"/>
                    <a:pt x="93441" y="148857"/>
                  </a:cubicBezTo>
                  <a:cubicBezTo>
                    <a:pt x="120800" y="144874"/>
                    <a:pt x="147923" y="139405"/>
                    <a:pt x="174689" y="132474"/>
                  </a:cubicBezTo>
                  <a:cubicBezTo>
                    <a:pt x="225563" y="120096"/>
                    <a:pt x="273905" y="98987"/>
                    <a:pt x="317564" y="70085"/>
                  </a:cubicBezTo>
                  <a:cubicBezTo>
                    <a:pt x="341569" y="54830"/>
                    <a:pt x="362717" y="35488"/>
                    <a:pt x="380048" y="12935"/>
                  </a:cubicBezTo>
                  <a:cubicBezTo>
                    <a:pt x="382334" y="10363"/>
                    <a:pt x="378143" y="5506"/>
                    <a:pt x="375857" y="769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9"/>
            <p:cNvSpPr/>
            <p:nvPr/>
          </p:nvSpPr>
          <p:spPr>
            <a:xfrm>
              <a:off x="5053374" y="1690769"/>
              <a:ext cx="85725" cy="38100"/>
            </a:xfrm>
            <a:custGeom>
              <a:avLst/>
              <a:gdLst/>
              <a:ahLst/>
              <a:cxnLst/>
              <a:rect l="l" t="t" r="r" b="b"/>
              <a:pathLst>
                <a:path w="85725" h="38100" extrusionOk="0">
                  <a:moveTo>
                    <a:pt x="82832" y="20978"/>
                  </a:moveTo>
                  <a:cubicBezTo>
                    <a:pt x="85117" y="404"/>
                    <a:pt x="39398" y="8786"/>
                    <a:pt x="21395" y="9072"/>
                  </a:cubicBezTo>
                  <a:cubicBezTo>
                    <a:pt x="3393" y="9358"/>
                    <a:pt x="2345" y="17073"/>
                    <a:pt x="18824" y="22121"/>
                  </a:cubicBezTo>
                  <a:cubicBezTo>
                    <a:pt x="37207" y="27931"/>
                    <a:pt x="80641" y="41552"/>
                    <a:pt x="82832" y="2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31" name="Google Shape;1031;p49"/>
          <p:cNvSpPr/>
          <p:nvPr/>
        </p:nvSpPr>
        <p:spPr>
          <a:xfrm rot="-4824657">
            <a:off x="4857333" y="753441"/>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2" name="Google Shape;1032;p49"/>
          <p:cNvSpPr/>
          <p:nvPr/>
        </p:nvSpPr>
        <p:spPr>
          <a:xfrm rot="-4824657">
            <a:off x="8115983" y="3128579"/>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3" name="Google Shape;1033;p49"/>
          <p:cNvSpPr/>
          <p:nvPr/>
        </p:nvSpPr>
        <p:spPr>
          <a:xfrm rot="-4824657">
            <a:off x="370858" y="4602729"/>
            <a:ext cx="117054" cy="138056"/>
          </a:xfrm>
          <a:custGeom>
            <a:avLst/>
            <a:gdLst/>
            <a:ahLst/>
            <a:cxnLst/>
            <a:rect l="l" t="t" r="r" b="b"/>
            <a:pathLst>
              <a:path w="41" h="48" extrusionOk="0">
                <a:moveTo>
                  <a:pt x="2" y="39"/>
                </a:moveTo>
                <a:cubicBezTo>
                  <a:pt x="41" y="48"/>
                  <a:pt x="34" y="8"/>
                  <a:pt x="34" y="8"/>
                </a:cubicBezTo>
                <a:cubicBezTo>
                  <a:pt x="34" y="8"/>
                  <a:pt x="18" y="0"/>
                  <a:pt x="7" y="15"/>
                </a:cubicBezTo>
                <a:cubicBezTo>
                  <a:pt x="4" y="19"/>
                  <a:pt x="0" y="32"/>
                  <a:pt x="2" y="3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034" name="Google Shape;1034;p49"/>
          <p:cNvGrpSpPr/>
          <p:nvPr/>
        </p:nvGrpSpPr>
        <p:grpSpPr>
          <a:xfrm rot="-6608738">
            <a:off x="5948824" y="3103763"/>
            <a:ext cx="561710" cy="322222"/>
            <a:chOff x="5053374" y="1406640"/>
            <a:chExt cx="561722" cy="322229"/>
          </a:xfrm>
        </p:grpSpPr>
        <p:sp>
          <p:nvSpPr>
            <p:cNvPr id="1035" name="Google Shape;1035;p49"/>
            <p:cNvSpPr/>
            <p:nvPr/>
          </p:nvSpPr>
          <p:spPr>
            <a:xfrm>
              <a:off x="5407668" y="1406640"/>
              <a:ext cx="207428" cy="208443"/>
            </a:xfrm>
            <a:custGeom>
              <a:avLst/>
              <a:gdLst/>
              <a:ahLst/>
              <a:cxnLst/>
              <a:rect l="l" t="t" r="r" b="b"/>
              <a:pathLst>
                <a:path w="207428" h="208443" extrusionOk="0">
                  <a:moveTo>
                    <a:pt x="143541" y="51456"/>
                  </a:moveTo>
                  <a:lnTo>
                    <a:pt x="143542" y="51456"/>
                  </a:lnTo>
                  <a:lnTo>
                    <a:pt x="143541" y="51457"/>
                  </a:lnTo>
                  <a:close/>
                  <a:moveTo>
                    <a:pt x="72105" y="211"/>
                  </a:moveTo>
                  <a:cubicBezTo>
                    <a:pt x="73152" y="-265"/>
                    <a:pt x="72676" y="211"/>
                    <a:pt x="72581" y="211"/>
                  </a:cubicBezTo>
                  <a:cubicBezTo>
                    <a:pt x="72308" y="1489"/>
                    <a:pt x="71825" y="2712"/>
                    <a:pt x="71152" y="3831"/>
                  </a:cubicBezTo>
                  <a:cubicBezTo>
                    <a:pt x="70485" y="4974"/>
                    <a:pt x="69914" y="5641"/>
                    <a:pt x="69057" y="7260"/>
                  </a:cubicBezTo>
                  <a:cubicBezTo>
                    <a:pt x="67885" y="9625"/>
                    <a:pt x="66898" y="12077"/>
                    <a:pt x="66104" y="14594"/>
                  </a:cubicBezTo>
                  <a:cubicBezTo>
                    <a:pt x="65372" y="16992"/>
                    <a:pt x="64830" y="19445"/>
                    <a:pt x="64484" y="21928"/>
                  </a:cubicBezTo>
                  <a:cubicBezTo>
                    <a:pt x="64485" y="23167"/>
                    <a:pt x="63818" y="25072"/>
                    <a:pt x="64485" y="24691"/>
                  </a:cubicBezTo>
                  <a:cubicBezTo>
                    <a:pt x="67837" y="21833"/>
                    <a:pt x="71368" y="19192"/>
                    <a:pt x="75057" y="16785"/>
                  </a:cubicBezTo>
                  <a:cubicBezTo>
                    <a:pt x="71342" y="21738"/>
                    <a:pt x="67818" y="26310"/>
                    <a:pt x="64199" y="31549"/>
                  </a:cubicBezTo>
                  <a:cubicBezTo>
                    <a:pt x="65628" y="31549"/>
                    <a:pt x="65437" y="31549"/>
                    <a:pt x="67247" y="31549"/>
                  </a:cubicBezTo>
                  <a:cubicBezTo>
                    <a:pt x="69759" y="31110"/>
                    <a:pt x="72217" y="30408"/>
                    <a:pt x="74581" y="29453"/>
                  </a:cubicBezTo>
                  <a:cubicBezTo>
                    <a:pt x="80037" y="26675"/>
                    <a:pt x="84969" y="22969"/>
                    <a:pt x="89154" y="18499"/>
                  </a:cubicBezTo>
                  <a:cubicBezTo>
                    <a:pt x="89631" y="18499"/>
                    <a:pt x="90869" y="17547"/>
                    <a:pt x="89916" y="19166"/>
                  </a:cubicBezTo>
                  <a:cubicBezTo>
                    <a:pt x="88964" y="20785"/>
                    <a:pt x="86583" y="24976"/>
                    <a:pt x="84868" y="27167"/>
                  </a:cubicBezTo>
                  <a:cubicBezTo>
                    <a:pt x="83032" y="29543"/>
                    <a:pt x="80731" y="31520"/>
                    <a:pt x="78105" y="32977"/>
                  </a:cubicBezTo>
                  <a:cubicBezTo>
                    <a:pt x="75656" y="34255"/>
                    <a:pt x="73067" y="35246"/>
                    <a:pt x="70390" y="35930"/>
                  </a:cubicBezTo>
                  <a:cubicBezTo>
                    <a:pt x="67289" y="36773"/>
                    <a:pt x="64075" y="37127"/>
                    <a:pt x="60865" y="36978"/>
                  </a:cubicBezTo>
                  <a:cubicBezTo>
                    <a:pt x="58096" y="41055"/>
                    <a:pt x="55613" y="45320"/>
                    <a:pt x="53436" y="49741"/>
                  </a:cubicBezTo>
                  <a:cubicBezTo>
                    <a:pt x="47390" y="62550"/>
                    <a:pt x="43312" y="76197"/>
                    <a:pt x="41339" y="90223"/>
                  </a:cubicBezTo>
                  <a:cubicBezTo>
                    <a:pt x="39767" y="103894"/>
                    <a:pt x="39767" y="117700"/>
                    <a:pt x="41339" y="131371"/>
                  </a:cubicBezTo>
                  <a:cubicBezTo>
                    <a:pt x="42006" y="138229"/>
                    <a:pt x="43339" y="144420"/>
                    <a:pt x="44673" y="151373"/>
                  </a:cubicBezTo>
                  <a:lnTo>
                    <a:pt x="48062" y="162774"/>
                  </a:lnTo>
                  <a:lnTo>
                    <a:pt x="55816" y="114702"/>
                  </a:lnTo>
                  <a:cubicBezTo>
                    <a:pt x="60063" y="104756"/>
                    <a:pt x="65162" y="95195"/>
                    <a:pt x="71056" y="86127"/>
                  </a:cubicBezTo>
                  <a:cubicBezTo>
                    <a:pt x="74104" y="81079"/>
                    <a:pt x="77819" y="76602"/>
                    <a:pt x="81248" y="71649"/>
                  </a:cubicBezTo>
                  <a:cubicBezTo>
                    <a:pt x="82010" y="70506"/>
                    <a:pt x="83343" y="68982"/>
                    <a:pt x="83724" y="68220"/>
                  </a:cubicBezTo>
                  <a:cubicBezTo>
                    <a:pt x="84105" y="67458"/>
                    <a:pt x="83153" y="68220"/>
                    <a:pt x="83724" y="67268"/>
                  </a:cubicBezTo>
                  <a:cubicBezTo>
                    <a:pt x="83724" y="67268"/>
                    <a:pt x="83724" y="67268"/>
                    <a:pt x="83724" y="66696"/>
                  </a:cubicBezTo>
                  <a:cubicBezTo>
                    <a:pt x="83653" y="66351"/>
                    <a:pt x="83653" y="65994"/>
                    <a:pt x="83724" y="65649"/>
                  </a:cubicBezTo>
                  <a:cubicBezTo>
                    <a:pt x="83669" y="64951"/>
                    <a:pt x="83669" y="64250"/>
                    <a:pt x="83724" y="63553"/>
                  </a:cubicBezTo>
                  <a:cubicBezTo>
                    <a:pt x="83677" y="62728"/>
                    <a:pt x="83677" y="61901"/>
                    <a:pt x="83724" y="61077"/>
                  </a:cubicBezTo>
                  <a:cubicBezTo>
                    <a:pt x="83842" y="60174"/>
                    <a:pt x="84034" y="59282"/>
                    <a:pt x="84296" y="58410"/>
                  </a:cubicBezTo>
                  <a:cubicBezTo>
                    <a:pt x="84278" y="57228"/>
                    <a:pt x="84374" y="56048"/>
                    <a:pt x="84582" y="54885"/>
                  </a:cubicBezTo>
                  <a:cubicBezTo>
                    <a:pt x="84864" y="54305"/>
                    <a:pt x="85215" y="53761"/>
                    <a:pt x="85629" y="53266"/>
                  </a:cubicBezTo>
                  <a:cubicBezTo>
                    <a:pt x="85967" y="52927"/>
                    <a:pt x="86255" y="52542"/>
                    <a:pt x="86486" y="52123"/>
                  </a:cubicBezTo>
                  <a:cubicBezTo>
                    <a:pt x="87008" y="51475"/>
                    <a:pt x="87581" y="50870"/>
                    <a:pt x="88201" y="50313"/>
                  </a:cubicBezTo>
                  <a:cubicBezTo>
                    <a:pt x="88963" y="49646"/>
                    <a:pt x="89154" y="50028"/>
                    <a:pt x="88963" y="50504"/>
                  </a:cubicBezTo>
                  <a:cubicBezTo>
                    <a:pt x="88684" y="51084"/>
                    <a:pt x="88461" y="51691"/>
                    <a:pt x="88296" y="52313"/>
                  </a:cubicBezTo>
                  <a:cubicBezTo>
                    <a:pt x="88297" y="52790"/>
                    <a:pt x="88297" y="52790"/>
                    <a:pt x="88297" y="53266"/>
                  </a:cubicBezTo>
                  <a:cubicBezTo>
                    <a:pt x="88297" y="53742"/>
                    <a:pt x="88297" y="53266"/>
                    <a:pt x="88297" y="54504"/>
                  </a:cubicBezTo>
                  <a:cubicBezTo>
                    <a:pt x="87958" y="55816"/>
                    <a:pt x="87735" y="57154"/>
                    <a:pt x="87630" y="58505"/>
                  </a:cubicBezTo>
                  <a:cubicBezTo>
                    <a:pt x="87630" y="59553"/>
                    <a:pt x="87630" y="63553"/>
                    <a:pt x="87630" y="63553"/>
                  </a:cubicBezTo>
                  <a:cubicBezTo>
                    <a:pt x="87630" y="63553"/>
                    <a:pt x="91154" y="59648"/>
                    <a:pt x="92201" y="59171"/>
                  </a:cubicBezTo>
                  <a:cubicBezTo>
                    <a:pt x="93249" y="58695"/>
                    <a:pt x="94773" y="57838"/>
                    <a:pt x="94297" y="59743"/>
                  </a:cubicBezTo>
                  <a:cubicBezTo>
                    <a:pt x="93218" y="62239"/>
                    <a:pt x="91911" y="64631"/>
                    <a:pt x="90392" y="66887"/>
                  </a:cubicBezTo>
                  <a:cubicBezTo>
                    <a:pt x="93649" y="66699"/>
                    <a:pt x="96859" y="66025"/>
                    <a:pt x="99917" y="64886"/>
                  </a:cubicBezTo>
                  <a:cubicBezTo>
                    <a:pt x="101854" y="64130"/>
                    <a:pt x="103705" y="63173"/>
                    <a:pt x="105441" y="62029"/>
                  </a:cubicBezTo>
                  <a:cubicBezTo>
                    <a:pt x="107156" y="60981"/>
                    <a:pt x="109537" y="58791"/>
                    <a:pt x="110585" y="58219"/>
                  </a:cubicBezTo>
                  <a:cubicBezTo>
                    <a:pt x="111633" y="57647"/>
                    <a:pt x="111442" y="58219"/>
                    <a:pt x="111442" y="58219"/>
                  </a:cubicBezTo>
                  <a:cubicBezTo>
                    <a:pt x="111288" y="59274"/>
                    <a:pt x="110785" y="60246"/>
                    <a:pt x="110013" y="60981"/>
                  </a:cubicBezTo>
                  <a:cubicBezTo>
                    <a:pt x="109104" y="62215"/>
                    <a:pt x="108048" y="63334"/>
                    <a:pt x="106870" y="64315"/>
                  </a:cubicBezTo>
                  <a:cubicBezTo>
                    <a:pt x="104997" y="65969"/>
                    <a:pt x="102876" y="67319"/>
                    <a:pt x="100584" y="68316"/>
                  </a:cubicBezTo>
                  <a:cubicBezTo>
                    <a:pt x="96311" y="69878"/>
                    <a:pt x="91798" y="70684"/>
                    <a:pt x="87249" y="70697"/>
                  </a:cubicBezTo>
                  <a:cubicBezTo>
                    <a:pt x="86677" y="70697"/>
                    <a:pt x="86391" y="71745"/>
                    <a:pt x="86010" y="72316"/>
                  </a:cubicBezTo>
                  <a:cubicBezTo>
                    <a:pt x="82962" y="76793"/>
                    <a:pt x="79914" y="81841"/>
                    <a:pt x="77057" y="86222"/>
                  </a:cubicBezTo>
                  <a:cubicBezTo>
                    <a:pt x="71050" y="95934"/>
                    <a:pt x="65796" y="106092"/>
                    <a:pt x="61341" y="116607"/>
                  </a:cubicBezTo>
                  <a:lnTo>
                    <a:pt x="54297" y="158871"/>
                  </a:lnTo>
                  <a:lnTo>
                    <a:pt x="82032" y="117767"/>
                  </a:lnTo>
                  <a:cubicBezTo>
                    <a:pt x="96729" y="101116"/>
                    <a:pt x="113578" y="86366"/>
                    <a:pt x="132207" y="73935"/>
                  </a:cubicBezTo>
                  <a:cubicBezTo>
                    <a:pt x="132736" y="69823"/>
                    <a:pt x="133661" y="65772"/>
                    <a:pt x="134969" y="61838"/>
                  </a:cubicBezTo>
                  <a:cubicBezTo>
                    <a:pt x="135677" y="59813"/>
                    <a:pt x="136706" y="57916"/>
                    <a:pt x="138017" y="56218"/>
                  </a:cubicBezTo>
                  <a:cubicBezTo>
                    <a:pt x="138720" y="55251"/>
                    <a:pt x="139553" y="54385"/>
                    <a:pt x="140494" y="53646"/>
                  </a:cubicBezTo>
                  <a:lnTo>
                    <a:pt x="143541" y="51457"/>
                  </a:lnTo>
                  <a:lnTo>
                    <a:pt x="143541" y="52218"/>
                  </a:lnTo>
                  <a:lnTo>
                    <a:pt x="142493" y="54408"/>
                  </a:lnTo>
                  <a:cubicBezTo>
                    <a:pt x="141947" y="55158"/>
                    <a:pt x="141469" y="55955"/>
                    <a:pt x="141065" y="56790"/>
                  </a:cubicBezTo>
                  <a:cubicBezTo>
                    <a:pt x="140180" y="58599"/>
                    <a:pt x="139448" y="60479"/>
                    <a:pt x="138874" y="62409"/>
                  </a:cubicBezTo>
                  <a:cubicBezTo>
                    <a:pt x="138398" y="64505"/>
                    <a:pt x="137826" y="67934"/>
                    <a:pt x="137540" y="70220"/>
                  </a:cubicBezTo>
                  <a:cubicBezTo>
                    <a:pt x="142493" y="67362"/>
                    <a:pt x="147065" y="64315"/>
                    <a:pt x="152685" y="61743"/>
                  </a:cubicBezTo>
                  <a:cubicBezTo>
                    <a:pt x="153542" y="61743"/>
                    <a:pt x="153542" y="62409"/>
                    <a:pt x="152685" y="62886"/>
                  </a:cubicBezTo>
                  <a:cubicBezTo>
                    <a:pt x="148399" y="66124"/>
                    <a:pt x="143827" y="69458"/>
                    <a:pt x="139636" y="72411"/>
                  </a:cubicBezTo>
                  <a:lnTo>
                    <a:pt x="142208" y="73363"/>
                  </a:lnTo>
                  <a:cubicBezTo>
                    <a:pt x="144174" y="73883"/>
                    <a:pt x="146182" y="74234"/>
                    <a:pt x="148208" y="74411"/>
                  </a:cubicBezTo>
                  <a:cubicBezTo>
                    <a:pt x="149953" y="74509"/>
                    <a:pt x="151702" y="74509"/>
                    <a:pt x="153447" y="74411"/>
                  </a:cubicBezTo>
                  <a:lnTo>
                    <a:pt x="156209" y="73840"/>
                  </a:lnTo>
                  <a:lnTo>
                    <a:pt x="159067" y="73840"/>
                  </a:lnTo>
                  <a:cubicBezTo>
                    <a:pt x="159734" y="73840"/>
                    <a:pt x="159734" y="73840"/>
                    <a:pt x="159067" y="74792"/>
                  </a:cubicBezTo>
                  <a:cubicBezTo>
                    <a:pt x="158116" y="75499"/>
                    <a:pt x="157095" y="76105"/>
                    <a:pt x="156019" y="76602"/>
                  </a:cubicBezTo>
                  <a:cubicBezTo>
                    <a:pt x="155031" y="77002"/>
                    <a:pt x="154011" y="77320"/>
                    <a:pt x="152971" y="77554"/>
                  </a:cubicBezTo>
                  <a:cubicBezTo>
                    <a:pt x="150970" y="78016"/>
                    <a:pt x="148928" y="78272"/>
                    <a:pt x="146875" y="78316"/>
                  </a:cubicBezTo>
                  <a:cubicBezTo>
                    <a:pt x="143018" y="78189"/>
                    <a:pt x="139227" y="77282"/>
                    <a:pt x="135730" y="75649"/>
                  </a:cubicBezTo>
                  <a:lnTo>
                    <a:pt x="87817" y="120948"/>
                  </a:lnTo>
                  <a:lnTo>
                    <a:pt x="54284" y="167438"/>
                  </a:lnTo>
                  <a:lnTo>
                    <a:pt x="61246" y="165470"/>
                  </a:lnTo>
                  <a:cubicBezTo>
                    <a:pt x="65444" y="164051"/>
                    <a:pt x="69549" y="162365"/>
                    <a:pt x="73533" y="160422"/>
                  </a:cubicBezTo>
                  <a:cubicBezTo>
                    <a:pt x="82602" y="155762"/>
                    <a:pt x="91409" y="150611"/>
                    <a:pt x="99917" y="144992"/>
                  </a:cubicBezTo>
                  <a:cubicBezTo>
                    <a:pt x="108038" y="139593"/>
                    <a:pt x="115801" y="133675"/>
                    <a:pt x="123158" y="127275"/>
                  </a:cubicBezTo>
                  <a:cubicBezTo>
                    <a:pt x="124331" y="126295"/>
                    <a:pt x="125445" y="125246"/>
                    <a:pt x="126492" y="124132"/>
                  </a:cubicBezTo>
                  <a:cubicBezTo>
                    <a:pt x="126968" y="123465"/>
                    <a:pt x="126492" y="123560"/>
                    <a:pt x="126492" y="123370"/>
                  </a:cubicBezTo>
                  <a:cubicBezTo>
                    <a:pt x="126250" y="118266"/>
                    <a:pt x="127094" y="113169"/>
                    <a:pt x="128968" y="108416"/>
                  </a:cubicBezTo>
                  <a:cubicBezTo>
                    <a:pt x="130067" y="105989"/>
                    <a:pt x="131475" y="103716"/>
                    <a:pt x="133159" y="101653"/>
                  </a:cubicBezTo>
                  <a:cubicBezTo>
                    <a:pt x="135178" y="99459"/>
                    <a:pt x="137604" y="97680"/>
                    <a:pt x="140303" y="96414"/>
                  </a:cubicBezTo>
                  <a:cubicBezTo>
                    <a:pt x="141732" y="95843"/>
                    <a:pt x="141256" y="96414"/>
                    <a:pt x="140303" y="97081"/>
                  </a:cubicBezTo>
                  <a:cubicBezTo>
                    <a:pt x="136978" y="100682"/>
                    <a:pt x="134561" y="105025"/>
                    <a:pt x="133255" y="109749"/>
                  </a:cubicBezTo>
                  <a:cubicBezTo>
                    <a:pt x="132596" y="112662"/>
                    <a:pt x="132182" y="115625"/>
                    <a:pt x="132016" y="118607"/>
                  </a:cubicBezTo>
                  <a:cubicBezTo>
                    <a:pt x="135948" y="114422"/>
                    <a:pt x="140217" y="110568"/>
                    <a:pt x="144780" y="107082"/>
                  </a:cubicBezTo>
                  <a:cubicBezTo>
                    <a:pt x="145351" y="107082"/>
                    <a:pt x="146018" y="107082"/>
                    <a:pt x="145732" y="107749"/>
                  </a:cubicBezTo>
                  <a:cubicBezTo>
                    <a:pt x="143611" y="112009"/>
                    <a:pt x="140776" y="115875"/>
                    <a:pt x="137350" y="119179"/>
                  </a:cubicBezTo>
                  <a:cubicBezTo>
                    <a:pt x="136874" y="119655"/>
                    <a:pt x="135636" y="120227"/>
                    <a:pt x="135922" y="120703"/>
                  </a:cubicBezTo>
                  <a:cubicBezTo>
                    <a:pt x="136938" y="121163"/>
                    <a:pt x="138044" y="121390"/>
                    <a:pt x="139160" y="121370"/>
                  </a:cubicBezTo>
                  <a:cubicBezTo>
                    <a:pt x="141047" y="121359"/>
                    <a:pt x="142929" y="121167"/>
                    <a:pt x="144780" y="120798"/>
                  </a:cubicBezTo>
                  <a:cubicBezTo>
                    <a:pt x="146471" y="120432"/>
                    <a:pt x="148128" y="119922"/>
                    <a:pt x="149733" y="119274"/>
                  </a:cubicBezTo>
                  <a:cubicBezTo>
                    <a:pt x="150624" y="118937"/>
                    <a:pt x="151485" y="118523"/>
                    <a:pt x="152304" y="118036"/>
                  </a:cubicBezTo>
                  <a:lnTo>
                    <a:pt x="153448" y="117274"/>
                  </a:lnTo>
                  <a:lnTo>
                    <a:pt x="155352" y="116321"/>
                  </a:lnTo>
                  <a:cubicBezTo>
                    <a:pt x="155829" y="116321"/>
                    <a:pt x="155924" y="116321"/>
                    <a:pt x="155352" y="116893"/>
                  </a:cubicBezTo>
                  <a:cubicBezTo>
                    <a:pt x="154781" y="117464"/>
                    <a:pt x="155352" y="117560"/>
                    <a:pt x="154781" y="118131"/>
                  </a:cubicBezTo>
                  <a:cubicBezTo>
                    <a:pt x="154291" y="118807"/>
                    <a:pt x="153715" y="119415"/>
                    <a:pt x="153066" y="119941"/>
                  </a:cubicBezTo>
                  <a:cubicBezTo>
                    <a:pt x="152183" y="120687"/>
                    <a:pt x="151260" y="121386"/>
                    <a:pt x="150304" y="122036"/>
                  </a:cubicBezTo>
                  <a:cubicBezTo>
                    <a:pt x="148395" y="123248"/>
                    <a:pt x="146305" y="124148"/>
                    <a:pt x="144113" y="124703"/>
                  </a:cubicBezTo>
                  <a:cubicBezTo>
                    <a:pt x="140052" y="124940"/>
                    <a:pt x="135981" y="124940"/>
                    <a:pt x="131921" y="124703"/>
                  </a:cubicBezTo>
                  <a:cubicBezTo>
                    <a:pt x="129730" y="124703"/>
                    <a:pt x="128016" y="128513"/>
                    <a:pt x="126016" y="130133"/>
                  </a:cubicBezTo>
                  <a:cubicBezTo>
                    <a:pt x="117949" y="137196"/>
                    <a:pt x="109523" y="143841"/>
                    <a:pt x="100774" y="150040"/>
                  </a:cubicBezTo>
                  <a:cubicBezTo>
                    <a:pt x="92612" y="155538"/>
                    <a:pt x="84083" y="160470"/>
                    <a:pt x="75247" y="164804"/>
                  </a:cubicBezTo>
                  <a:lnTo>
                    <a:pt x="63224" y="168295"/>
                  </a:lnTo>
                  <a:lnTo>
                    <a:pt x="108863" y="165308"/>
                  </a:lnTo>
                  <a:lnTo>
                    <a:pt x="112223" y="165088"/>
                  </a:lnTo>
                  <a:cubicBezTo>
                    <a:pt x="132831" y="161544"/>
                    <a:pt x="153068" y="155842"/>
                    <a:pt x="172593" y="148039"/>
                  </a:cubicBezTo>
                  <a:cubicBezTo>
                    <a:pt x="172892" y="145570"/>
                    <a:pt x="173467" y="143142"/>
                    <a:pt x="174307" y="140801"/>
                  </a:cubicBezTo>
                  <a:cubicBezTo>
                    <a:pt x="175222" y="138148"/>
                    <a:pt x="176336" y="135569"/>
                    <a:pt x="177641" y="133085"/>
                  </a:cubicBezTo>
                  <a:cubicBezTo>
                    <a:pt x="178884" y="130628"/>
                    <a:pt x="180317" y="128271"/>
                    <a:pt x="181928" y="126037"/>
                  </a:cubicBezTo>
                  <a:cubicBezTo>
                    <a:pt x="182641" y="124850"/>
                    <a:pt x="183506" y="123762"/>
                    <a:pt x="184499" y="122798"/>
                  </a:cubicBezTo>
                  <a:cubicBezTo>
                    <a:pt x="185569" y="121644"/>
                    <a:pt x="186715" y="120562"/>
                    <a:pt x="187928" y="119560"/>
                  </a:cubicBezTo>
                  <a:cubicBezTo>
                    <a:pt x="188976" y="118512"/>
                    <a:pt x="190310" y="118988"/>
                    <a:pt x="189452" y="120322"/>
                  </a:cubicBezTo>
                  <a:cubicBezTo>
                    <a:pt x="188595" y="121655"/>
                    <a:pt x="188119" y="122798"/>
                    <a:pt x="187357" y="124227"/>
                  </a:cubicBezTo>
                  <a:cubicBezTo>
                    <a:pt x="186595" y="125656"/>
                    <a:pt x="186119" y="126132"/>
                    <a:pt x="185261" y="127751"/>
                  </a:cubicBezTo>
                  <a:cubicBezTo>
                    <a:pt x="184101" y="129886"/>
                    <a:pt x="183052" y="132080"/>
                    <a:pt x="182118" y="134323"/>
                  </a:cubicBezTo>
                  <a:cubicBezTo>
                    <a:pt x="181356" y="136228"/>
                    <a:pt x="180308" y="139657"/>
                    <a:pt x="179832" y="141181"/>
                  </a:cubicBezTo>
                  <a:cubicBezTo>
                    <a:pt x="179356" y="142705"/>
                    <a:pt x="179070" y="144039"/>
                    <a:pt x="178975" y="144706"/>
                  </a:cubicBezTo>
                  <a:cubicBezTo>
                    <a:pt x="178879" y="145372"/>
                    <a:pt x="178975" y="145372"/>
                    <a:pt x="178975" y="145372"/>
                  </a:cubicBezTo>
                  <a:cubicBezTo>
                    <a:pt x="184880" y="142705"/>
                    <a:pt x="190976" y="139372"/>
                    <a:pt x="196786" y="135847"/>
                  </a:cubicBezTo>
                  <a:cubicBezTo>
                    <a:pt x="197834" y="135847"/>
                    <a:pt x="197644" y="136705"/>
                    <a:pt x="196786" y="137181"/>
                  </a:cubicBezTo>
                  <a:cubicBezTo>
                    <a:pt x="190514" y="142288"/>
                    <a:pt x="183859" y="146905"/>
                    <a:pt x="176879" y="150992"/>
                  </a:cubicBezTo>
                  <a:cubicBezTo>
                    <a:pt x="186586" y="153802"/>
                    <a:pt x="196891" y="153802"/>
                    <a:pt x="206597" y="150992"/>
                  </a:cubicBezTo>
                  <a:cubicBezTo>
                    <a:pt x="207454" y="150992"/>
                    <a:pt x="207931" y="150992"/>
                    <a:pt x="206597" y="152135"/>
                  </a:cubicBezTo>
                  <a:cubicBezTo>
                    <a:pt x="203995" y="153810"/>
                    <a:pt x="201129" y="155033"/>
                    <a:pt x="198120" y="155755"/>
                  </a:cubicBezTo>
                  <a:cubicBezTo>
                    <a:pt x="194288" y="156693"/>
                    <a:pt x="190347" y="157110"/>
                    <a:pt x="186404" y="156993"/>
                  </a:cubicBezTo>
                  <a:cubicBezTo>
                    <a:pt x="181512" y="156668"/>
                    <a:pt x="176712" y="155509"/>
                    <a:pt x="172212" y="153564"/>
                  </a:cubicBezTo>
                  <a:cubicBezTo>
                    <a:pt x="152879" y="162164"/>
                    <a:pt x="132593" y="168171"/>
                    <a:pt x="111876" y="171501"/>
                  </a:cubicBezTo>
                  <a:lnTo>
                    <a:pt x="106011" y="171676"/>
                  </a:lnTo>
                  <a:lnTo>
                    <a:pt x="58285" y="173098"/>
                  </a:lnTo>
                  <a:lnTo>
                    <a:pt x="123158" y="194521"/>
                  </a:lnTo>
                  <a:cubicBezTo>
                    <a:pt x="135417" y="196059"/>
                    <a:pt x="147803" y="196314"/>
                    <a:pt x="160115" y="195283"/>
                  </a:cubicBezTo>
                  <a:cubicBezTo>
                    <a:pt x="164150" y="194936"/>
                    <a:pt x="168158" y="194331"/>
                    <a:pt x="172117" y="193474"/>
                  </a:cubicBezTo>
                  <a:cubicBezTo>
                    <a:pt x="172783" y="193474"/>
                    <a:pt x="172116" y="192902"/>
                    <a:pt x="172116" y="192997"/>
                  </a:cubicBezTo>
                  <a:cubicBezTo>
                    <a:pt x="172116" y="192521"/>
                    <a:pt x="172116" y="192521"/>
                    <a:pt x="172116" y="192235"/>
                  </a:cubicBezTo>
                  <a:cubicBezTo>
                    <a:pt x="172286" y="191844"/>
                    <a:pt x="172476" y="191462"/>
                    <a:pt x="172688" y="191092"/>
                  </a:cubicBezTo>
                  <a:cubicBezTo>
                    <a:pt x="173340" y="190022"/>
                    <a:pt x="174072" y="189004"/>
                    <a:pt x="174879" y="188044"/>
                  </a:cubicBezTo>
                  <a:cubicBezTo>
                    <a:pt x="175831" y="186997"/>
                    <a:pt x="177355" y="185282"/>
                    <a:pt x="178689" y="184044"/>
                  </a:cubicBezTo>
                  <a:cubicBezTo>
                    <a:pt x="180022" y="182806"/>
                    <a:pt x="181832" y="181282"/>
                    <a:pt x="183546" y="180043"/>
                  </a:cubicBezTo>
                  <a:cubicBezTo>
                    <a:pt x="185481" y="178703"/>
                    <a:pt x="187484" y="177463"/>
                    <a:pt x="189547" y="176329"/>
                  </a:cubicBezTo>
                  <a:cubicBezTo>
                    <a:pt x="191166" y="175376"/>
                    <a:pt x="192119" y="176329"/>
                    <a:pt x="190976" y="177853"/>
                  </a:cubicBezTo>
                  <a:cubicBezTo>
                    <a:pt x="189785" y="179320"/>
                    <a:pt x="188513" y="180719"/>
                    <a:pt x="187166" y="182044"/>
                  </a:cubicBezTo>
                  <a:cubicBezTo>
                    <a:pt x="185826" y="183342"/>
                    <a:pt x="184554" y="184709"/>
                    <a:pt x="183356" y="186139"/>
                  </a:cubicBezTo>
                  <a:cubicBezTo>
                    <a:pt x="181841" y="187979"/>
                    <a:pt x="180502" y="189956"/>
                    <a:pt x="179355" y="192045"/>
                  </a:cubicBezTo>
                  <a:cubicBezTo>
                    <a:pt x="185166" y="190807"/>
                    <a:pt x="191071" y="189568"/>
                    <a:pt x="196976" y="188902"/>
                  </a:cubicBezTo>
                  <a:cubicBezTo>
                    <a:pt x="198120" y="188902"/>
                    <a:pt x="197739" y="190140"/>
                    <a:pt x="196976" y="190616"/>
                  </a:cubicBezTo>
                  <a:cubicBezTo>
                    <a:pt x="192020" y="193872"/>
                    <a:pt x="186544" y="196255"/>
                    <a:pt x="180784" y="197665"/>
                  </a:cubicBezTo>
                  <a:cubicBezTo>
                    <a:pt x="180784" y="197665"/>
                    <a:pt x="181260" y="197665"/>
                    <a:pt x="181546" y="198427"/>
                  </a:cubicBezTo>
                  <a:lnTo>
                    <a:pt x="183737" y="199951"/>
                  </a:lnTo>
                  <a:lnTo>
                    <a:pt x="185547" y="200998"/>
                  </a:lnTo>
                  <a:cubicBezTo>
                    <a:pt x="187837" y="202174"/>
                    <a:pt x="190190" y="203223"/>
                    <a:pt x="192595" y="204142"/>
                  </a:cubicBezTo>
                  <a:cubicBezTo>
                    <a:pt x="194405" y="204808"/>
                    <a:pt x="196881" y="205380"/>
                    <a:pt x="198405" y="205761"/>
                  </a:cubicBezTo>
                  <a:cubicBezTo>
                    <a:pt x="199929" y="206142"/>
                    <a:pt x="202882" y="206523"/>
                    <a:pt x="203644" y="206904"/>
                  </a:cubicBezTo>
                  <a:cubicBezTo>
                    <a:pt x="204406" y="207285"/>
                    <a:pt x="204692" y="206904"/>
                    <a:pt x="203644" y="207475"/>
                  </a:cubicBezTo>
                  <a:cubicBezTo>
                    <a:pt x="201041" y="208198"/>
                    <a:pt x="198343" y="208519"/>
                    <a:pt x="195643" y="208428"/>
                  </a:cubicBezTo>
                  <a:cubicBezTo>
                    <a:pt x="192409" y="208258"/>
                    <a:pt x="189209" y="207682"/>
                    <a:pt x="186118" y="206714"/>
                  </a:cubicBezTo>
                  <a:cubicBezTo>
                    <a:pt x="183550" y="205670"/>
                    <a:pt x="181039" y="204494"/>
                    <a:pt x="178593" y="203189"/>
                  </a:cubicBezTo>
                  <a:cubicBezTo>
                    <a:pt x="176498" y="202332"/>
                    <a:pt x="175450" y="199760"/>
                    <a:pt x="173545" y="199665"/>
                  </a:cubicBezTo>
                  <a:cubicBezTo>
                    <a:pt x="169354" y="199665"/>
                    <a:pt x="164973" y="201379"/>
                    <a:pt x="160591" y="201665"/>
                  </a:cubicBezTo>
                  <a:cubicBezTo>
                    <a:pt x="147358" y="203094"/>
                    <a:pt x="134010" y="203094"/>
                    <a:pt x="120777" y="201665"/>
                  </a:cubicBezTo>
                  <a:cubicBezTo>
                    <a:pt x="94933" y="198079"/>
                    <a:pt x="69991" y="189679"/>
                    <a:pt x="47244" y="176900"/>
                  </a:cubicBezTo>
                  <a:lnTo>
                    <a:pt x="46881" y="175293"/>
                  </a:lnTo>
                  <a:lnTo>
                    <a:pt x="46041" y="175602"/>
                  </a:lnTo>
                  <a:cubicBezTo>
                    <a:pt x="44910" y="175328"/>
                    <a:pt x="44100" y="174424"/>
                    <a:pt x="44767" y="172995"/>
                  </a:cubicBezTo>
                  <a:lnTo>
                    <a:pt x="45208" y="172343"/>
                  </a:lnTo>
                  <a:lnTo>
                    <a:pt x="44882" y="171380"/>
                  </a:lnTo>
                  <a:lnTo>
                    <a:pt x="44708" y="170865"/>
                  </a:lnTo>
                  <a:lnTo>
                    <a:pt x="21711" y="140475"/>
                  </a:lnTo>
                  <a:cubicBezTo>
                    <a:pt x="15025" y="128959"/>
                    <a:pt x="9739" y="116632"/>
                    <a:pt x="6000" y="103748"/>
                  </a:cubicBezTo>
                  <a:cubicBezTo>
                    <a:pt x="2755" y="91518"/>
                    <a:pt x="1437" y="78856"/>
                    <a:pt x="2095" y="66220"/>
                  </a:cubicBezTo>
                  <a:cubicBezTo>
                    <a:pt x="2559" y="60810"/>
                    <a:pt x="3516" y="55454"/>
                    <a:pt x="4952" y="50218"/>
                  </a:cubicBezTo>
                  <a:cubicBezTo>
                    <a:pt x="4953" y="50218"/>
                    <a:pt x="4953" y="50218"/>
                    <a:pt x="4953" y="50218"/>
                  </a:cubicBezTo>
                  <a:cubicBezTo>
                    <a:pt x="3482" y="46808"/>
                    <a:pt x="2334" y="43268"/>
                    <a:pt x="1524" y="39645"/>
                  </a:cubicBezTo>
                  <a:cubicBezTo>
                    <a:pt x="656" y="36085"/>
                    <a:pt x="146" y="32448"/>
                    <a:pt x="0" y="28787"/>
                  </a:cubicBezTo>
                  <a:cubicBezTo>
                    <a:pt x="64" y="25576"/>
                    <a:pt x="479" y="22382"/>
                    <a:pt x="1238" y="19262"/>
                  </a:cubicBezTo>
                  <a:cubicBezTo>
                    <a:pt x="1646" y="17601"/>
                    <a:pt x="2188" y="15977"/>
                    <a:pt x="2857" y="14404"/>
                  </a:cubicBezTo>
                  <a:cubicBezTo>
                    <a:pt x="3301" y="12835"/>
                    <a:pt x="4118" y="11397"/>
                    <a:pt x="5239" y="10213"/>
                  </a:cubicBezTo>
                  <a:cubicBezTo>
                    <a:pt x="5524" y="10213"/>
                    <a:pt x="5429" y="10022"/>
                    <a:pt x="5619" y="10880"/>
                  </a:cubicBezTo>
                  <a:cubicBezTo>
                    <a:pt x="5478" y="12270"/>
                    <a:pt x="5091" y="13625"/>
                    <a:pt x="4476" y="14880"/>
                  </a:cubicBezTo>
                  <a:cubicBezTo>
                    <a:pt x="3958" y="16491"/>
                    <a:pt x="3607" y="18150"/>
                    <a:pt x="3429" y="19833"/>
                  </a:cubicBezTo>
                  <a:cubicBezTo>
                    <a:pt x="3114" y="23000"/>
                    <a:pt x="3114" y="26191"/>
                    <a:pt x="3429" y="29358"/>
                  </a:cubicBezTo>
                  <a:cubicBezTo>
                    <a:pt x="3838" y="32582"/>
                    <a:pt x="4507" y="35767"/>
                    <a:pt x="5429" y="38883"/>
                  </a:cubicBezTo>
                  <a:cubicBezTo>
                    <a:pt x="6000" y="40693"/>
                    <a:pt x="6381" y="43265"/>
                    <a:pt x="6857" y="43169"/>
                  </a:cubicBezTo>
                  <a:cubicBezTo>
                    <a:pt x="7334" y="43074"/>
                    <a:pt x="8382" y="38788"/>
                    <a:pt x="8953" y="37550"/>
                  </a:cubicBezTo>
                  <a:cubicBezTo>
                    <a:pt x="9524" y="36311"/>
                    <a:pt x="10001" y="34597"/>
                    <a:pt x="10572" y="33359"/>
                  </a:cubicBezTo>
                  <a:cubicBezTo>
                    <a:pt x="11144" y="32120"/>
                    <a:pt x="12477" y="30025"/>
                    <a:pt x="12858" y="29263"/>
                  </a:cubicBezTo>
                  <a:cubicBezTo>
                    <a:pt x="13239" y="28501"/>
                    <a:pt x="14001" y="28406"/>
                    <a:pt x="13811" y="29263"/>
                  </a:cubicBezTo>
                  <a:cubicBezTo>
                    <a:pt x="13620" y="30120"/>
                    <a:pt x="13811" y="30787"/>
                    <a:pt x="13811" y="32216"/>
                  </a:cubicBezTo>
                  <a:cubicBezTo>
                    <a:pt x="13811" y="33644"/>
                    <a:pt x="12668" y="35740"/>
                    <a:pt x="12096" y="37645"/>
                  </a:cubicBezTo>
                  <a:cubicBezTo>
                    <a:pt x="11525" y="39550"/>
                    <a:pt x="10001" y="44598"/>
                    <a:pt x="9715" y="46122"/>
                  </a:cubicBezTo>
                  <a:cubicBezTo>
                    <a:pt x="13225" y="44668"/>
                    <a:pt x="16450" y="42604"/>
                    <a:pt x="19240" y="40026"/>
                  </a:cubicBezTo>
                  <a:cubicBezTo>
                    <a:pt x="21052" y="38336"/>
                    <a:pt x="22710" y="36487"/>
                    <a:pt x="24193" y="34502"/>
                  </a:cubicBezTo>
                  <a:lnTo>
                    <a:pt x="29527" y="28310"/>
                  </a:lnTo>
                  <a:cubicBezTo>
                    <a:pt x="30575" y="27167"/>
                    <a:pt x="30480" y="27644"/>
                    <a:pt x="30289" y="28310"/>
                  </a:cubicBezTo>
                  <a:cubicBezTo>
                    <a:pt x="29910" y="29659"/>
                    <a:pt x="29399" y="30967"/>
                    <a:pt x="28765" y="32216"/>
                  </a:cubicBezTo>
                  <a:cubicBezTo>
                    <a:pt x="28206" y="33558"/>
                    <a:pt x="27504" y="34835"/>
                    <a:pt x="26669" y="36026"/>
                  </a:cubicBezTo>
                  <a:cubicBezTo>
                    <a:pt x="25250" y="38378"/>
                    <a:pt x="23555" y="40552"/>
                    <a:pt x="21621" y="42503"/>
                  </a:cubicBezTo>
                  <a:cubicBezTo>
                    <a:pt x="17908" y="46044"/>
                    <a:pt x="13584" y="48884"/>
                    <a:pt x="8858" y="50885"/>
                  </a:cubicBezTo>
                  <a:cubicBezTo>
                    <a:pt x="8011" y="55637"/>
                    <a:pt x="7501" y="60443"/>
                    <a:pt x="7334" y="65267"/>
                  </a:cubicBezTo>
                  <a:cubicBezTo>
                    <a:pt x="7209" y="78374"/>
                    <a:pt x="8974" y="91430"/>
                    <a:pt x="12572" y="104034"/>
                  </a:cubicBezTo>
                  <a:cubicBezTo>
                    <a:pt x="16309" y="116104"/>
                    <a:pt x="21385" y="127674"/>
                    <a:pt x="27679" y="138538"/>
                  </a:cubicBezTo>
                  <a:lnTo>
                    <a:pt x="38999" y="153818"/>
                  </a:lnTo>
                  <a:lnTo>
                    <a:pt x="35433" y="132895"/>
                  </a:lnTo>
                  <a:cubicBezTo>
                    <a:pt x="33881" y="118791"/>
                    <a:pt x="34137" y="104547"/>
                    <a:pt x="36195" y="90508"/>
                  </a:cubicBezTo>
                  <a:cubicBezTo>
                    <a:pt x="39489" y="69486"/>
                    <a:pt x="47181" y="49395"/>
                    <a:pt x="58769" y="31549"/>
                  </a:cubicBezTo>
                  <a:cubicBezTo>
                    <a:pt x="59341" y="30691"/>
                    <a:pt x="58770" y="29834"/>
                    <a:pt x="58770" y="28501"/>
                  </a:cubicBezTo>
                  <a:cubicBezTo>
                    <a:pt x="58770" y="27167"/>
                    <a:pt x="58770" y="25929"/>
                    <a:pt x="58770" y="23929"/>
                  </a:cubicBezTo>
                  <a:cubicBezTo>
                    <a:pt x="59083" y="21142"/>
                    <a:pt x="59689" y="18396"/>
                    <a:pt x="60579" y="15737"/>
                  </a:cubicBezTo>
                  <a:cubicBezTo>
                    <a:pt x="61601" y="12928"/>
                    <a:pt x="62876" y="10218"/>
                    <a:pt x="64389" y="7641"/>
                  </a:cubicBezTo>
                  <a:cubicBezTo>
                    <a:pt x="65132" y="6440"/>
                    <a:pt x="65959" y="5294"/>
                    <a:pt x="66866" y="4212"/>
                  </a:cubicBezTo>
                  <a:cubicBezTo>
                    <a:pt x="68306" y="2519"/>
                    <a:pt x="70092" y="1155"/>
                    <a:pt x="72105" y="2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9"/>
            <p:cNvSpPr/>
            <p:nvPr/>
          </p:nvSpPr>
          <p:spPr>
            <a:xfrm>
              <a:off x="5081341" y="1561556"/>
              <a:ext cx="381000" cy="152400"/>
            </a:xfrm>
            <a:custGeom>
              <a:avLst/>
              <a:gdLst/>
              <a:ahLst/>
              <a:cxnLst/>
              <a:rect l="l" t="t" r="r" b="b"/>
              <a:pathLst>
                <a:path w="381000" h="152400" extrusionOk="0">
                  <a:moveTo>
                    <a:pt x="375857" y="7696"/>
                  </a:moveTo>
                  <a:cubicBezTo>
                    <a:pt x="366332" y="17221"/>
                    <a:pt x="357569" y="26746"/>
                    <a:pt x="347853" y="35700"/>
                  </a:cubicBezTo>
                  <a:cubicBezTo>
                    <a:pt x="339028" y="43690"/>
                    <a:pt x="329775" y="51194"/>
                    <a:pt x="320135" y="58179"/>
                  </a:cubicBezTo>
                  <a:cubicBezTo>
                    <a:pt x="299966" y="72785"/>
                    <a:pt x="278360" y="85296"/>
                    <a:pt x="255651" y="95517"/>
                  </a:cubicBezTo>
                  <a:cubicBezTo>
                    <a:pt x="206929" y="116584"/>
                    <a:pt x="155714" y="131340"/>
                    <a:pt x="103251" y="139427"/>
                  </a:cubicBezTo>
                  <a:cubicBezTo>
                    <a:pt x="71576" y="145397"/>
                    <a:pt x="39372" y="148110"/>
                    <a:pt x="7144" y="147523"/>
                  </a:cubicBezTo>
                  <a:cubicBezTo>
                    <a:pt x="7144" y="147523"/>
                    <a:pt x="7144" y="147523"/>
                    <a:pt x="7144" y="148095"/>
                  </a:cubicBezTo>
                  <a:cubicBezTo>
                    <a:pt x="35243" y="156191"/>
                    <a:pt x="64866" y="153143"/>
                    <a:pt x="93441" y="148857"/>
                  </a:cubicBezTo>
                  <a:cubicBezTo>
                    <a:pt x="120800" y="144874"/>
                    <a:pt x="147923" y="139405"/>
                    <a:pt x="174689" y="132474"/>
                  </a:cubicBezTo>
                  <a:cubicBezTo>
                    <a:pt x="225563" y="120096"/>
                    <a:pt x="273905" y="98987"/>
                    <a:pt x="317564" y="70085"/>
                  </a:cubicBezTo>
                  <a:cubicBezTo>
                    <a:pt x="341569" y="54830"/>
                    <a:pt x="362717" y="35488"/>
                    <a:pt x="380048" y="12935"/>
                  </a:cubicBezTo>
                  <a:cubicBezTo>
                    <a:pt x="382334" y="10363"/>
                    <a:pt x="378143" y="5506"/>
                    <a:pt x="375857" y="769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9"/>
            <p:cNvSpPr/>
            <p:nvPr/>
          </p:nvSpPr>
          <p:spPr>
            <a:xfrm>
              <a:off x="5053374" y="1690769"/>
              <a:ext cx="85725" cy="38100"/>
            </a:xfrm>
            <a:custGeom>
              <a:avLst/>
              <a:gdLst/>
              <a:ahLst/>
              <a:cxnLst/>
              <a:rect l="l" t="t" r="r" b="b"/>
              <a:pathLst>
                <a:path w="85725" h="38100" extrusionOk="0">
                  <a:moveTo>
                    <a:pt x="82832" y="20978"/>
                  </a:moveTo>
                  <a:cubicBezTo>
                    <a:pt x="85117" y="404"/>
                    <a:pt x="39398" y="8786"/>
                    <a:pt x="21395" y="9072"/>
                  </a:cubicBezTo>
                  <a:cubicBezTo>
                    <a:pt x="3393" y="9358"/>
                    <a:pt x="2345" y="17073"/>
                    <a:pt x="18824" y="22121"/>
                  </a:cubicBezTo>
                  <a:cubicBezTo>
                    <a:pt x="37207" y="27931"/>
                    <a:pt x="80641" y="41552"/>
                    <a:pt x="82832" y="209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5" name="Imagem 24">
            <a:extLst>
              <a:ext uri="{FF2B5EF4-FFF2-40B4-BE49-F238E27FC236}">
                <a16:creationId xmlns:a16="http://schemas.microsoft.com/office/drawing/2014/main" id="{197808E6-FCC0-1B92-4F14-67B3230FC108}"/>
              </a:ext>
            </a:extLst>
          </p:cNvPr>
          <p:cNvPicPr>
            <a:picLocks noChangeAspect="1"/>
          </p:cNvPicPr>
          <p:nvPr/>
        </p:nvPicPr>
        <p:blipFill>
          <a:blip r:embed="rId3"/>
          <a:stretch>
            <a:fillRect/>
          </a:stretch>
        </p:blipFill>
        <p:spPr>
          <a:xfrm>
            <a:off x="3559154" y="1841999"/>
            <a:ext cx="4537543" cy="1567947"/>
          </a:xfrm>
          <a:prstGeom prst="rect">
            <a:avLst/>
          </a:prstGeom>
        </p:spPr>
      </p:pic>
    </p:spTree>
    <p:extLst>
      <p:ext uri="{BB962C8B-B14F-4D97-AF65-F5344CB8AC3E}">
        <p14:creationId xmlns:p14="http://schemas.microsoft.com/office/powerpoint/2010/main" val="1948899242"/>
      </p:ext>
    </p:extLst>
  </p:cSld>
  <p:clrMapOvr>
    <a:masterClrMapping/>
  </p:clrMapOvr>
</p:sld>
</file>

<file path=ppt/theme/theme1.xml><?xml version="1.0" encoding="utf-8"?>
<a:theme xmlns:a="http://schemas.openxmlformats.org/drawingml/2006/main" name="International Mother Earth Day by Slidesgo ">
  <a:themeElements>
    <a:clrScheme name="Simple Light">
      <a:dk1>
        <a:srgbClr val="000000"/>
      </a:dk1>
      <a:lt1>
        <a:srgbClr val="FFFFFF"/>
      </a:lt1>
      <a:dk2>
        <a:srgbClr val="42105F"/>
      </a:dk2>
      <a:lt2>
        <a:srgbClr val="195210"/>
      </a:lt2>
      <a:accent1>
        <a:srgbClr val="452C8C"/>
      </a:accent1>
      <a:accent2>
        <a:srgbClr val="7B54EB"/>
      </a:accent2>
      <a:accent3>
        <a:srgbClr val="B2403A"/>
      </a:accent3>
      <a:accent4>
        <a:srgbClr val="5AB3C4"/>
      </a:accent4>
      <a:accent5>
        <a:srgbClr val="71F5BC"/>
      </a:accent5>
      <a:accent6>
        <a:srgbClr val="FFB17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8ae22d-a6bd-481e-86eb-28b0237a62fd" xsi:nil="true"/>
    <lcf76f155ced4ddcb4097134ff3c332f xmlns="b7de8c5f-2519-4ec1-ae93-daff44e728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65337082E237C468D078D7D812B8786" ma:contentTypeVersion="18" ma:contentTypeDescription="Crie um novo documento." ma:contentTypeScope="" ma:versionID="4268e6890e0eb1220ab8fb4e13c551a9">
  <xsd:schema xmlns:xsd="http://www.w3.org/2001/XMLSchema" xmlns:xs="http://www.w3.org/2001/XMLSchema" xmlns:p="http://schemas.microsoft.com/office/2006/metadata/properties" xmlns:ns2="b7de8c5f-2519-4ec1-ae93-daff44e72864" xmlns:ns3="098ae22d-a6bd-481e-86eb-28b0237a62fd" targetNamespace="http://schemas.microsoft.com/office/2006/metadata/properties" ma:root="true" ma:fieldsID="cbb5e0d14cf3674807cb9f03dfcb00e3" ns2:_="" ns3:_="">
    <xsd:import namespace="b7de8c5f-2519-4ec1-ae93-daff44e72864"/>
    <xsd:import namespace="098ae22d-a6bd-481e-86eb-28b0237a62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e8c5f-2519-4ec1-ae93-daff44e728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Marcações de imagem" ma:readOnly="false" ma:fieldId="{5cf76f15-5ced-4ddc-b409-7134ff3c332f}" ma:taxonomyMulti="true" ma:sspId="167cb4b0-d69b-4455-a2ce-c5ad0eb209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8ae22d-a6bd-481e-86eb-28b0237a62fd"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3" nillable="true" ma:displayName="Taxonomy Catch All Column" ma:hidden="true" ma:list="{92fb3c2f-3932-4783-b19c-e07ac62fa1a9}" ma:internalName="TaxCatchAll" ma:showField="CatchAllData" ma:web="098ae22d-a6bd-481e-86eb-28b0237a62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065B64-A034-4C06-8ED7-0077EC6A9687}">
  <ds:schemaRefs>
    <ds:schemaRef ds:uri="http://schemas.microsoft.com/office/2006/documentManagement/types"/>
    <ds:schemaRef ds:uri="http://schemas.openxmlformats.org/package/2006/metadata/core-properties"/>
    <ds:schemaRef ds:uri="098ae22d-a6bd-481e-86eb-28b0237a62fd"/>
    <ds:schemaRef ds:uri="http://purl.org/dc/elements/1.1/"/>
    <ds:schemaRef ds:uri="b7de8c5f-2519-4ec1-ae93-daff44e72864"/>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D6E52AA-3E9A-432D-AEEB-6110E05E6188}"/>
</file>

<file path=customXml/itemProps3.xml><?xml version="1.0" encoding="utf-8"?>
<ds:datastoreItem xmlns:ds="http://schemas.openxmlformats.org/officeDocument/2006/customXml" ds:itemID="{31F4C74C-9BC1-4E9D-B560-804BEC509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TotalTime>
  <Words>1708</Words>
  <Application>Microsoft Office PowerPoint</Application>
  <PresentationFormat>Apresentação na tela (16:9)</PresentationFormat>
  <Paragraphs>179</Paragraphs>
  <Slides>16</Slides>
  <Notes>16</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16</vt:i4>
      </vt:variant>
    </vt:vector>
  </HeadingPairs>
  <TitlesOfParts>
    <vt:vector size="25" baseType="lpstr">
      <vt:lpstr>Montserrat Thin</vt:lpstr>
      <vt:lpstr>Myriad Pro Light</vt:lpstr>
      <vt:lpstr>Montserrat ExtraBold</vt:lpstr>
      <vt:lpstr>Bebas Neue</vt:lpstr>
      <vt:lpstr>Open Sans</vt:lpstr>
      <vt:lpstr>Calibri</vt:lpstr>
      <vt:lpstr>Montserrat</vt:lpstr>
      <vt:lpstr>Arial</vt:lpstr>
      <vt:lpstr>International Mother Earth Day by Slidesgo </vt:lpstr>
      <vt:lpstr> ClimateScanner</vt:lpstr>
      <vt:lpstr>— desconhecido</vt:lpstr>
      <vt:lpstr>Do simples ao complexo</vt:lpstr>
      <vt:lpstr>ClimateScanner – Scanner do Clima</vt:lpstr>
      <vt:lpstr>Quais ações especificamente?</vt:lpstr>
      <vt:lpstr>Apresentação do PowerPoint</vt:lpstr>
      <vt:lpstr>Apresentação do PowerPoint</vt:lpstr>
      <vt:lpstr>Apresentação do PowerPoint</vt:lpstr>
      <vt:lpstr>Apresentação do PowerPoint</vt:lpstr>
      <vt:lpstr>2023 – Fase do design Grupo Executivo: 18 ISCs</vt:lpstr>
      <vt:lpstr>Além disso…</vt:lpstr>
      <vt:lpstr>Survey</vt:lpstr>
      <vt:lpstr>Apresentação do PowerPoint</vt:lpstr>
      <vt:lpstr>Apresentação do PowerPoint</vt:lpstr>
      <vt:lpstr>Apresentação do PowerPoint</vt:lpstr>
      <vt:lpstr>FIM?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ClimateScanner</dc:title>
  <cp:lastModifiedBy>CINTIA ALVIM LAGE</cp:lastModifiedBy>
  <cp:revision>2</cp:revision>
  <dcterms:modified xsi:type="dcterms:W3CDTF">2023-10-05T16:56:55Z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0x010100F65337082E237C468D078D7D812B8786</vt:lpwstr>
  </property>
  <property fmtid="{D5CDD505-2E9C-101B-9397-08002B2CF9AE}" pid="3" name="MediaServiceImageTags">
    <vt:lpwstr/>
  </property>
</Properties>
</file>